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8136904" cy="2160240"/>
          </a:xfrm>
        </p:spPr>
        <p:txBody>
          <a:bodyPr/>
          <a:lstStyle/>
          <a:p>
            <a:pPr algn="ctr"/>
            <a:r>
              <a:rPr lang="ru-RU" sz="6600" dirty="0" smtClean="0"/>
              <a:t>Затменно-переменные звезды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1115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565" y="10295"/>
            <a:ext cx="8424936" cy="3933056"/>
          </a:xfrm>
        </p:spPr>
        <p:txBody>
          <a:bodyPr/>
          <a:lstStyle/>
          <a:p>
            <a:r>
              <a:rPr lang="ru-RU" dirty="0">
                <a:effectLst/>
              </a:rPr>
              <a:t>Переменные звезды – это звезды, блеск которых изменяется, иногда с правильной периодичностью.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507246"/>
            <a:ext cx="2304256" cy="2166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91817"/>
            <a:ext cx="33337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8600" y="-99392"/>
            <a:ext cx="13005050" cy="826271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748464" cy="2217439"/>
          </a:xfrm>
        </p:spPr>
        <p:txBody>
          <a:bodyPr/>
          <a:lstStyle/>
          <a:p>
            <a:r>
              <a:rPr lang="ru-RU" dirty="0">
                <a:effectLst/>
              </a:rPr>
              <a:t>Переменность звезд может быть обусловлена затмениями в тесной двойной системе. Такие звезды называются </a:t>
            </a:r>
            <a:r>
              <a:rPr lang="ru-RU" dirty="0" err="1">
                <a:effectLst/>
              </a:rPr>
              <a:t>затменными</a:t>
            </a:r>
            <a:r>
              <a:rPr lang="ru-RU" dirty="0">
                <a:effectLst/>
              </a:rPr>
              <a:t> переменными. Обращаясь вокруг общего центра масс, двойные звезды периодически заслоняют друг друга от земного наблюдателя. Такие звезды имеют постоянную кривую блеска.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6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1"/>
            <a:ext cx="9108504" cy="2448272"/>
          </a:xfrm>
        </p:spPr>
        <p:txBody>
          <a:bodyPr/>
          <a:lstStyle/>
          <a:p>
            <a:r>
              <a:rPr lang="ru-RU" dirty="0">
                <a:effectLst/>
              </a:rPr>
              <a:t>Из анализа кривых блеска затменно-переменных звезд можно: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effectLst/>
              </a:rPr>
              <a:t>определить период обращения T;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effectLst/>
              </a:rPr>
              <a:t>определить параметры орбит </a:t>
            </a:r>
            <a:r>
              <a:rPr lang="ru-RU" dirty="0" smtClean="0">
                <a:effectLst/>
              </a:rPr>
              <a:t>компонентов;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effectLst/>
              </a:rPr>
              <a:t>оценить массы компонентов;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effectLst/>
              </a:rPr>
              <a:t>оценить радиус звезд R1 и R2.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68" y="2847127"/>
            <a:ext cx="3810000" cy="381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0" y="3068960"/>
            <a:ext cx="3600400" cy="2316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7524" y="601079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(Амплитуда и период переменной звезды)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48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4624"/>
            <a:ext cx="7834064" cy="2671191"/>
          </a:xfrm>
        </p:spPr>
        <p:txBody>
          <a:bodyPr/>
          <a:lstStyle/>
          <a:p>
            <a:r>
              <a:rPr lang="ru-RU" dirty="0">
                <a:effectLst/>
              </a:rPr>
              <a:t>Первая затменно-переменная звезда – Алголь (β Персея) – была открыта в 1669 году итальянским астрономом </a:t>
            </a:r>
            <a:r>
              <a:rPr lang="ru-RU" dirty="0" err="1">
                <a:effectLst/>
              </a:rPr>
              <a:t>Монтанари</a:t>
            </a:r>
            <a:r>
              <a:rPr lang="ru-RU" dirty="0">
                <a:effectLst/>
              </a:rPr>
              <a:t>; впервые ее исследовал английский астроном Джон </a:t>
            </a:r>
            <a:r>
              <a:rPr lang="ru-RU" dirty="0" err="1">
                <a:effectLst/>
              </a:rPr>
              <a:t>Гудрайк</a:t>
            </a:r>
            <a:r>
              <a:rPr lang="ru-RU" dirty="0">
                <a:effectLst/>
              </a:rPr>
              <a:t>. Кривая блеска </a:t>
            </a:r>
            <a:r>
              <a:rPr lang="ru-RU" dirty="0" err="1">
                <a:effectLst/>
              </a:rPr>
              <a:t>Алголя</a:t>
            </a:r>
            <a:r>
              <a:rPr lang="ru-RU" dirty="0">
                <a:effectLst/>
              </a:rPr>
              <a:t> повторяется каждые 2 суток 20 часов и 49 минут. В 1784 году </a:t>
            </a:r>
            <a:r>
              <a:rPr lang="ru-RU" dirty="0" err="1">
                <a:effectLst/>
              </a:rPr>
              <a:t>Гудрайк</a:t>
            </a:r>
            <a:r>
              <a:rPr lang="ru-RU" dirty="0">
                <a:effectLst/>
              </a:rPr>
              <a:t> открывает вторую </a:t>
            </a:r>
            <a:r>
              <a:rPr lang="ru-RU" dirty="0" err="1">
                <a:effectLst/>
              </a:rPr>
              <a:t>затменную</a:t>
            </a:r>
            <a:r>
              <a:rPr lang="ru-RU" dirty="0">
                <a:effectLst/>
              </a:rPr>
              <a:t> звезду – </a:t>
            </a:r>
            <a:r>
              <a:rPr lang="ru-RU" dirty="0" err="1" smtClean="0">
                <a:effectLst/>
              </a:rPr>
              <a:t>Шелиак</a:t>
            </a:r>
            <a:r>
              <a:rPr lang="ru-RU" dirty="0" smtClean="0">
                <a:effectLst/>
              </a:rPr>
              <a:t> (β Лиры). </a:t>
            </a:r>
            <a:r>
              <a:rPr lang="ru-RU" dirty="0">
                <a:effectLst/>
              </a:rPr>
              <a:t>Ее период 12 суток 21 час и 56 минут, и, в отличие от </a:t>
            </a:r>
            <a:r>
              <a:rPr lang="ru-RU" dirty="0" err="1">
                <a:effectLst/>
              </a:rPr>
              <a:t>Алголя</a:t>
            </a:r>
            <a:r>
              <a:rPr lang="ru-RU" dirty="0">
                <a:effectLst/>
              </a:rPr>
              <a:t>, блеск изменяется плавно.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110" y="2708921"/>
            <a:ext cx="5528524" cy="3928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10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6912768" cy="5184576"/>
          </a:xfrm>
        </p:spPr>
      </p:pic>
      <p:sp>
        <p:nvSpPr>
          <p:cNvPr id="5" name="TextBox 4"/>
          <p:cNvSpPr txBox="1"/>
          <p:nvPr/>
        </p:nvSpPr>
        <p:spPr>
          <a:xfrm>
            <a:off x="1259632" y="558924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Анимация показывает, как изменяется светимость в тесных двойных </a:t>
            </a:r>
            <a:r>
              <a:rPr lang="ru-RU" dirty="0" smtClean="0"/>
              <a:t>системах </a:t>
            </a:r>
            <a:r>
              <a:rPr lang="ru-RU" dirty="0"/>
              <a:t>при изменении их </a:t>
            </a:r>
            <a:r>
              <a:rPr lang="ru-RU" dirty="0" smtClean="0"/>
              <a:t>орбиты.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84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6960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9721" cy="7509796"/>
          </a:xfrm>
        </p:spPr>
      </p:pic>
    </p:spTree>
    <p:extLst>
      <p:ext uri="{BB962C8B-B14F-4D97-AF65-F5344CB8AC3E}">
        <p14:creationId xmlns:p14="http://schemas.microsoft.com/office/powerpoint/2010/main" val="24309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916020"/>
            <a:ext cx="7543800" cy="914400"/>
          </a:xfrm>
        </p:spPr>
        <p:txBody>
          <a:bodyPr/>
          <a:lstStyle/>
          <a:p>
            <a:r>
              <a:rPr lang="uk-UA" dirty="0" err="1" smtClean="0"/>
              <a:t>Конец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6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101</TotalTime>
  <Words>164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Базовая</vt:lpstr>
      <vt:lpstr>Затменно-переменные звезды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Затменно-переменные звезды</dc:title>
  <dc:creator>Herzeleid</dc:creator>
  <cp:lastModifiedBy>Herzeleid</cp:lastModifiedBy>
  <cp:revision>8</cp:revision>
  <dcterms:created xsi:type="dcterms:W3CDTF">2013-11-18T18:49:55Z</dcterms:created>
  <dcterms:modified xsi:type="dcterms:W3CDTF">2013-11-18T20:41:20Z</dcterms:modified>
</cp:coreProperties>
</file>