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6" r:id="rId8"/>
    <p:sldId id="262" r:id="rId9"/>
    <p:sldId id="263" r:id="rId10"/>
    <p:sldId id="267" r:id="rId11"/>
    <p:sldId id="265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B7A2-8ECD-412E-BB1D-1E10D9AADC68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38EF-0355-4013-84A7-5DDB1A2FCB7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B7A2-8ECD-412E-BB1D-1E10D9AADC68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38EF-0355-4013-84A7-5DDB1A2FCB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B7A2-8ECD-412E-BB1D-1E10D9AADC68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38EF-0355-4013-84A7-5DDB1A2FCB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B7A2-8ECD-412E-BB1D-1E10D9AADC68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38EF-0355-4013-84A7-5DDB1A2FCB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B7A2-8ECD-412E-BB1D-1E10D9AADC68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38EF-0355-4013-84A7-5DDB1A2FCB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B7A2-8ECD-412E-BB1D-1E10D9AADC68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38EF-0355-4013-84A7-5DDB1A2FCB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B7A2-8ECD-412E-BB1D-1E10D9AADC68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38EF-0355-4013-84A7-5DDB1A2FCB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B7A2-8ECD-412E-BB1D-1E10D9AADC68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38EF-0355-4013-84A7-5DDB1A2FCB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B7A2-8ECD-412E-BB1D-1E10D9AADC68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38EF-0355-4013-84A7-5DDB1A2FCB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B7A2-8ECD-412E-BB1D-1E10D9AADC68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38EF-0355-4013-84A7-5DDB1A2FCB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B7A2-8ECD-412E-BB1D-1E10D9AADC68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38EF-0355-4013-84A7-5DDB1A2FCB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334B7A2-8ECD-412E-BB1D-1E10D9AADC68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DDB38EF-0355-4013-84A7-5DDB1A2FCB7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2664296"/>
          </a:xfrm>
          <a:noFill/>
          <a:ln>
            <a:noFill/>
          </a:ln>
          <a:effectLst>
            <a:glow rad="317500">
              <a:schemeClr val="accent1">
                <a:alpha val="37000"/>
              </a:schemeClr>
            </a:glow>
            <a:reflection blurRad="203200" stA="0" dir="5400000" sy="-100000" algn="bl" rotWithShape="0"/>
            <a:softEdge rad="558800"/>
          </a:effectLst>
          <a:scene3d>
            <a:camera prst="perspectiveRelaxedModerately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uk-U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Метеори і метеорити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2708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815590"/>
            <a:ext cx="7731224" cy="5051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977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568952" cy="55263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Кратер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Чиксулуб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Великий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земної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ударний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кратер на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північному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узбережжі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півострова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Юкатан у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Мексиці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в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даний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час в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значній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мірі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прихований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осадовими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породами.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Вважається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що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він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пов'язаний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з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подією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65 млн.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років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тому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ударним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подією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яка,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мабуть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стало причиною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масового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вимирання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живих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істот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включаючи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динозаврів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Метеорит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Гоба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Найбільший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відомий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метеорит в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світі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Його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розміри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3х3х1 м.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Належить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до типу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залізних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метеоритів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і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важить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приблизно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55000 кг.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Він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все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ще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перебуває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на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місці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падіння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Намібії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де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був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виявлений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 1928 р. Метеорит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покритий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шаром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іржавого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еродованої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речовини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; з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урахуванням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ерозії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початкова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маса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метеорита повинна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перевищувати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73000 кг.</a:t>
            </a:r>
          </a:p>
          <a:p>
            <a:pPr marL="0" indent="0" algn="ctr">
              <a:buNone/>
            </a:pP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Сіхоте-Алінський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дощ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Великий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метеоритний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дощ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який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випав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12 лютого 1947 в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східній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Сибіру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Найбільший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знайдений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метеорит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важив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1745 кг, але, за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наявними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оцінками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на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поверхню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Землі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впали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тисячі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осколків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загальна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вага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яких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досягає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100 т.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Більшість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їх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не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знайдено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Аніхіто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Найбільший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метеорит з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що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знаходяться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 музеях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світу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Цей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залізний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метеорит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був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знайдений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Робертом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Пірі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Гренландії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 1897 р. Вага - 31 тонна.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Експонується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Хейденском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планетарії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 Нью-Йорку.</a:t>
            </a:r>
          </a:p>
        </p:txBody>
      </p:sp>
    </p:spTree>
    <p:extLst>
      <p:ext uri="{BB962C8B-B14F-4D97-AF65-F5344CB8AC3E}">
        <p14:creationId xmlns:p14="http://schemas.microsoft.com/office/powerpoint/2010/main" val="334715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341424" cy="4698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61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94122"/>
          </a:xfrm>
        </p:spPr>
        <p:txBody>
          <a:bodyPr/>
          <a:lstStyle/>
          <a:p>
            <a:pPr algn="ctr"/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Метеор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556792"/>
            <a:ext cx="7924800" cy="3384376"/>
          </a:xfrm>
        </p:spPr>
        <p:txBody>
          <a:bodyPr>
            <a:normAutofit fontScale="77500" lnSpcReduction="20000"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Метеором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називають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частки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пилу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чи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осколки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космічних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тіл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(комет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чи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астероїдів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),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які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за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вході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у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верхні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верстви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атмосфери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Землі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з космосу,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згоряють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залишаючи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по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собі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смужку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світла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яку ми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бачимо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Популярне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назва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метеора –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це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падаюча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зірка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831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856984" cy="2520280"/>
          </a:xfrm>
        </p:spPr>
        <p:txBody>
          <a:bodyPr>
            <a:noAutofit/>
          </a:bodyPr>
          <a:lstStyle/>
          <a:p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космічна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природа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​​на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підставі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вивчення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метеорити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знахідками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вони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становлять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половини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колекції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метеоритів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половина -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метеорити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підняті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незабаром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того, як вони впали на Землю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Метеоритам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давати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імена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географічними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назвами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сусідами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падіння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знахідки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3"/>
          <a:stretch/>
        </p:blipFill>
        <p:spPr bwMode="auto">
          <a:xfrm>
            <a:off x="1619672" y="2741599"/>
            <a:ext cx="5508104" cy="3197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627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764704"/>
            <a:ext cx="7924800" cy="4950296"/>
          </a:xfrm>
        </p:spPr>
        <p:txBody>
          <a:bodyPr>
            <a:normAutofit fontScale="70000" lnSpcReduction="20000"/>
          </a:bodyPr>
          <a:lstStyle/>
          <a:p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Метеорити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поділяються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на три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великі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класи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: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залізні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кам'яні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та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залізо-кам'яні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Залізні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метеорити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складаються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 основному з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нікелістого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заліза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Характерною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ознакою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основного типу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кам'яних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метеоритів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-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хондритів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- є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наявність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всередині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них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округлих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утворень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-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хондр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Третій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клас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-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залізокам'яні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метеорити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-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це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шматки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нікелістого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заліза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з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вкрапленнями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зерен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кам'янистих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матеріалів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753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712968" cy="2448272"/>
          </a:xfrm>
        </p:spPr>
        <p:txBody>
          <a:bodyPr>
            <a:noAutofit/>
          </a:bodyPr>
          <a:lstStyle/>
          <a:p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Серед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падінь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переважають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кам'янисті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метеорити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Значить, таких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шматків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більше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літає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космосі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Що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стосується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знахідок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то тут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переважають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залізні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метеорити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: вони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міцніші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краще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зберігаються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земних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умовах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різкіше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виділяються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на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тлі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земних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гірських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порід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  <a:p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Метеорити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є осколками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малих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планет -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астероїдів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які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населяють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переважно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зону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між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орбітами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Марса і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Юпітера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99538"/>
            <a:ext cx="6264696" cy="415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196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22840" cy="706090"/>
          </a:xfrm>
        </p:spPr>
        <p:txBody>
          <a:bodyPr/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Мікрометеорит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052736"/>
            <a:ext cx="8496944" cy="3456384"/>
          </a:xfrm>
        </p:spPr>
        <p:txBody>
          <a:bodyPr>
            <a:noAutofit/>
          </a:bodyPr>
          <a:lstStyle/>
          <a:p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часточка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метеоритної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речовини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яка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настільки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невелика,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що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втрачає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свою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енергію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ще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до того, як вона могла б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спалахнути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атмосфері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Землі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Мікрометеоритами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випадають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на Землю як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дощ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найдрібніших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частинок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пилу.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Кількість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речовини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щорічно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випадає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на Землю 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такій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формі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оцінюється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 4 млн. кг.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Розмір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часток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зазвичай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менше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120 мкм. </a:t>
            </a:r>
          </a:p>
        </p:txBody>
      </p:sp>
    </p:spTree>
    <p:extLst>
      <p:ext uri="{BB962C8B-B14F-4D97-AF65-F5344CB8AC3E}">
        <p14:creationId xmlns:p14="http://schemas.microsoft.com/office/powerpoint/2010/main" val="3059755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" r="5154"/>
          <a:stretch/>
        </p:blipFill>
        <p:spPr bwMode="auto">
          <a:xfrm>
            <a:off x="0" y="0"/>
            <a:ext cx="9108503" cy="685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41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падінь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метеоритів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196752"/>
            <a:ext cx="7924800" cy="4518248"/>
          </a:xfrm>
        </p:spPr>
        <p:txBody>
          <a:bodyPr>
            <a:normAutofit/>
          </a:bodyPr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Один з 100000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метеоритів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що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падають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на Землю,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має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руйнівну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силу. За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останні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200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років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спостережень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на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території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США в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оселі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потрапило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23 метеорита, а на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території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колишнього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СРСР 4 метеорита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1511 Генуя (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Італія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).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Під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час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сонячного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затемнення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стався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метеорний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дощ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У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результаті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вбито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кілька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рибалок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і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священик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1684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Тобольськ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(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Росія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). У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результаті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падіння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метеорита пробитий купол церкви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1836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Бразилія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У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результаті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падіння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метеорита вбита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вівця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1911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Єгипет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Ослаблим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метеоритом вбита собака.</a:t>
            </a:r>
          </a:p>
        </p:txBody>
      </p:sp>
    </p:spTree>
    <p:extLst>
      <p:ext uri="{BB962C8B-B14F-4D97-AF65-F5344CB8AC3E}">
        <p14:creationId xmlns:p14="http://schemas.microsoft.com/office/powerpoint/2010/main" val="3408509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6"/>
          <a:stretch/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65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66</TotalTime>
  <Words>571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Горизонт</vt:lpstr>
      <vt:lpstr>Метеори і метеорити</vt:lpstr>
      <vt:lpstr>Метеор</vt:lpstr>
      <vt:lpstr>Презентация PowerPoint</vt:lpstr>
      <vt:lpstr>Презентация PowerPoint</vt:lpstr>
      <vt:lpstr>Презентация PowerPoint</vt:lpstr>
      <vt:lpstr>Мікрометеорит</vt:lpstr>
      <vt:lpstr>Презентация PowerPoint</vt:lpstr>
      <vt:lpstr>Дослідження місць падінь метеоритів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Метеори і метеорити</dc:title>
  <dc:creator>Master</dc:creator>
  <cp:lastModifiedBy>Master</cp:lastModifiedBy>
  <cp:revision>7</cp:revision>
  <dcterms:created xsi:type="dcterms:W3CDTF">2013-12-14T16:01:27Z</dcterms:created>
  <dcterms:modified xsi:type="dcterms:W3CDTF">2013-12-14T17:07:32Z</dcterms:modified>
</cp:coreProperties>
</file>