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4FB0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6FF3-93DF-473C-A9F9-B89ECD8BC95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2288-EA4F-4B52-9DB3-E798BF509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T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9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332656"/>
            <a:ext cx="321543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Галактики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74963274_podborka_32.jpg"/>
          <p:cNvPicPr>
            <a:picLocks noChangeAspect="1"/>
          </p:cNvPicPr>
          <p:nvPr/>
        </p:nvPicPr>
        <p:blipFill>
          <a:blip r:embed="rId2" cstate="print"/>
          <a:srcRect b="1760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76056" y="2060848"/>
            <a:ext cx="3707904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Муха, севшая на объектив телескопа, даже не подозревала, что создала целую галактику в созвездии Ориона.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Обращение негра к белому брату: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рождаюсь черным, взрослею черным, живу черным и черным умираю.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ты, мой белый друг: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рождаешься розовым, растешь белым, на солнце ты краснеешь, от холода синеешь, от страха - белеешь, от злости - зеленеешь, к старости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коричневеешь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и умираешь.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после всего этого ты МЕНЯ называешь "Цветным"?</a:t>
            </a:r>
            <a:endParaRPr lang="ru-RU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3265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Эйнштейн сказал: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Есть только две бесконечные вещи - Вселенная и человеческая глупость. Правда на счет Вселенной я не уверен.</a:t>
            </a:r>
            <a:endParaRPr lang="ru-RU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005064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Встречаются две планеты: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Ты знаешь?, говорит одна, На мне какой-то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Homo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Sapiens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появился. Что делать?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Не переживай, отвечает другая, со мной тоже такое было, но довольно быстро прошло.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4502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 Василий Иванович! Американцы на Луне высадились!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 Ишь, куда мы их загнали!</a:t>
            </a:r>
            <a:endParaRPr lang="ru-RU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97152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B4FB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Есть ли разумная жизнь во вселенной?</a:t>
            </a:r>
          </a:p>
          <a:p>
            <a:r>
              <a:rPr lang="ru-RU" b="1" dirty="0" smtClean="0">
                <a:solidFill>
                  <a:srgbClr val="B4FB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Есть.</a:t>
            </a:r>
          </a:p>
          <a:p>
            <a:r>
              <a:rPr lang="ru-RU" b="1" dirty="0" smtClean="0">
                <a:solidFill>
                  <a:srgbClr val="B4FB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А почему с нами не связывается?</a:t>
            </a:r>
          </a:p>
          <a:p>
            <a:r>
              <a:rPr lang="ru-RU" b="1" dirty="0" smtClean="0">
                <a:solidFill>
                  <a:srgbClr val="B4FB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Так потому и не связывается, что разумная.</a:t>
            </a:r>
            <a:endParaRPr lang="ru-RU" b="1" dirty="0">
              <a:solidFill>
                <a:srgbClr val="B4FB0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0"/>
            <a:ext cx="319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Минутка  юмора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m3P-opr2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569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« — Думаете, где-то там есть жизнь?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— Среди ста миллиардов галактик, в каждой из которых сто миллиардов звезд и почти столько же солнечных систем? Вероятность того, что мы во Вселенной одни, почти равна нулю. 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093296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Марк Леви. Первый День 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f650206f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137773">
            <a:off x="826056" y="2078506"/>
            <a:ext cx="5094543" cy="14401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013176"/>
            <a:ext cx="2863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Презентацию подготовила</a:t>
            </a:r>
          </a:p>
          <a:p>
            <a:r>
              <a:rPr lang="ru-RU" b="1" dirty="0" smtClean="0"/>
              <a:t>     Ученица 11-Б класса</a:t>
            </a:r>
          </a:p>
          <a:p>
            <a:r>
              <a:rPr lang="ru-RU" b="1" dirty="0" smtClean="0"/>
              <a:t>     Шевченко Катерина</a:t>
            </a:r>
          </a:p>
          <a:p>
            <a:r>
              <a:rPr lang="ru-RU" b="1" dirty="0" smtClean="0"/>
              <a:t>               2013 г.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9596779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61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 Туманность Андромеды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0212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Это почти единственная галактика которую можно увидеть невооружённым глазом на небе.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3024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Одно из древних созвездий. Включено в каталог звёздного неба Клавдия Птолемея «Альмагест» 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Согласно греческим мифам, Андромеда была дочерью эфиопских царя </a:t>
            </a:r>
            <a:r>
              <a:rPr lang="ru-RU" b="1" dirty="0" err="1" smtClean="0">
                <a:solidFill>
                  <a:schemeClr val="bg1"/>
                </a:solidFill>
              </a:rPr>
              <a:t>Кефея</a:t>
            </a:r>
            <a:r>
              <a:rPr lang="ru-RU" b="1" dirty="0" smtClean="0">
                <a:solidFill>
                  <a:schemeClr val="bg1"/>
                </a:solidFill>
              </a:rPr>
              <a:t> (Цефея) и царицы Кассиопеи. Она была отдана отцом в жертву морскому чудовищу </a:t>
            </a:r>
            <a:r>
              <a:rPr lang="ru-RU" b="1" dirty="0" err="1" smtClean="0">
                <a:solidFill>
                  <a:schemeClr val="bg1"/>
                </a:solidFill>
              </a:rPr>
              <a:t>Цетусу</a:t>
            </a:r>
            <a:r>
              <a:rPr lang="ru-RU" b="1" dirty="0" smtClean="0">
                <a:solidFill>
                  <a:schemeClr val="bg1"/>
                </a:solidFill>
              </a:rPr>
              <a:t>, опустошавшему страну, но спасена Персеем. После смерти превратилась в созвездие - Афина дала Андромеде место между звёздами в одноименном созвездии.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3146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Происхождение названия: </a:t>
            </a: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Androm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2794000" cy="42037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340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 Сомбреро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29309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 галактики M104 напоминает шляпу, поэтому ее и назвали галактикой Сомбреро. На картинке видны отчетливые темные полосы пыли и яркое гало из звезд и шаровых скоплений. Причины, по которым галактика Сомбреро похожа на шляпу — необычно большой центральный звездный </a:t>
            </a:r>
            <a:r>
              <a:rPr lang="ru-RU" b="1" dirty="0" err="1" smtClean="0">
                <a:solidFill>
                  <a:schemeClr val="bg1"/>
                </a:solidFill>
              </a:rPr>
              <a:t>балдж</a:t>
            </a:r>
            <a:r>
              <a:rPr lang="ru-RU" b="1" dirty="0" smtClean="0">
                <a:solidFill>
                  <a:schemeClr val="bg1"/>
                </a:solidFill>
              </a:rPr>
              <a:t> и плотные темные полосы пыли, находящиеся в диске галактики, который мы видим почти с ребра.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92011.jpg"/>
          <p:cNvPicPr>
            <a:picLocks noChangeAspect="1"/>
          </p:cNvPicPr>
          <p:nvPr/>
        </p:nvPicPr>
        <p:blipFill>
          <a:blip r:embed="rId3" cstate="print"/>
          <a:srcRect l="10206" r="11549"/>
          <a:stretch>
            <a:fillRect/>
          </a:stretch>
        </p:blipFill>
        <p:spPr>
          <a:xfrm>
            <a:off x="6084168" y="260648"/>
            <a:ext cx="2581140" cy="25202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50805-R3L8T8D-65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2801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Квинтет Стефана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170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Эта группа галактик называется квинтет Стефана. Но только четыре галактики из этой группы, расположенные в трехстах миллионах световых лет от нас, участвуют в космическом танце, то сближаясь, то удаляясь друг от друга. Четыре взаимодействующие галактики имеют желтоватую окраску ,искривленные петли и хвосты, форма которых обусловлена влиянием разрушительных приливных гравитационных сил. Голубоватая галактика, расположенная на картинке вверху слева.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lc2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333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алактика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Барнарда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новых снимках хорошо видна неправильная форма NGC 6822, являющаяся результатом взаимодействия с соседями. Несмотря на небольшое количество звезд (около 10 миллионов против 400 миллиардов в Млечном Пути) скопление хорошо видно. Отчасти это связано с большим количеством молодых светил, которые постоянно рождаются в галактике. В частности, на снимке хорошо видно красное пятно - это туманность, где идут интенсивные процессы звездообразования.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GC_60095_Draco_Dwarf_Hubble_WikiSky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5355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Карликовая галактика в Драконе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арликовая сфероидальная галактика, входящая в местную группу Млечного Пути и вращающаяся вокруг неё. Галактику открыл в обсерватории Лоуэлла Альберт Джордж Вильсон в 1954 году. Оценочно, данная галактика располагается в 80 ± 10 килопарсек от земли.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28536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2583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 Боде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5892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 впервые галактика была обнаружена Иоганном </a:t>
            </a:r>
            <a:r>
              <a:rPr lang="ru-RU" b="1" dirty="0" err="1" smtClean="0">
                <a:solidFill>
                  <a:schemeClr val="bg1"/>
                </a:solidFill>
              </a:rPr>
              <a:t>Элертом</a:t>
            </a:r>
            <a:r>
              <a:rPr lang="ru-RU" b="1" dirty="0" smtClean="0">
                <a:solidFill>
                  <a:schemeClr val="bg1"/>
                </a:solidFill>
              </a:rPr>
              <a:t> Боде в 1774 году. Оттого её так и прозвали. Астроном описал её как "туманное пятно".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8720"/>
            <a:ext cx="3096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Галактика Боде числится в списках объектов, которые, как бы, можно увидеть невооружённым глазом. Но это, вы понимаете, весьма условно. Для того, чтобы увидеть М81, надо обладать совершенным зрением, совершенно тёмным небом и абсолютно прозрачной атмосферой. На сегодняшний день насчитывается всего семь человек, которые утверждают, будто видели М81 невооружённым глазом.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9px-Ngc5866_hst_big-509x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3718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 Веретено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772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Линзовидная галактика, видимая сбоку, имеет сходство с веретеном.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4116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Линзообразных  галактик примерно 20% среди всех звездных систем. В этих галактиках яркое основное тело, «линза», окружено слабым ореолом. Иногда линза имеет вокруг себя кольцо.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iral-galaxy-NGC-1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30120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Галактика NGC 1672 с перемычкой находится в созвездии Золотая Рыба, в 60 миллионах световых лет от Земли. Снимок сделан в 2005 году при помощи камеры </a:t>
            </a:r>
            <a:r>
              <a:rPr lang="ru-RU" b="1" dirty="0" err="1" smtClean="0">
                <a:solidFill>
                  <a:schemeClr val="bg1"/>
                </a:solidFill>
              </a:rPr>
              <a:t>Advanced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Camera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for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Surveys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765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Soho</dc:creator>
  <cp:lastModifiedBy>Soho</cp:lastModifiedBy>
  <cp:revision>27</cp:revision>
  <dcterms:created xsi:type="dcterms:W3CDTF">2013-12-18T17:06:24Z</dcterms:created>
  <dcterms:modified xsi:type="dcterms:W3CDTF">2013-12-18T21:34:04Z</dcterms:modified>
</cp:coreProperties>
</file>