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6" r:id="rId12"/>
    <p:sldId id="265" r:id="rId13"/>
    <p:sldId id="270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2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Всесв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1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4536504" cy="4751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Галактики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радіогалактиками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ru-RU" dirty="0" err="1"/>
              <a:t>Зауважимо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радіовипромінювання</a:t>
            </a:r>
            <a:r>
              <a:rPr lang="ru-RU" dirty="0"/>
              <a:t> не </a:t>
            </a:r>
            <a:r>
              <a:rPr lang="ru-RU" dirty="0" err="1"/>
              <a:t>поступався</a:t>
            </a:r>
            <a:r>
              <a:rPr lang="ru-RU" dirty="0"/>
              <a:t> </a:t>
            </a:r>
            <a:r>
              <a:rPr lang="ru-RU" dirty="0" err="1"/>
              <a:t>дискретним</a:t>
            </a:r>
            <a:r>
              <a:rPr lang="ru-RU" dirty="0"/>
              <a:t> </a:t>
            </a:r>
            <a:r>
              <a:rPr lang="ru-RU" dirty="0" err="1"/>
              <a:t>джерелам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перших за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 десятки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88640"/>
            <a:ext cx="4365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ownloads\космос. будова\space-002-spc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6306"/>
            <a:ext cx="3811762" cy="304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9416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-16312"/>
            <a:ext cx="7772400" cy="1143000"/>
          </a:xfrm>
        </p:spPr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54088" y="95262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зоряних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розсіяні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Розсіяні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сотень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надгігантів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центру.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сотень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сильною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центру.</a:t>
            </a:r>
          </a:p>
        </p:txBody>
      </p:sp>
      <p:pic>
        <p:nvPicPr>
          <p:cNvPr id="9218" name="Picture 2" descr="C:\Users\user\Downloads\космос. будова\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449271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космос. будова\87319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13" y="3789040"/>
            <a:ext cx="4651287" cy="3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0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071" y="620688"/>
            <a:ext cx="4953744" cy="5687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1944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московський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астроном В.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Кукарін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спіральну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знаходимося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спіральними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гілками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бідному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розрізнити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зв'язані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тяжінням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dirty="0"/>
              <a:t>.</a:t>
            </a:r>
          </a:p>
        </p:txBody>
      </p:sp>
      <p:pic>
        <p:nvPicPr>
          <p:cNvPr id="8195" name="Picture 3" descr="C:\Users\user\Downloads\космос. будова\normal_earth-photo-from-cosmos-img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15" y="1124744"/>
            <a:ext cx="3810000" cy="3312368"/>
          </a:xfrm>
          <a:prstGeom prst="roundRect">
            <a:avLst>
              <a:gd name="adj" fmla="val 133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7049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2400" cy="1143000"/>
          </a:xfrm>
        </p:spPr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стаціонарного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805843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стаціонарного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припускає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нескінченний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тому самому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водоверті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віддаляються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побоювання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початок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розширюватиметься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нескінченності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охолоне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D:\i_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55" y="2204864"/>
            <a:ext cx="4158645" cy="312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793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460851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суперсучасної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астрономам </a:t>
            </a:r>
            <a:r>
              <a:rPr lang="ru-RU" dirty="0" err="1"/>
              <a:t>просуватися</a:t>
            </a:r>
            <a:r>
              <a:rPr lang="ru-RU" dirty="0"/>
              <a:t> </a:t>
            </a:r>
            <a:r>
              <a:rPr lang="ru-RU" dirty="0" err="1"/>
              <a:t>усередину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 </a:t>
            </a:r>
            <a:r>
              <a:rPr lang="ru-RU" dirty="0" err="1"/>
              <a:t>крихтах</a:t>
            </a:r>
            <a:r>
              <a:rPr lang="ru-RU" dirty="0"/>
              <a:t> і </a:t>
            </a:r>
            <a:r>
              <a:rPr lang="ru-RU" dirty="0" err="1"/>
              <a:t>складати</a:t>
            </a:r>
            <a:r>
              <a:rPr lang="ru-RU" dirty="0"/>
              <a:t>, як </a:t>
            </a:r>
            <a:r>
              <a:rPr lang="ru-RU" dirty="0" err="1"/>
              <a:t>мозаїку</a:t>
            </a:r>
            <a:r>
              <a:rPr lang="ru-RU" dirty="0"/>
              <a:t>, у </a:t>
            </a:r>
            <a:r>
              <a:rPr lang="ru-RU" dirty="0" err="1"/>
              <a:t>загальну</a:t>
            </a:r>
            <a:r>
              <a:rPr lang="ru-RU" dirty="0"/>
              <a:t> картину. Напевно,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мислителів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досконалої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правильно </a:t>
            </a:r>
            <a:r>
              <a:rPr lang="ru-RU" dirty="0" err="1"/>
              <a:t>уявляли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</a:t>
            </a:r>
            <a:r>
              <a:rPr lang="ru-RU" dirty="0" err="1"/>
              <a:t>нескінченним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захмарні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для них </a:t>
            </a:r>
            <a:r>
              <a:rPr lang="ru-RU" dirty="0" err="1"/>
              <a:t>були</a:t>
            </a:r>
            <a:r>
              <a:rPr lang="ru-RU" dirty="0"/>
              <a:t> "апартаментами" </a:t>
            </a:r>
            <a:r>
              <a:rPr lang="ru-RU" dirty="0" err="1"/>
              <a:t>божественними</a:t>
            </a:r>
            <a:r>
              <a:rPr lang="ru-RU" dirty="0"/>
              <a:t>, </a:t>
            </a:r>
            <a:r>
              <a:rPr lang="ru-RU" dirty="0" err="1"/>
              <a:t>недоступними</a:t>
            </a:r>
            <a:r>
              <a:rPr lang="ru-RU" dirty="0"/>
              <a:t> простим </a:t>
            </a:r>
            <a:r>
              <a:rPr lang="ru-RU" dirty="0" err="1"/>
              <a:t>смертним</a:t>
            </a:r>
            <a:r>
              <a:rPr lang="ru-RU" dirty="0"/>
              <a:t>.</a:t>
            </a:r>
          </a:p>
        </p:txBody>
      </p:sp>
      <p:pic>
        <p:nvPicPr>
          <p:cNvPr id="12290" name="Picture 2" descr="C:\Users\user\Downloads\космос. будова\160596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427984" cy="3980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7157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411920" cy="188821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відомої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грандіозним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знадобилися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436096" y="3645024"/>
            <a:ext cx="3456384" cy="2808312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галактиками</a:t>
            </a:r>
          </a:p>
        </p:txBody>
      </p:sp>
      <p:pic>
        <p:nvPicPr>
          <p:cNvPr id="13314" name="Picture 2" descr="C:\Users\user\Downloads\космос. будова\normal_earth-photo-from-cosmos-img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78" y="1"/>
            <a:ext cx="4061048" cy="31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ownloads\космос. будова\c67KbbHQ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3186120"/>
            <a:ext cx="5054352" cy="36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25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032448" cy="475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 Земля,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ставиться,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ownloads\космос. будова\14_000_Par6441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440493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6277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ж таке Всесвіт?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381" cy="5077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нескінченний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початок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зоряних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систем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Існує наукова дисципліна, що являє собою вчення про загальні закономірності будови Всесвіту, і називається вона космологією.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космос. будова\hq-wallpapers_ru_space_50286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7255" y="690528"/>
            <a:ext cx="5877272" cy="44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6917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Космологія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5632" cy="5149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Космологія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охопленої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астрономічними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цікавить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більш-менш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повторює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необов'язково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04456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61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780" y="332656"/>
            <a:ext cx="3626197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галактиками. Наше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рядовою зорею, входить до складу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Галактики, яка, у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включена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галактик.</a:t>
            </a:r>
          </a:p>
        </p:txBody>
      </p:sp>
      <p:pic>
        <p:nvPicPr>
          <p:cNvPr id="4098" name="Picture 2" descr="C:\Users\user\Downloads\космос. будова\87319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4482" y="53091"/>
            <a:ext cx="5472608" cy="536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4291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космос. будова\space__00166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0768"/>
            <a:ext cx="4572001" cy="3424844"/>
          </a:xfrm>
          <a:prstGeom prst="roundRect">
            <a:avLst>
              <a:gd name="adj" fmla="val 113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4320479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Галактиці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нараховується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трильйона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Молочний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сріблястої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смуги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розсипаних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становить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Галактики.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Молочний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сузір'ї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Стрільця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наймогутніші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протилежній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неба.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неважко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Галактики,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нас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сузір'я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Стрільця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01414"/>
            <a:ext cx="3655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Галактика</a:t>
            </a:r>
          </a:p>
        </p:txBody>
      </p:sp>
    </p:spTree>
    <p:extLst>
      <p:ext uri="{BB962C8B-B14F-4D97-AF65-F5344CB8AC3E}">
        <p14:creationId xmlns:p14="http://schemas.microsoft.com/office/powerpoint/2010/main" val="223694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ядро,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ущільненого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короткоперіодичних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цефеїд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діаметром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1000-2000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Ядро практично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приховане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щільною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завісою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30 000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сузір'я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Стрільця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надгіганти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цефеїди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Галактики.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центру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тонкий шар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хмари газу. Субкарлики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гіганти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ядра й диска Галактики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775"/>
            <a:ext cx="4365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93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космос. будова\27152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" y="0"/>
            <a:ext cx="9140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0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780" y="1162353"/>
            <a:ext cx="4953744" cy="4679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Галактики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. </a:t>
            </a:r>
            <a:r>
              <a:rPr lang="ru-RU" dirty="0" err="1"/>
              <a:t>Еліптичні</a:t>
            </a:r>
            <a:r>
              <a:rPr lang="ru-RU" dirty="0"/>
              <a:t> галактики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невиразні</a:t>
            </a:r>
            <a:r>
              <a:rPr lang="ru-RU" dirty="0"/>
              <a:t>, </a:t>
            </a:r>
            <a:r>
              <a:rPr lang="ru-RU" dirty="0" err="1"/>
              <a:t>перехідні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круглих</a:t>
            </a:r>
            <a:r>
              <a:rPr lang="ru-RU" dirty="0"/>
              <a:t> форм до </a:t>
            </a:r>
            <a:r>
              <a:rPr lang="ru-RU" dirty="0" err="1"/>
              <a:t>еліптичних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Спіральні</a:t>
            </a:r>
            <a:r>
              <a:rPr lang="ru-RU" dirty="0" smtClean="0"/>
              <a:t> </a:t>
            </a:r>
            <a:r>
              <a:rPr lang="ru-RU" dirty="0"/>
              <a:t>галактики </a:t>
            </a:r>
            <a:r>
              <a:rPr lang="ru-RU" dirty="0" err="1"/>
              <a:t>становлять</a:t>
            </a:r>
            <a:r>
              <a:rPr lang="ru-RU" dirty="0"/>
              <a:t> собою приклад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центрального ядра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гарні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обриси</a:t>
            </a:r>
            <a:r>
              <a:rPr lang="ru-RU" dirty="0"/>
              <a:t> за межами галактики,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могутній</a:t>
            </a:r>
            <a:r>
              <a:rPr lang="ru-RU" dirty="0"/>
              <a:t> і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49" y="-23131"/>
            <a:ext cx="4365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ownloads\космос. будова\kosmos-gwiazdy-1600-1200-1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0123"/>
            <a:ext cx="3990834" cy="3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8717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42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Будова Всесвіту</vt:lpstr>
      <vt:lpstr>Вступ</vt:lpstr>
      <vt:lpstr>Що ж таке Всесвіт?</vt:lpstr>
      <vt:lpstr>Космологія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зоряних скупчень</vt:lpstr>
      <vt:lpstr>Презентация PowerPoint</vt:lpstr>
      <vt:lpstr>Теорія стаціонарного вибуху</vt:lpstr>
      <vt:lpstr>Презентация PowerPoint</vt:lpstr>
      <vt:lpstr>Висновки…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Всесвіту</dc:title>
  <dc:creator>user</dc:creator>
  <cp:lastModifiedBy>user</cp:lastModifiedBy>
  <cp:revision>8</cp:revision>
  <dcterms:created xsi:type="dcterms:W3CDTF">2013-12-10T16:44:17Z</dcterms:created>
  <dcterms:modified xsi:type="dcterms:W3CDTF">2015-01-27T17:21:44Z</dcterms:modified>
</cp:coreProperties>
</file>