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90" y="7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11/18/2013</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11/18/2013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11/18/2013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11/18/2013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11/18/2013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11/18/2013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11/18/2013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11/18/2013</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Марс</a:t>
            </a:r>
            <a:endParaRPr lang="ru-RU" dirty="0"/>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1897056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Планета названа на честь </a:t>
            </a:r>
            <a:r>
              <a:rPr lang="ru-RU" sz="2400" dirty="0" err="1"/>
              <a:t>римського</a:t>
            </a:r>
            <a:r>
              <a:rPr lang="ru-RU" sz="2400" dirty="0"/>
              <a:t> бога </a:t>
            </a:r>
            <a:r>
              <a:rPr lang="ru-RU" sz="2400" dirty="0" err="1"/>
              <a:t>війни</a:t>
            </a:r>
            <a:r>
              <a:rPr lang="ru-RU" sz="2400" dirty="0"/>
              <a:t>, з </a:t>
            </a:r>
            <a:r>
              <a:rPr lang="ru-RU" sz="2400" dirty="0" err="1"/>
              <a:t>тієї</a:t>
            </a:r>
            <a:r>
              <a:rPr lang="ru-RU" sz="2400" dirty="0"/>
              <a:t> причини, </a:t>
            </a:r>
            <a:r>
              <a:rPr lang="ru-RU" sz="2400" dirty="0" err="1"/>
              <a:t>що</a:t>
            </a:r>
            <a:r>
              <a:rPr lang="ru-RU" sz="2400" dirty="0"/>
              <a:t> </a:t>
            </a:r>
            <a:r>
              <a:rPr lang="ru-RU" sz="2400" dirty="0" err="1"/>
              <a:t>її</a:t>
            </a:r>
            <a:r>
              <a:rPr lang="ru-RU" sz="2400" dirty="0"/>
              <a:t> </a:t>
            </a:r>
            <a:r>
              <a:rPr lang="ru-RU" sz="2400" dirty="0" err="1"/>
              <a:t>колір</a:t>
            </a:r>
            <a:r>
              <a:rPr lang="ru-RU" sz="2400" dirty="0"/>
              <a:t> </a:t>
            </a:r>
            <a:r>
              <a:rPr lang="ru-RU" sz="2400" dirty="0" err="1"/>
              <a:t>дуже</a:t>
            </a:r>
            <a:r>
              <a:rPr lang="ru-RU" sz="2400" dirty="0"/>
              <a:t> схожий на </a:t>
            </a:r>
            <a:r>
              <a:rPr lang="ru-RU" sz="2400" dirty="0" err="1"/>
              <a:t>колір</a:t>
            </a:r>
            <a:r>
              <a:rPr lang="ru-RU" sz="2400" dirty="0"/>
              <a:t> </a:t>
            </a:r>
            <a:r>
              <a:rPr lang="ru-RU" sz="2400" dirty="0" err="1"/>
              <a:t>крові</a:t>
            </a:r>
            <a:r>
              <a:rPr lang="ru-RU" sz="2400" dirty="0"/>
              <a:t>. </a:t>
            </a:r>
            <a:r>
              <a:rPr lang="ru-RU" sz="2400" dirty="0" err="1"/>
              <a:t>Також</a:t>
            </a:r>
            <a:r>
              <a:rPr lang="ru-RU" sz="2400" dirty="0"/>
              <a:t> Марс </a:t>
            </a:r>
            <a:r>
              <a:rPr lang="ru-RU" sz="2400" dirty="0" err="1"/>
              <a:t>відомий</a:t>
            </a:r>
            <a:r>
              <a:rPr lang="ru-RU" sz="2400" dirty="0"/>
              <a:t>, як "</a:t>
            </a:r>
            <a:r>
              <a:rPr lang="ru-RU" sz="2400" dirty="0" err="1"/>
              <a:t>Червона</a:t>
            </a:r>
            <a:r>
              <a:rPr lang="ru-RU" sz="2400" dirty="0"/>
              <a:t> планета"; </a:t>
            </a:r>
            <a:r>
              <a:rPr lang="ru-RU" sz="2400" dirty="0" err="1"/>
              <a:t>учені</a:t>
            </a:r>
            <a:r>
              <a:rPr lang="ru-RU" sz="2400" dirty="0"/>
              <a:t> </a:t>
            </a:r>
            <a:r>
              <a:rPr lang="ru-RU" sz="2400" dirty="0" err="1"/>
              <a:t>припускають</a:t>
            </a:r>
            <a:r>
              <a:rPr lang="ru-RU" sz="2400" dirty="0"/>
              <a:t>, </a:t>
            </a:r>
            <a:r>
              <a:rPr lang="ru-RU" sz="2400" dirty="0" err="1"/>
              <a:t>що</a:t>
            </a:r>
            <a:r>
              <a:rPr lang="ru-RU" sz="2400" dirty="0"/>
              <a:t> </a:t>
            </a:r>
            <a:r>
              <a:rPr lang="ru-RU" sz="2400" dirty="0" err="1"/>
              <a:t>червоний</a:t>
            </a:r>
            <a:r>
              <a:rPr lang="ru-RU" sz="2400" dirty="0"/>
              <a:t> </a:t>
            </a:r>
            <a:r>
              <a:rPr lang="ru-RU" sz="2400" dirty="0" err="1"/>
              <a:t>відтінок</a:t>
            </a:r>
            <a:r>
              <a:rPr lang="ru-RU" sz="2400" dirty="0"/>
              <a:t> </a:t>
            </a:r>
            <a:r>
              <a:rPr lang="ru-RU" sz="2400" dirty="0" err="1"/>
              <a:t>пов'язаний</a:t>
            </a:r>
            <a:r>
              <a:rPr lang="ru-RU" sz="2400" dirty="0"/>
              <a:t> з </a:t>
            </a:r>
            <a:r>
              <a:rPr lang="ru-RU" sz="2400" dirty="0" err="1"/>
              <a:t>наявністю</a:t>
            </a:r>
            <a:r>
              <a:rPr lang="ru-RU" sz="2400" dirty="0"/>
              <a:t> </a:t>
            </a:r>
            <a:r>
              <a:rPr lang="ru-RU" sz="2400" dirty="0" err="1"/>
              <a:t>оксидів</a:t>
            </a:r>
            <a:r>
              <a:rPr lang="ru-RU" sz="2400" dirty="0"/>
              <a:t> </a:t>
            </a:r>
            <a:r>
              <a:rPr lang="ru-RU" sz="2400" dirty="0" err="1"/>
              <a:t>заліза</a:t>
            </a:r>
            <a:r>
              <a:rPr lang="ru-RU" sz="2400" dirty="0"/>
              <a:t> в </a:t>
            </a:r>
            <a:r>
              <a:rPr lang="ru-RU" sz="2400" dirty="0" err="1"/>
              <a:t>атмосфері</a:t>
            </a:r>
            <a:r>
              <a:rPr lang="ru-RU" sz="2400" dirty="0"/>
              <a:t> </a:t>
            </a:r>
            <a:r>
              <a:rPr lang="ru-RU" sz="2400" dirty="0" err="1"/>
              <a:t>планети</a:t>
            </a:r>
            <a:r>
              <a:rPr lang="ru-RU" sz="2400" dirty="0"/>
              <a:t>.</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95803" y="2278172"/>
            <a:ext cx="4559473" cy="4579828"/>
          </a:xfrm>
        </p:spPr>
      </p:pic>
    </p:spTree>
    <p:extLst>
      <p:ext uri="{BB962C8B-B14F-4D97-AF65-F5344CB8AC3E}">
        <p14:creationId xmlns:p14="http://schemas.microsoft.com/office/powerpoint/2010/main" val="3536871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Марс є </a:t>
            </a:r>
            <a:r>
              <a:rPr lang="ru-RU" dirty="0" err="1"/>
              <a:t>будинком</a:t>
            </a:r>
            <a:r>
              <a:rPr lang="ru-RU" dirty="0"/>
              <a:t> для "</a:t>
            </a:r>
            <a:r>
              <a:rPr lang="ru-RU" dirty="0" err="1"/>
              <a:t>Долини</a:t>
            </a:r>
            <a:r>
              <a:rPr lang="ru-RU" dirty="0"/>
              <a:t> Маринера" - </a:t>
            </a:r>
            <a:r>
              <a:rPr lang="ru-RU" dirty="0" err="1"/>
              <a:t>каньйону</a:t>
            </a:r>
            <a:r>
              <a:rPr lang="ru-RU" dirty="0"/>
              <a:t>, </a:t>
            </a:r>
            <a:r>
              <a:rPr lang="ru-RU" dirty="0" err="1"/>
              <a:t>що</a:t>
            </a:r>
            <a:r>
              <a:rPr lang="ru-RU" dirty="0"/>
              <a:t> </a:t>
            </a:r>
            <a:r>
              <a:rPr lang="ru-RU" dirty="0" err="1"/>
              <a:t>набагато</a:t>
            </a:r>
            <a:r>
              <a:rPr lang="ru-RU" dirty="0"/>
              <a:t> </a:t>
            </a:r>
            <a:r>
              <a:rPr lang="ru-RU" dirty="0" err="1"/>
              <a:t>глибше</a:t>
            </a:r>
            <a:r>
              <a:rPr lang="ru-RU" dirty="0"/>
              <a:t> і </a:t>
            </a:r>
            <a:r>
              <a:rPr lang="ru-RU" dirty="0" err="1"/>
              <a:t>довше</a:t>
            </a:r>
            <a:r>
              <a:rPr lang="ru-RU" dirty="0"/>
              <a:t>, </a:t>
            </a:r>
            <a:r>
              <a:rPr lang="ru-RU" dirty="0" err="1"/>
              <a:t>ніж</a:t>
            </a:r>
            <a:r>
              <a:rPr lang="ru-RU" dirty="0"/>
              <a:t> Великий </a:t>
            </a:r>
            <a:r>
              <a:rPr lang="ru-RU" dirty="0" err="1"/>
              <a:t>Каньйон</a:t>
            </a:r>
            <a:r>
              <a:rPr lang="ru-RU" dirty="0"/>
              <a:t> в США.</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98650" y="2303784"/>
            <a:ext cx="5790033" cy="4554216"/>
          </a:xfrm>
        </p:spPr>
      </p:pic>
    </p:spTree>
    <p:extLst>
      <p:ext uri="{BB962C8B-B14F-4D97-AF65-F5344CB8AC3E}">
        <p14:creationId xmlns:p14="http://schemas.microsoft.com/office/powerpoint/2010/main" val="1835165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500" dirty="0" err="1"/>
              <a:t>Цікавий</a:t>
            </a:r>
            <a:r>
              <a:rPr lang="ru-RU" sz="2500" dirty="0"/>
              <a:t> факт, Марс </a:t>
            </a:r>
            <a:r>
              <a:rPr lang="ru-RU" sz="2500" dirty="0" err="1"/>
              <a:t>може</a:t>
            </a:r>
            <a:r>
              <a:rPr lang="ru-RU" sz="2500" dirty="0"/>
              <a:t> </a:t>
            </a:r>
            <a:r>
              <a:rPr lang="ru-RU" sz="2500" dirty="0" err="1"/>
              <a:t>похвалитися</a:t>
            </a:r>
            <a:r>
              <a:rPr lang="ru-RU" sz="2500" dirty="0"/>
              <a:t> </a:t>
            </a:r>
            <a:r>
              <a:rPr lang="ru-RU" sz="2500" dirty="0" err="1"/>
              <a:t>наявністю</a:t>
            </a:r>
            <a:r>
              <a:rPr lang="ru-RU" sz="2500" dirty="0"/>
              <a:t> </a:t>
            </a:r>
            <a:r>
              <a:rPr lang="ru-RU" sz="2500" dirty="0" err="1"/>
              <a:t>гір</a:t>
            </a:r>
            <a:r>
              <a:rPr lang="ru-RU" sz="2500" dirty="0"/>
              <a:t>, </a:t>
            </a:r>
            <a:r>
              <a:rPr lang="ru-RU" sz="2500" dirty="0" err="1"/>
              <a:t>які</a:t>
            </a:r>
            <a:r>
              <a:rPr lang="ru-RU" sz="2500" dirty="0"/>
              <a:t> </a:t>
            </a:r>
            <a:r>
              <a:rPr lang="ru-RU" sz="2500" dirty="0" err="1"/>
              <a:t>вище</a:t>
            </a:r>
            <a:r>
              <a:rPr lang="ru-RU" sz="2500" dirty="0"/>
              <a:t>, </a:t>
            </a:r>
            <a:r>
              <a:rPr lang="ru-RU" sz="2500" dirty="0" err="1"/>
              <a:t>ніж</a:t>
            </a:r>
            <a:r>
              <a:rPr lang="ru-RU" sz="2500" dirty="0"/>
              <a:t> </a:t>
            </a:r>
            <a:r>
              <a:rPr lang="ru-RU" sz="2500" dirty="0" err="1"/>
              <a:t>Еверест</a:t>
            </a:r>
            <a:r>
              <a:rPr lang="ru-RU" sz="2500" dirty="0"/>
              <a:t>. Тут же </a:t>
            </a:r>
            <a:r>
              <a:rPr lang="ru-RU" sz="2500" dirty="0" err="1"/>
              <a:t>знаходиться</a:t>
            </a:r>
            <a:r>
              <a:rPr lang="ru-RU" sz="2500" dirty="0"/>
              <a:t> гора </a:t>
            </a:r>
            <a:r>
              <a:rPr lang="ru-RU" sz="2500" dirty="0" err="1"/>
              <a:t>Олімп</a:t>
            </a:r>
            <a:r>
              <a:rPr lang="ru-RU" sz="2500" dirty="0"/>
              <a:t>, </a:t>
            </a:r>
            <a:r>
              <a:rPr lang="ru-RU" sz="2500" dirty="0" err="1"/>
              <a:t>найвища</a:t>
            </a:r>
            <a:r>
              <a:rPr lang="ru-RU" sz="2500" dirty="0"/>
              <a:t> </a:t>
            </a:r>
            <a:r>
              <a:rPr lang="ru-RU" sz="2500" dirty="0" err="1"/>
              <a:t>відома</a:t>
            </a:r>
            <a:r>
              <a:rPr lang="ru-RU" sz="2500" dirty="0"/>
              <a:t> гора в </a:t>
            </a:r>
            <a:r>
              <a:rPr lang="ru-RU" sz="2500" dirty="0" err="1"/>
              <a:t>Сонячній</a:t>
            </a:r>
            <a:r>
              <a:rPr lang="ru-RU" sz="2500" dirty="0"/>
              <a:t> </a:t>
            </a:r>
            <a:r>
              <a:rPr lang="ru-RU" sz="2500" dirty="0" err="1"/>
              <a:t>системі</a:t>
            </a:r>
            <a:r>
              <a:rPr lang="ru-RU" sz="2500" dirty="0"/>
              <a:t>.</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0676" y="2128508"/>
            <a:ext cx="5905982" cy="4729492"/>
          </a:xfrm>
        </p:spPr>
      </p:pic>
    </p:spTree>
    <p:extLst>
      <p:ext uri="{BB962C8B-B14F-4D97-AF65-F5344CB8AC3E}">
        <p14:creationId xmlns:p14="http://schemas.microsoft.com/office/powerpoint/2010/main" val="3399600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500" dirty="0"/>
              <a:t>Атмосфера Марса </a:t>
            </a:r>
            <a:r>
              <a:rPr lang="ru-RU" sz="2500" dirty="0" err="1"/>
              <a:t>приблизно</a:t>
            </a:r>
            <a:r>
              <a:rPr lang="ru-RU" sz="2500" dirty="0"/>
              <a:t> в 100 </a:t>
            </a:r>
            <a:r>
              <a:rPr lang="ru-RU" sz="2500" dirty="0" err="1"/>
              <a:t>разів</a:t>
            </a:r>
            <a:r>
              <a:rPr lang="ru-RU" sz="2500" dirty="0"/>
              <a:t> </a:t>
            </a:r>
            <a:r>
              <a:rPr lang="ru-RU" sz="2500" dirty="0" err="1"/>
              <a:t>менш</a:t>
            </a:r>
            <a:r>
              <a:rPr lang="ru-RU" sz="2500" dirty="0"/>
              <a:t> </a:t>
            </a:r>
            <a:r>
              <a:rPr lang="ru-RU" sz="2500" dirty="0" err="1"/>
              <a:t>щільна</a:t>
            </a:r>
            <a:r>
              <a:rPr lang="ru-RU" sz="2500" dirty="0"/>
              <a:t>, </a:t>
            </a:r>
            <a:r>
              <a:rPr lang="ru-RU" sz="2500" dirty="0" err="1"/>
              <a:t>чим</a:t>
            </a:r>
            <a:r>
              <a:rPr lang="ru-RU" sz="2500" dirty="0"/>
              <a:t> атмосфера </a:t>
            </a:r>
            <a:r>
              <a:rPr lang="ru-RU" sz="2500" dirty="0" err="1"/>
              <a:t>Землі</a:t>
            </a:r>
            <a:r>
              <a:rPr lang="ru-RU" sz="2500" dirty="0"/>
              <a:t>. </a:t>
            </a:r>
            <a:r>
              <a:rPr lang="ru-RU" sz="2500" dirty="0" err="1"/>
              <a:t>Проте</a:t>
            </a:r>
            <a:r>
              <a:rPr lang="ru-RU" sz="2500" dirty="0"/>
              <a:t>, </a:t>
            </a:r>
            <a:r>
              <a:rPr lang="ru-RU" sz="2500" dirty="0" err="1"/>
              <a:t>цього</a:t>
            </a:r>
            <a:r>
              <a:rPr lang="ru-RU" sz="2500" dirty="0"/>
              <a:t> </a:t>
            </a:r>
            <a:r>
              <a:rPr lang="ru-RU" sz="2500" dirty="0" err="1"/>
              <a:t>цілком</a:t>
            </a:r>
            <a:r>
              <a:rPr lang="ru-RU" sz="2500" dirty="0"/>
              <a:t> </a:t>
            </a:r>
            <a:r>
              <a:rPr lang="ru-RU" sz="2500" dirty="0" err="1"/>
              <a:t>достатньо</a:t>
            </a:r>
            <a:r>
              <a:rPr lang="ru-RU" sz="2500" dirty="0"/>
              <a:t>, </a:t>
            </a:r>
            <a:r>
              <a:rPr lang="ru-RU" sz="2500" dirty="0" err="1"/>
              <a:t>щоб</a:t>
            </a:r>
            <a:r>
              <a:rPr lang="ru-RU" sz="2500" dirty="0"/>
              <a:t> </a:t>
            </a:r>
            <a:r>
              <a:rPr lang="ru-RU" sz="2500" dirty="0" err="1"/>
              <a:t>підтримувати</a:t>
            </a:r>
            <a:r>
              <a:rPr lang="ru-RU" sz="2500" dirty="0"/>
              <a:t> </a:t>
            </a:r>
            <a:r>
              <a:rPr lang="ru-RU" sz="2500" dirty="0" err="1"/>
              <a:t>погодну</a:t>
            </a:r>
            <a:r>
              <a:rPr lang="ru-RU" sz="2500" dirty="0"/>
              <a:t> систему, яка </a:t>
            </a:r>
            <a:r>
              <a:rPr lang="ru-RU" sz="2500" dirty="0" err="1"/>
              <a:t>включає</a:t>
            </a:r>
            <a:r>
              <a:rPr lang="ru-RU" sz="2500" dirty="0"/>
              <a:t> хмари і </a:t>
            </a:r>
            <a:r>
              <a:rPr lang="ru-RU" sz="2500" dirty="0" err="1"/>
              <a:t>вітри</a:t>
            </a:r>
            <a:r>
              <a:rPr lang="ru-RU" sz="2500" dirty="0"/>
              <a:t>.</a:t>
            </a:r>
            <a:br>
              <a:rPr lang="ru-RU" sz="2500" dirty="0"/>
            </a:br>
            <a:r>
              <a:rPr lang="ru-RU" sz="2500" dirty="0" err="1"/>
              <a:t>Середня</a:t>
            </a:r>
            <a:r>
              <a:rPr lang="ru-RU" sz="2500" dirty="0"/>
              <a:t> температура на </a:t>
            </a:r>
            <a:r>
              <a:rPr lang="ru-RU" sz="2500" dirty="0" err="1"/>
              <a:t>Марсі</a:t>
            </a:r>
            <a:r>
              <a:rPr lang="ru-RU" sz="2500" dirty="0"/>
              <a:t> </a:t>
            </a:r>
            <a:r>
              <a:rPr lang="ru-RU" sz="2500" dirty="0" err="1"/>
              <a:t>складає</a:t>
            </a:r>
            <a:r>
              <a:rPr lang="ru-RU" sz="2500" dirty="0"/>
              <a:t> </a:t>
            </a:r>
            <a:r>
              <a:rPr lang="ru-RU" sz="2500" dirty="0" err="1"/>
              <a:t>біля</a:t>
            </a:r>
            <a:r>
              <a:rPr lang="ru-RU" sz="2500" dirty="0"/>
              <a:t> - 60 </a:t>
            </a:r>
            <a:r>
              <a:rPr lang="ru-RU" sz="2500" dirty="0" err="1"/>
              <a:t>градусів</a:t>
            </a:r>
            <a:r>
              <a:rPr lang="ru-RU" sz="2500" dirty="0"/>
              <a:t> С.</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39771" y="2283053"/>
            <a:ext cx="6107791" cy="4574947"/>
          </a:xfrm>
        </p:spPr>
      </p:pic>
    </p:spTree>
    <p:extLst>
      <p:ext uri="{BB962C8B-B14F-4D97-AF65-F5344CB8AC3E}">
        <p14:creationId xmlns:p14="http://schemas.microsoft.com/office/powerpoint/2010/main" val="3903304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dirty="0" err="1" smtClean="0"/>
              <a:t>Середня</a:t>
            </a:r>
            <a:r>
              <a:rPr lang="ru-RU" sz="2000" dirty="0" smtClean="0"/>
              <a:t> </a:t>
            </a:r>
            <a:r>
              <a:rPr lang="ru-RU" sz="2000" dirty="0" err="1" smtClean="0"/>
              <a:t>відстань</a:t>
            </a:r>
            <a:r>
              <a:rPr lang="ru-RU" sz="2000" dirty="0" smtClean="0"/>
              <a:t> </a:t>
            </a:r>
            <a:r>
              <a:rPr lang="ru-RU" sz="2000" dirty="0" err="1" smtClean="0"/>
              <a:t>між</a:t>
            </a:r>
            <a:r>
              <a:rPr lang="ru-RU" sz="2000" dirty="0" smtClean="0"/>
              <a:t> </a:t>
            </a:r>
            <a:r>
              <a:rPr lang="ru-RU" sz="2000" dirty="0" err="1" smtClean="0"/>
              <a:t>Сонцем</a:t>
            </a:r>
            <a:r>
              <a:rPr lang="ru-RU" sz="2000" dirty="0" smtClean="0"/>
              <a:t> та Марсом </a:t>
            </a:r>
            <a:r>
              <a:rPr lang="ru-RU" sz="2000" dirty="0" err="1" smtClean="0"/>
              <a:t>складає</a:t>
            </a:r>
            <a:r>
              <a:rPr lang="ru-RU" sz="2000" dirty="0" smtClean="0"/>
              <a:t> </a:t>
            </a:r>
            <a:r>
              <a:rPr lang="ru-RU" sz="2000" dirty="0" err="1" smtClean="0"/>
              <a:t>близько</a:t>
            </a:r>
            <a:r>
              <a:rPr lang="ru-RU" sz="2000" dirty="0" smtClean="0"/>
              <a:t> 141 620 000 миль (227 920 000 </a:t>
            </a:r>
            <a:r>
              <a:rPr lang="ru-RU" sz="2000" dirty="0" err="1" smtClean="0"/>
              <a:t>кілометрів</a:t>
            </a:r>
            <a:r>
              <a:rPr lang="ru-RU" sz="2000" dirty="0" smtClean="0"/>
              <a:t>). Один </a:t>
            </a:r>
            <a:r>
              <a:rPr lang="ru-RU" sz="2000" dirty="0" err="1" smtClean="0"/>
              <a:t>рік</a:t>
            </a:r>
            <a:r>
              <a:rPr lang="ru-RU" sz="2000" dirty="0" smtClean="0"/>
              <a:t> на </a:t>
            </a:r>
            <a:r>
              <a:rPr lang="ru-RU" sz="2000" dirty="0" err="1" smtClean="0"/>
              <a:t>Марсі</a:t>
            </a:r>
            <a:r>
              <a:rPr lang="ru-RU" sz="2000" dirty="0" smtClean="0"/>
              <a:t> </a:t>
            </a:r>
            <a:r>
              <a:rPr lang="ru-RU" sz="2000" dirty="0" err="1" smtClean="0"/>
              <a:t>дорівнює</a:t>
            </a:r>
            <a:r>
              <a:rPr lang="ru-RU" sz="2000" dirty="0" smtClean="0"/>
              <a:t> 687 </a:t>
            </a:r>
            <a:r>
              <a:rPr lang="ru-RU" sz="2000" dirty="0" err="1" smtClean="0"/>
              <a:t>земним</a:t>
            </a:r>
            <a:r>
              <a:rPr lang="ru-RU" sz="2000" dirty="0" smtClean="0"/>
              <a:t> дням.</a:t>
            </a:r>
            <a:br>
              <a:rPr lang="ru-RU" sz="2000" dirty="0" smtClean="0"/>
            </a:br>
            <a:r>
              <a:rPr lang="ru-RU" sz="2000" dirty="0" smtClean="0"/>
              <a:t>Так само, як Земля, Марс  </a:t>
            </a:r>
            <a:r>
              <a:rPr lang="ru-RU" sz="2000" dirty="0" err="1" smtClean="0"/>
              <a:t>обертається</a:t>
            </a:r>
            <a:r>
              <a:rPr lang="ru-RU" sz="2000" dirty="0" smtClean="0"/>
              <a:t> </a:t>
            </a:r>
            <a:r>
              <a:rPr lang="ru-RU" sz="2000" dirty="0" err="1" smtClean="0"/>
              <a:t>навколо</a:t>
            </a:r>
            <a:r>
              <a:rPr lang="ru-RU" sz="2000" dirty="0" smtClean="0"/>
              <a:t> </a:t>
            </a:r>
            <a:r>
              <a:rPr lang="ru-RU" sz="2000" dirty="0" err="1" smtClean="0"/>
              <a:t>своєї</a:t>
            </a:r>
            <a:r>
              <a:rPr lang="ru-RU" sz="2000" dirty="0" smtClean="0"/>
              <a:t> </a:t>
            </a:r>
            <a:r>
              <a:rPr lang="ru-RU" sz="2000" dirty="0" err="1" smtClean="0"/>
              <a:t>осі</a:t>
            </a:r>
            <a:r>
              <a:rPr lang="ru-RU" sz="2000" dirty="0" smtClean="0"/>
              <a:t> </a:t>
            </a:r>
            <a:r>
              <a:rPr lang="ru-RU" sz="2000" dirty="0" err="1" smtClean="0"/>
              <a:t>із</a:t>
            </a:r>
            <a:r>
              <a:rPr lang="ru-RU" sz="2000" dirty="0" smtClean="0"/>
              <a:t> заходу на </a:t>
            </a:r>
            <a:r>
              <a:rPr lang="ru-RU" sz="2000" dirty="0" err="1" smtClean="0"/>
              <a:t>схід</a:t>
            </a:r>
            <a:r>
              <a:rPr lang="ru-RU" sz="2000" dirty="0" smtClean="0"/>
              <a:t>.  </a:t>
            </a:r>
            <a:r>
              <a:rPr lang="ru-RU" sz="2000" dirty="0" err="1" smtClean="0"/>
              <a:t>Цікавий</a:t>
            </a:r>
            <a:r>
              <a:rPr lang="ru-RU" sz="2000" dirty="0" smtClean="0"/>
              <a:t> факт, </a:t>
            </a:r>
            <a:r>
              <a:rPr lang="ru-RU" sz="2000" dirty="0" err="1" smtClean="0"/>
              <a:t>марсіанський</a:t>
            </a:r>
            <a:r>
              <a:rPr lang="ru-RU" sz="2000" dirty="0" smtClean="0"/>
              <a:t> день </a:t>
            </a:r>
            <a:r>
              <a:rPr lang="ru-RU" sz="2000" dirty="0" err="1" smtClean="0"/>
              <a:t>складає</a:t>
            </a:r>
            <a:r>
              <a:rPr lang="ru-RU" sz="2000" dirty="0" smtClean="0"/>
              <a:t> 24 </a:t>
            </a:r>
            <a:r>
              <a:rPr lang="ru-RU" sz="2000" dirty="0" err="1" smtClean="0"/>
              <a:t>години</a:t>
            </a:r>
            <a:r>
              <a:rPr lang="ru-RU" sz="2000" dirty="0" smtClean="0"/>
              <a:t>, 39 </a:t>
            </a:r>
            <a:r>
              <a:rPr lang="ru-RU" sz="2000" dirty="0" err="1" smtClean="0"/>
              <a:t>хвилин</a:t>
            </a:r>
            <a:r>
              <a:rPr lang="ru-RU" sz="2000" dirty="0" smtClean="0"/>
              <a:t> і 35 секунд, </a:t>
            </a:r>
            <a:r>
              <a:rPr lang="ru-RU" sz="2000" dirty="0" err="1" smtClean="0"/>
              <a:t>що</a:t>
            </a:r>
            <a:r>
              <a:rPr lang="ru-RU" sz="2000" dirty="0" smtClean="0"/>
              <a:t> </a:t>
            </a:r>
            <a:r>
              <a:rPr lang="ru-RU" sz="2000" dirty="0" err="1" smtClean="0"/>
              <a:t>дуже</a:t>
            </a:r>
            <a:r>
              <a:rPr lang="ru-RU" sz="2000" dirty="0" smtClean="0"/>
              <a:t> </a:t>
            </a:r>
            <a:r>
              <a:rPr lang="ru-RU" sz="2000" dirty="0" err="1" smtClean="0"/>
              <a:t>близько</a:t>
            </a:r>
            <a:r>
              <a:rPr lang="ru-RU" sz="2000" dirty="0" smtClean="0"/>
              <a:t> до земного. </a:t>
            </a:r>
            <a:r>
              <a:rPr lang="ru-RU" sz="2000" dirty="0" err="1" smtClean="0"/>
              <a:t>Щільність</a:t>
            </a:r>
            <a:r>
              <a:rPr lang="ru-RU" sz="2000" dirty="0" smtClean="0"/>
              <a:t> Марса </a:t>
            </a:r>
            <a:r>
              <a:rPr lang="ru-RU" sz="2000" dirty="0" err="1" smtClean="0"/>
              <a:t>складає</a:t>
            </a:r>
            <a:r>
              <a:rPr lang="ru-RU" sz="2000" dirty="0" smtClean="0"/>
              <a:t> </a:t>
            </a:r>
            <a:r>
              <a:rPr lang="ru-RU" sz="2000" dirty="0" err="1" smtClean="0"/>
              <a:t>близько</a:t>
            </a:r>
            <a:r>
              <a:rPr lang="ru-RU" sz="2000" dirty="0" smtClean="0"/>
              <a:t> 3,933 </a:t>
            </a:r>
            <a:r>
              <a:rPr lang="ru-RU" sz="2000" dirty="0" err="1" smtClean="0"/>
              <a:t>грама</a:t>
            </a:r>
            <a:r>
              <a:rPr lang="ru-RU" sz="2000" dirty="0" smtClean="0"/>
              <a:t> на </a:t>
            </a:r>
            <a:r>
              <a:rPr lang="ru-RU" sz="2000" dirty="0" err="1" smtClean="0"/>
              <a:t>кубічний</a:t>
            </a:r>
            <a:r>
              <a:rPr lang="ru-RU" sz="2000" dirty="0" smtClean="0"/>
              <a:t> сантиметр.</a:t>
            </a:r>
            <a:endParaRPr lang="ru-RU" sz="20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2460" y="2299020"/>
            <a:ext cx="4302414" cy="4558980"/>
          </a:xfrm>
        </p:spPr>
      </p:pic>
    </p:spTree>
    <p:extLst>
      <p:ext uri="{BB962C8B-B14F-4D97-AF65-F5344CB8AC3E}">
        <p14:creationId xmlns:p14="http://schemas.microsoft.com/office/powerpoint/2010/main" val="1497674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500" dirty="0"/>
              <a:t>Сила </a:t>
            </a:r>
            <a:r>
              <a:rPr lang="ru-RU" sz="2500" dirty="0" err="1"/>
              <a:t>тяжіння</a:t>
            </a:r>
            <a:r>
              <a:rPr lang="ru-RU" sz="2500" dirty="0"/>
              <a:t> на </a:t>
            </a:r>
            <a:r>
              <a:rPr lang="ru-RU" sz="2500" dirty="0" err="1"/>
              <a:t>Марсі</a:t>
            </a:r>
            <a:r>
              <a:rPr lang="ru-RU" sz="2500" dirty="0"/>
              <a:t> </a:t>
            </a:r>
            <a:r>
              <a:rPr lang="ru-RU" sz="2500" dirty="0" err="1"/>
              <a:t>складає</a:t>
            </a:r>
            <a:r>
              <a:rPr lang="ru-RU" sz="2500" dirty="0"/>
              <a:t> </a:t>
            </a:r>
            <a:r>
              <a:rPr lang="ru-RU" sz="2500" dirty="0" err="1"/>
              <a:t>близько</a:t>
            </a:r>
            <a:r>
              <a:rPr lang="ru-RU" sz="2500" dirty="0"/>
              <a:t> 38 </a:t>
            </a:r>
            <a:r>
              <a:rPr lang="ru-RU" sz="2500" dirty="0" err="1"/>
              <a:t>відсотків</a:t>
            </a:r>
            <a:r>
              <a:rPr lang="ru-RU" sz="2500" dirty="0"/>
              <a:t> </a:t>
            </a:r>
            <a:r>
              <a:rPr lang="ru-RU" sz="2500" dirty="0" err="1"/>
              <a:t>від</a:t>
            </a:r>
            <a:r>
              <a:rPr lang="ru-RU" sz="2500" dirty="0"/>
              <a:t> </a:t>
            </a:r>
            <a:r>
              <a:rPr lang="ru-RU" sz="2500" dirty="0" err="1"/>
              <a:t>земної</a:t>
            </a:r>
            <a:r>
              <a:rPr lang="ru-RU" sz="2500" dirty="0"/>
              <a:t>, </a:t>
            </a:r>
            <a:r>
              <a:rPr lang="ru-RU" sz="2500" dirty="0" err="1"/>
              <a:t>тобто</a:t>
            </a:r>
            <a:r>
              <a:rPr lang="ru-RU" sz="2500" dirty="0"/>
              <a:t> </a:t>
            </a:r>
            <a:r>
              <a:rPr lang="ru-RU" sz="2500" dirty="0" err="1"/>
              <a:t>людина</a:t>
            </a:r>
            <a:r>
              <a:rPr lang="ru-RU" sz="2500" dirty="0"/>
              <a:t>, </a:t>
            </a:r>
            <a:r>
              <a:rPr lang="ru-RU" sz="2500" dirty="0" err="1"/>
              <a:t>що</a:t>
            </a:r>
            <a:r>
              <a:rPr lang="ru-RU" sz="2500" dirty="0"/>
              <a:t> </a:t>
            </a:r>
            <a:r>
              <a:rPr lang="ru-RU" sz="2500" dirty="0" err="1"/>
              <a:t>стоїть</a:t>
            </a:r>
            <a:r>
              <a:rPr lang="ru-RU" sz="2500" dirty="0"/>
              <a:t> на </a:t>
            </a:r>
            <a:r>
              <a:rPr lang="ru-RU" sz="2500" dirty="0" err="1"/>
              <a:t>його</a:t>
            </a:r>
            <a:r>
              <a:rPr lang="ru-RU" sz="2500" dirty="0"/>
              <a:t> </a:t>
            </a:r>
            <a:r>
              <a:rPr lang="ru-RU" sz="2500" dirty="0" err="1"/>
              <a:t>поверхні</a:t>
            </a:r>
            <a:r>
              <a:rPr lang="ru-RU" sz="2500" dirty="0"/>
              <a:t> </a:t>
            </a:r>
            <a:r>
              <a:rPr lang="ru-RU" sz="2500" dirty="0" err="1"/>
              <a:t>зменшиться</a:t>
            </a:r>
            <a:r>
              <a:rPr lang="ru-RU" sz="2500" dirty="0"/>
              <a:t> у </a:t>
            </a:r>
            <a:r>
              <a:rPr lang="ru-RU" sz="2500" dirty="0" err="1"/>
              <a:t>вазі</a:t>
            </a:r>
            <a:r>
              <a:rPr lang="ru-RU" sz="2500" dirty="0"/>
              <a:t> на 62%.</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9024" y="2161064"/>
            <a:ext cx="10821994" cy="4696936"/>
          </a:xfrm>
        </p:spPr>
      </p:pic>
    </p:spTree>
    <p:extLst>
      <p:ext uri="{BB962C8B-B14F-4D97-AF65-F5344CB8AC3E}">
        <p14:creationId xmlns:p14="http://schemas.microsoft.com/office/powerpoint/2010/main" val="683466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dirty="0" err="1"/>
              <a:t>Було</a:t>
            </a:r>
            <a:r>
              <a:rPr lang="ru-RU" sz="2000" dirty="0"/>
              <a:t> </a:t>
            </a:r>
            <a:r>
              <a:rPr lang="ru-RU" sz="2000" dirty="0" err="1"/>
              <a:t>підраховано</a:t>
            </a:r>
            <a:r>
              <a:rPr lang="ru-RU" sz="2000" dirty="0"/>
              <a:t>, </a:t>
            </a:r>
            <a:r>
              <a:rPr lang="ru-RU" sz="2000" dirty="0" err="1"/>
              <a:t>що</a:t>
            </a:r>
            <a:r>
              <a:rPr lang="ru-RU" sz="2000" dirty="0"/>
              <a:t> </a:t>
            </a:r>
            <a:r>
              <a:rPr lang="ru-RU" sz="2000" dirty="0" err="1"/>
              <a:t>середня</a:t>
            </a:r>
            <a:r>
              <a:rPr lang="ru-RU" sz="2000" dirty="0"/>
              <a:t> </a:t>
            </a:r>
            <a:r>
              <a:rPr lang="ru-RU" sz="2000" dirty="0" err="1"/>
              <a:t>товщина</a:t>
            </a:r>
            <a:r>
              <a:rPr lang="ru-RU" sz="2000" dirty="0"/>
              <a:t> </a:t>
            </a:r>
            <a:r>
              <a:rPr lang="ru-RU" sz="2000" dirty="0" err="1"/>
              <a:t>марсіанської</a:t>
            </a:r>
            <a:r>
              <a:rPr lang="ru-RU" sz="2000" dirty="0"/>
              <a:t> кори </a:t>
            </a:r>
            <a:r>
              <a:rPr lang="ru-RU" sz="2000" dirty="0" err="1"/>
              <a:t>складає</a:t>
            </a:r>
            <a:r>
              <a:rPr lang="ru-RU" sz="2000" dirty="0"/>
              <a:t> </a:t>
            </a:r>
            <a:r>
              <a:rPr lang="ru-RU" sz="2000" dirty="0" err="1"/>
              <a:t>близько</a:t>
            </a:r>
            <a:r>
              <a:rPr lang="ru-RU" sz="2000" dirty="0"/>
              <a:t> 30 миль (50 </a:t>
            </a:r>
            <a:r>
              <a:rPr lang="ru-RU" sz="2000" dirty="0" err="1"/>
              <a:t>кілометрів</a:t>
            </a:r>
            <a:r>
              <a:rPr lang="ru-RU" sz="2000" dirty="0" smtClean="0"/>
              <a:t>). Атмосфера </a:t>
            </a:r>
            <a:r>
              <a:rPr lang="ru-RU" sz="2000" dirty="0"/>
              <a:t>Марса </a:t>
            </a:r>
            <a:r>
              <a:rPr lang="ru-RU" sz="2000" dirty="0" err="1"/>
              <a:t>складається</a:t>
            </a:r>
            <a:r>
              <a:rPr lang="ru-RU" sz="2000" dirty="0"/>
              <a:t> з 0,13% </a:t>
            </a:r>
            <a:r>
              <a:rPr lang="ru-RU" sz="2000" dirty="0" err="1"/>
              <a:t>кисню</a:t>
            </a:r>
            <a:r>
              <a:rPr lang="ru-RU" sz="2000" dirty="0"/>
              <a:t>, 1,6% аргону, 95,3% </a:t>
            </a:r>
            <a:r>
              <a:rPr lang="ru-RU" sz="2000" dirty="0" err="1"/>
              <a:t>діоксиду</a:t>
            </a:r>
            <a:r>
              <a:rPr lang="ru-RU" sz="2000" dirty="0"/>
              <a:t> </a:t>
            </a:r>
            <a:r>
              <a:rPr lang="ru-RU" sz="2000" dirty="0" err="1"/>
              <a:t>вуглецю</a:t>
            </a:r>
            <a:r>
              <a:rPr lang="ru-RU" sz="2000" dirty="0"/>
              <a:t>, 2,7% азоту, 0,07% окислу </a:t>
            </a:r>
            <a:r>
              <a:rPr lang="ru-RU" sz="2000" dirty="0" err="1"/>
              <a:t>вуглецю</a:t>
            </a:r>
            <a:r>
              <a:rPr lang="ru-RU" sz="2000" dirty="0"/>
              <a:t> і 0,03% пари </a:t>
            </a:r>
            <a:r>
              <a:rPr lang="ru-RU" sz="2000" dirty="0" smtClean="0"/>
              <a:t>води. Марс </a:t>
            </a:r>
            <a:r>
              <a:rPr lang="ru-RU" sz="2000" dirty="0" err="1"/>
              <a:t>має</a:t>
            </a:r>
            <a:r>
              <a:rPr lang="ru-RU" sz="2000" dirty="0"/>
              <a:t> два </a:t>
            </a:r>
            <a:r>
              <a:rPr lang="ru-RU" sz="2000" dirty="0" err="1"/>
              <a:t>маленькі</a:t>
            </a:r>
            <a:r>
              <a:rPr lang="ru-RU" sz="2000" dirty="0"/>
              <a:t> </a:t>
            </a:r>
            <a:r>
              <a:rPr lang="ru-RU" sz="2000" dirty="0" err="1"/>
              <a:t>місяці</a:t>
            </a:r>
            <a:r>
              <a:rPr lang="ru-RU" sz="2000" dirty="0"/>
              <a:t> - Фобос і </a:t>
            </a:r>
            <a:r>
              <a:rPr lang="ru-RU" sz="2000" dirty="0" err="1" smtClean="0"/>
              <a:t>Деймос</a:t>
            </a:r>
            <a:r>
              <a:rPr lang="ru-RU" sz="2000" dirty="0" smtClean="0"/>
              <a:t>. Марс </a:t>
            </a:r>
            <a:r>
              <a:rPr lang="ru-RU" sz="2000" dirty="0" err="1"/>
              <a:t>був</a:t>
            </a:r>
            <a:r>
              <a:rPr lang="ru-RU" sz="2000" dirty="0"/>
              <a:t> </a:t>
            </a:r>
            <a:r>
              <a:rPr lang="ru-RU" sz="2000" dirty="0" err="1"/>
              <a:t>уперше</a:t>
            </a:r>
            <a:r>
              <a:rPr lang="ru-RU" sz="2000" dirty="0"/>
              <a:t> </a:t>
            </a:r>
            <a:r>
              <a:rPr lang="ru-RU" sz="2000" dirty="0" err="1"/>
              <a:t>відвідав</a:t>
            </a:r>
            <a:r>
              <a:rPr lang="ru-RU" sz="2000" dirty="0"/>
              <a:t> Марінер-4, в 1965 </a:t>
            </a:r>
            <a:r>
              <a:rPr lang="ru-RU" sz="2000" dirty="0" err="1"/>
              <a:t>році</a:t>
            </a:r>
            <a:r>
              <a:rPr lang="ru-RU" sz="2000" dirty="0"/>
              <a:t>.</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57563" y="2185792"/>
            <a:ext cx="4672208" cy="4672208"/>
          </a:xfrm>
        </p:spPr>
      </p:pic>
    </p:spTree>
    <p:extLst>
      <p:ext uri="{BB962C8B-B14F-4D97-AF65-F5344CB8AC3E}">
        <p14:creationId xmlns:p14="http://schemas.microsoft.com/office/powerpoint/2010/main" val="859283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Таким Марс </a:t>
            </a:r>
            <a:r>
              <a:rPr lang="ru-RU" dirty="0" err="1" smtClean="0">
                <a:solidFill>
                  <a:srgbClr val="FF0000"/>
                </a:solidFill>
              </a:rPr>
              <a:t>був</a:t>
            </a:r>
            <a:r>
              <a:rPr lang="ru-RU" dirty="0" smtClean="0">
                <a:solidFill>
                  <a:srgbClr val="FF0000"/>
                </a:solidFill>
              </a:rPr>
              <a:t> м</a:t>
            </a:r>
            <a:r>
              <a:rPr lang="uk-UA" dirty="0" smtClean="0">
                <a:solidFill>
                  <a:srgbClr val="FF0000"/>
                </a:solidFill>
              </a:rPr>
              <a:t>і</a:t>
            </a:r>
            <a:r>
              <a:rPr lang="ru-RU" dirty="0" err="1" smtClean="0">
                <a:solidFill>
                  <a:srgbClr val="FF0000"/>
                </a:solidFill>
              </a:rPr>
              <a:t>льйони</a:t>
            </a:r>
            <a:r>
              <a:rPr lang="ru-RU" dirty="0" smtClean="0">
                <a:solidFill>
                  <a:srgbClr val="FF0000"/>
                </a:solidFill>
              </a:rPr>
              <a:t> </a:t>
            </a:r>
            <a:r>
              <a:rPr lang="ru-RU" dirty="0" err="1" smtClean="0">
                <a:solidFill>
                  <a:srgbClr val="FF0000"/>
                </a:solidFill>
              </a:rPr>
              <a:t>років</a:t>
            </a:r>
            <a:r>
              <a:rPr lang="ru-RU" dirty="0" smtClean="0">
                <a:solidFill>
                  <a:srgbClr val="FF0000"/>
                </a:solidFill>
              </a:rPr>
              <a:t> назад..</a:t>
            </a:r>
            <a:endParaRPr lang="ru-RU" dirty="0">
              <a:solidFill>
                <a:srgbClr val="FF0000"/>
              </a:solidFill>
            </a:endParaRPr>
          </a:p>
        </p:txBody>
      </p:sp>
      <p:pic>
        <p:nvPicPr>
          <p:cNvPr id="4" name="NASA - Mars Evolution">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8955" y="0"/>
            <a:ext cx="12193160" cy="6858000"/>
          </a:xfrm>
        </p:spPr>
      </p:pic>
    </p:spTree>
    <p:extLst>
      <p:ext uri="{BB962C8B-B14F-4D97-AF65-F5344CB8AC3E}">
        <p14:creationId xmlns:p14="http://schemas.microsoft.com/office/powerpoint/2010/main" val="93611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араллакс">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TC103457496[[fn=Параллакс]]</Template>
  <TotalTime>17</TotalTime>
  <Words>255</Words>
  <Application>Microsoft Office PowerPoint</Application>
  <PresentationFormat>Широкоэкранный</PresentationFormat>
  <Paragraphs>9</Paragraphs>
  <Slides>9</Slides>
  <Notes>0</Notes>
  <HiddenSlides>0</HiddenSlides>
  <MMClips>1</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9</vt:i4>
      </vt:variant>
    </vt:vector>
  </HeadingPairs>
  <TitlesOfParts>
    <vt:vector size="12" baseType="lpstr">
      <vt:lpstr>Arial</vt:lpstr>
      <vt:lpstr>Corbel</vt:lpstr>
      <vt:lpstr>Параллакс</vt:lpstr>
      <vt:lpstr>Марс</vt:lpstr>
      <vt:lpstr>Планета названа на честь римського бога війни, з тієї причини, що її колір дуже схожий на колір крові. Також Марс відомий, як "Червона планета"; учені припускають, що червоний відтінок пов'язаний з наявністю оксидів заліза в атмосфері планети.</vt:lpstr>
      <vt:lpstr>Марс є будинком для "Долини Маринера" - каньйону, що набагато глибше і довше, ніж Великий Каньйон в США.</vt:lpstr>
      <vt:lpstr>Цікавий факт, Марс може похвалитися наявністю гір, які вище, ніж Еверест. Тут же знаходиться гора Олімп, найвища відома гора в Сонячній системі.</vt:lpstr>
      <vt:lpstr>Атмосфера Марса приблизно в 100 разів менш щільна, чим атмосфера Землі. Проте, цього цілком достатньо, щоб підтримувати погодну систему, яка включає хмари і вітри. Середня температура на Марсі складає біля - 60 градусів С.</vt:lpstr>
      <vt:lpstr>Середня відстань між Сонцем та Марсом складає близько 141 620 000 миль (227 920 000 кілометрів). Один рік на Марсі дорівнює 687 земним дням. Так само, як Земля, Марс  обертається навколо своєї осі із заходу на схід.  Цікавий факт, марсіанський день складає 24 години, 39 хвилин і 35 секунд, що дуже близько до земного. Щільність Марса складає близько 3,933 грама на кубічний сантиметр.</vt:lpstr>
      <vt:lpstr>Сила тяжіння на Марсі складає близько 38 відсотків від земної, тобто людина, що стоїть на його поверхні зменшиться у вазі на 62%.</vt:lpstr>
      <vt:lpstr>Було підраховано, що середня товщина марсіанської кори складає близько 30 миль (50 кілометрів). Атмосфера Марса складається з 0,13% кисню, 1,6% аргону, 95,3% діоксиду вуглецю, 2,7% азоту, 0,07% окислу вуглецю і 0,03% пари води. Марс має два маленькі місяці - Фобос і Деймос. Марс був уперше відвідав Марінер-4, в 1965 році.</vt:lpstr>
      <vt:lpstr>Таким Марс був мільйони років назад..</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Марс</dc:title>
  <dc:creator>Марина</dc:creator>
  <cp:lastModifiedBy>Марина</cp:lastModifiedBy>
  <cp:revision>2</cp:revision>
  <dcterms:created xsi:type="dcterms:W3CDTF">2013-11-18T15:19:43Z</dcterms:created>
  <dcterms:modified xsi:type="dcterms:W3CDTF">2013-11-18T15:37:17Z</dcterms:modified>
</cp:coreProperties>
</file>