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8" r:id="rId10"/>
    <p:sldId id="269" r:id="rId11"/>
    <p:sldId id="263" r:id="rId12"/>
    <p:sldId id="264" r:id="rId13"/>
    <p:sldId id="265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FOTO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14546" y="285728"/>
            <a:ext cx="426430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spc="6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МАРС</a:t>
            </a:r>
            <a:endParaRPr lang="ru-RU" sz="9600" spc="6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844" y="4714884"/>
            <a:ext cx="311463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Презентация учеников</a:t>
            </a:r>
          </a:p>
          <a:p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11-А класса</a:t>
            </a:r>
          </a:p>
          <a:p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Казимирской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Виктории</a:t>
            </a:r>
          </a:p>
          <a:p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Силецкой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Анастасии</a:t>
            </a:r>
          </a:p>
          <a:p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Гуцол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Алены</a:t>
            </a:r>
          </a:p>
          <a:p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Драгомирецкого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Георгия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14375_50_819_artfile_ru_thumb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41000"/>
          </a:blip>
          <a:stretch>
            <a:fillRect/>
          </a:stretch>
        </p:blipFill>
        <p:spPr>
          <a:xfrm>
            <a:off x="-1" y="0"/>
            <a:ext cx="9144001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Бассейн Эллада 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5" name="Рисунок 4" descr="4a1453cb7cbaa908a6a5a1437fada50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1714488"/>
            <a:ext cx="3894869" cy="41195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00496" y="2357430"/>
            <a:ext cx="538641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entury Gothic" pitchFamily="34" charset="0"/>
              </a:rPr>
              <a:t>Самым крупным </a:t>
            </a:r>
            <a:r>
              <a:rPr lang="ru-RU" sz="1700" dirty="0" smtClean="0">
                <a:latin typeface="Century Gothic" pitchFamily="34" charset="0"/>
              </a:rPr>
              <a:t>кратером</a:t>
            </a:r>
            <a:r>
              <a:rPr lang="ru-RU" dirty="0" smtClean="0">
                <a:latin typeface="Century Gothic" pitchFamily="34" charset="0"/>
              </a:rPr>
              <a:t> Марса является </a:t>
            </a:r>
          </a:p>
          <a:p>
            <a:r>
              <a:rPr lang="ru-RU" dirty="0" smtClean="0">
                <a:latin typeface="Century Gothic" pitchFamily="34" charset="0"/>
              </a:rPr>
              <a:t>бассейн Эллада в южном полушарии, </a:t>
            </a:r>
          </a:p>
          <a:p>
            <a:r>
              <a:rPr lang="ru-RU" dirty="0" smtClean="0">
                <a:latin typeface="Century Gothic" pitchFamily="34" charset="0"/>
              </a:rPr>
              <a:t>диаметр которого составляет </a:t>
            </a:r>
          </a:p>
          <a:p>
            <a:r>
              <a:rPr lang="ru-RU" dirty="0" smtClean="0">
                <a:latin typeface="Century Gothic" pitchFamily="34" charset="0"/>
              </a:rPr>
              <a:t>приблизительно 2300 км. </a:t>
            </a:r>
          </a:p>
          <a:p>
            <a:r>
              <a:rPr lang="ru-RU" dirty="0" smtClean="0">
                <a:latin typeface="Century Gothic" pitchFamily="34" charset="0"/>
              </a:rPr>
              <a:t>Глубина впадины - около 9 км.</a:t>
            </a:r>
            <a:endParaRPr lang="ru-RU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14375_50_819_artfile_ru_thumb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41000"/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Климат и атмосфера Марса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5" name="Рисунок 4" descr="Марс-16-960x7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60" y="1285860"/>
            <a:ext cx="3929090" cy="29468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4714884"/>
            <a:ext cx="9248045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latin typeface="Century Gothic" pitchFamily="34" charset="0"/>
              </a:rPr>
              <a:t>Атмосфера Марса разряжена, содержание кислорода в атмосфере </a:t>
            </a:r>
          </a:p>
          <a:p>
            <a:r>
              <a:rPr lang="ru-RU" sz="1900" dirty="0" smtClean="0">
                <a:latin typeface="Century Gothic" pitchFamily="34" charset="0"/>
              </a:rPr>
              <a:t>составляет всего 0,13%, тогда как в атмосфере Земли - 21%. </a:t>
            </a:r>
          </a:p>
          <a:p>
            <a:r>
              <a:rPr lang="ru-RU" sz="1900" dirty="0" smtClean="0">
                <a:latin typeface="Century Gothic" pitchFamily="34" charset="0"/>
              </a:rPr>
              <a:t>Содержания углекислого газа - 95,3%. К другим газам, содержащимся в </a:t>
            </a:r>
          </a:p>
          <a:p>
            <a:r>
              <a:rPr lang="ru-RU" sz="1900" dirty="0" smtClean="0">
                <a:latin typeface="Century Gothic" pitchFamily="34" charset="0"/>
              </a:rPr>
              <a:t>атмосфере, относятся азот - 2,7%; аргон - 1,6%; окись углерода - 0,07% </a:t>
            </a:r>
          </a:p>
          <a:p>
            <a:r>
              <a:rPr lang="ru-RU" sz="1900" dirty="0" smtClean="0">
                <a:latin typeface="Century Gothic" pitchFamily="34" charset="0"/>
              </a:rPr>
              <a:t>и вода- 0,03%.</a:t>
            </a:r>
            <a:endParaRPr lang="ru-RU" sz="1900" dirty="0">
              <a:latin typeface="Century Gothic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14375_50_819_artfile_ru_thumb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41000"/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Спутники Марса 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5" name="Рисунок 4" descr="fobos_deymo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214422"/>
            <a:ext cx="3214710" cy="3214710"/>
          </a:xfrm>
          <a:prstGeom prst="rect">
            <a:avLst/>
          </a:prstGeom>
        </p:spPr>
      </p:pic>
      <p:pic>
        <p:nvPicPr>
          <p:cNvPr id="6" name="Рисунок 5" descr="which36-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496" y="1857364"/>
            <a:ext cx="4762500" cy="21145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57290" y="4334232"/>
            <a:ext cx="692948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Century Gothic" pitchFamily="34" charset="0"/>
              </a:rPr>
              <a:t>Марс сопровождают два маленьких спутника – Фобос и </a:t>
            </a:r>
            <a:r>
              <a:rPr lang="ru-RU" sz="2000" dirty="0" err="1" smtClean="0">
                <a:latin typeface="Century Gothic" pitchFamily="34" charset="0"/>
              </a:rPr>
              <a:t>Деймос</a:t>
            </a:r>
            <a:r>
              <a:rPr lang="ru-RU" sz="2000" dirty="0" smtClean="0">
                <a:latin typeface="Century Gothic" pitchFamily="34" charset="0"/>
              </a:rPr>
              <a:t> (сыновья бога Ареса), которых назвал и открыл в 1877 году американский астроном </a:t>
            </a:r>
            <a:r>
              <a:rPr lang="ru-RU" sz="2000" dirty="0" err="1" smtClean="0">
                <a:latin typeface="Century Gothic" pitchFamily="34" charset="0"/>
              </a:rPr>
              <a:t>Асаф</a:t>
            </a:r>
            <a:r>
              <a:rPr lang="ru-RU" sz="2000" dirty="0" smtClean="0">
                <a:latin typeface="Century Gothic" pitchFamily="34" charset="0"/>
              </a:rPr>
              <a:t> Холл. Оба спутника имеют неправильную форму. Наибольший диаметр Фобоса составляет приблизительно 27 км, </a:t>
            </a:r>
            <a:r>
              <a:rPr lang="ru-RU" sz="2000" dirty="0" err="1" smtClean="0">
                <a:latin typeface="Century Gothic" pitchFamily="34" charset="0"/>
              </a:rPr>
              <a:t>Деймоса</a:t>
            </a:r>
            <a:r>
              <a:rPr lang="ru-RU" sz="2000" dirty="0" smtClean="0">
                <a:latin typeface="Century Gothic" pitchFamily="34" charset="0"/>
              </a:rPr>
              <a:t> – 15 км.</a:t>
            </a:r>
          </a:p>
          <a:p>
            <a:endParaRPr lang="ru-RU" dirty="0">
              <a:latin typeface="Century Gothic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14375_50_819_artfile_ru_thumb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41000"/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Есть ли жизнь на Марсе ?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5" name="Рисунок 4" descr="6041736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0166" y="1285860"/>
            <a:ext cx="5929354" cy="37058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578" y="5357826"/>
            <a:ext cx="91294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Century Gothic" pitchFamily="34" charset="0"/>
              </a:rPr>
              <a:t>Исследователи предполагают: если когда-то на Марсе была жизнь, </a:t>
            </a:r>
          </a:p>
          <a:p>
            <a:r>
              <a:rPr lang="ru-RU" sz="2000" dirty="0" smtClean="0">
                <a:latin typeface="Century Gothic" pitchFamily="34" charset="0"/>
              </a:rPr>
              <a:t>значит живые организмы могут существовать и сегодня. </a:t>
            </a:r>
            <a:endParaRPr lang="ru-RU" sz="2000" dirty="0">
              <a:latin typeface="Century Gothic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14375_50_819_artfile_ru_thumb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41000"/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Почему люди не могут полететь на Марс ?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5" name="Рисунок 4" descr="mрar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56" y="1571612"/>
            <a:ext cx="5072098" cy="33844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214950"/>
            <a:ext cx="92897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entury Gothic" pitchFamily="34" charset="0"/>
              </a:rPr>
              <a:t>Ученые подсчитали, что вероятность образования рака у человека после </a:t>
            </a:r>
          </a:p>
          <a:p>
            <a:r>
              <a:rPr lang="ru-RU" dirty="0" smtClean="0">
                <a:latin typeface="Century Gothic" pitchFamily="34" charset="0"/>
              </a:rPr>
              <a:t>полета на Марс возрастет на 20%. Тогда как у здорового человека, который </a:t>
            </a:r>
          </a:p>
          <a:p>
            <a:r>
              <a:rPr lang="ru-RU" dirty="0" smtClean="0">
                <a:latin typeface="Century Gothic" pitchFamily="34" charset="0"/>
              </a:rPr>
              <a:t>не выходил в космос, вероятность образования рака равна 20%. Получается , </a:t>
            </a:r>
          </a:p>
          <a:p>
            <a:r>
              <a:rPr lang="ru-RU" dirty="0" smtClean="0">
                <a:latin typeface="Century Gothic" pitchFamily="34" charset="0"/>
              </a:rPr>
              <a:t>что слетав на Марс вероятность, что человек умрет от рака равна 40%.</a:t>
            </a:r>
            <a:endParaRPr lang="ru-RU" dirty="0">
              <a:latin typeface="Century Gothic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14375_50_819_artfile_ru_thumb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41000"/>
          </a:blip>
          <a:stretch>
            <a:fillRect/>
          </a:stretch>
        </p:blipFill>
        <p:spPr>
          <a:xfrm>
            <a:off x="-1" y="0"/>
            <a:ext cx="9144001" cy="6858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МАРС</a:t>
            </a:r>
            <a:endParaRPr lang="ru-RU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2630" y="1785926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>
              <a:latin typeface="Century Gothic" pitchFamily="34" charset="0"/>
            </a:endParaRPr>
          </a:p>
          <a:p>
            <a:endParaRPr lang="ru-RU" dirty="0" smtClean="0">
              <a:latin typeface="Century Gothic" pitchFamily="34" charset="0"/>
            </a:endParaRPr>
          </a:p>
        </p:txBody>
      </p:sp>
      <p:pic>
        <p:nvPicPr>
          <p:cNvPr id="7" name="Рисунок 6" descr="Mars-l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1714488"/>
            <a:ext cx="3401869" cy="35719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93094" y="2071678"/>
            <a:ext cx="5650906" cy="2472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latin typeface="Century Gothic" pitchFamily="34" charset="0"/>
              </a:rPr>
              <a:t>Марс – четвертая по счету планета, </a:t>
            </a:r>
          </a:p>
          <a:p>
            <a:r>
              <a:rPr lang="ru-RU" sz="2200" dirty="0" smtClean="0">
                <a:latin typeface="Century Gothic" pitchFamily="34" charset="0"/>
              </a:rPr>
              <a:t>удаленная от Солнца и ближайшая </a:t>
            </a:r>
          </a:p>
          <a:p>
            <a:r>
              <a:rPr lang="ru-RU" sz="2200" dirty="0" smtClean="0">
                <a:latin typeface="Century Gothic" pitchFamily="34" charset="0"/>
              </a:rPr>
              <a:t>к Земле. Этой планете </a:t>
            </a:r>
            <a:r>
              <a:rPr lang="ru-RU" sz="2200" dirty="0" err="1" smtClean="0">
                <a:latin typeface="Century Gothic" pitchFamily="34" charset="0"/>
              </a:rPr>
              <a:t>приблизи</a:t>
            </a:r>
            <a:r>
              <a:rPr lang="ru-RU" sz="2200" dirty="0" smtClean="0">
                <a:latin typeface="Century Gothic" pitchFamily="34" charset="0"/>
              </a:rPr>
              <a:t>-</a:t>
            </a:r>
          </a:p>
          <a:p>
            <a:r>
              <a:rPr lang="ru-RU" sz="2200" dirty="0" err="1" smtClean="0">
                <a:latin typeface="Century Gothic" pitchFamily="34" charset="0"/>
              </a:rPr>
              <a:t>тельно</a:t>
            </a:r>
            <a:r>
              <a:rPr lang="ru-RU" sz="2200" dirty="0" smtClean="0">
                <a:latin typeface="Century Gothic" pitchFamily="34" charset="0"/>
              </a:rPr>
              <a:t> 4,6 миллиарда лет, как Земле, </a:t>
            </a:r>
          </a:p>
          <a:p>
            <a:r>
              <a:rPr lang="ru-RU" sz="2200" dirty="0" smtClean="0">
                <a:latin typeface="Century Gothic" pitchFamily="34" charset="0"/>
              </a:rPr>
              <a:t>Венере и остальным планетам </a:t>
            </a:r>
          </a:p>
          <a:p>
            <a:r>
              <a:rPr lang="ru-RU" sz="2200" dirty="0" smtClean="0">
                <a:latin typeface="Century Gothic" pitchFamily="34" charset="0"/>
              </a:rPr>
              <a:t>солнечной системы.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14375_50_819_artfile_ru_thumb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41000"/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Поверхность Марса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5" name="Рисунок 4" descr="4-1024x57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290" y="1285860"/>
            <a:ext cx="6350043" cy="3571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4929198"/>
            <a:ext cx="93939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entury Gothic" pitchFamily="34" charset="0"/>
              </a:rPr>
              <a:t>В недавнем прошлом ученые обнаружили на поверхности Марса каналы, </a:t>
            </a:r>
            <a:endParaRPr lang="en-US" dirty="0" smtClean="0">
              <a:latin typeface="Century Gothic" pitchFamily="34" charset="0"/>
            </a:endParaRPr>
          </a:p>
          <a:p>
            <a:r>
              <a:rPr lang="ru-RU" dirty="0" smtClean="0">
                <a:latin typeface="Century Gothic" pitchFamily="34" charset="0"/>
              </a:rPr>
              <a:t>долины и рвы, а также были найдены залежи толстого слоя льда в северном </a:t>
            </a:r>
            <a:endParaRPr lang="en-US" dirty="0" smtClean="0">
              <a:latin typeface="Century Gothic" pitchFamily="34" charset="0"/>
            </a:endParaRPr>
          </a:p>
          <a:p>
            <a:r>
              <a:rPr lang="ru-RU" dirty="0" smtClean="0">
                <a:latin typeface="Century Gothic" pitchFamily="34" charset="0"/>
              </a:rPr>
              <a:t>и южном полюсах, что доказывает, что когда-то на Марсе существовала вода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14375_50_819_artfile_ru_thumb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41000"/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Температура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5" name="Рисунок 4" descr="92922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2000240"/>
            <a:ext cx="3521379" cy="34861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00562" y="2071678"/>
            <a:ext cx="321471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Century Gothic" pitchFamily="34" charset="0"/>
              </a:rPr>
              <a:t>На поверхности</a:t>
            </a:r>
          </a:p>
          <a:p>
            <a:r>
              <a:rPr lang="ru-RU" sz="2800" dirty="0" smtClean="0">
                <a:latin typeface="Century Gothic" pitchFamily="34" charset="0"/>
              </a:rPr>
              <a:t>от -125</a:t>
            </a:r>
            <a:r>
              <a:rPr lang="ru-RU" sz="2800" dirty="0" smtClean="0"/>
              <a:t>°</a:t>
            </a:r>
            <a:r>
              <a:rPr lang="ru-RU" sz="2800" dirty="0" smtClean="0">
                <a:latin typeface="Century Gothic" pitchFamily="34" charset="0"/>
              </a:rPr>
              <a:t>C до +20</a:t>
            </a:r>
            <a:r>
              <a:rPr lang="ru-RU" sz="2800" dirty="0" smtClean="0"/>
              <a:t>°</a:t>
            </a:r>
            <a:r>
              <a:rPr lang="ru-RU" sz="2800" dirty="0" smtClean="0">
                <a:latin typeface="Century Gothic" pitchFamily="34" charset="0"/>
              </a:rPr>
              <a:t>C</a:t>
            </a:r>
          </a:p>
          <a:p>
            <a:endParaRPr lang="ru-RU" sz="2800" dirty="0" smtClean="0">
              <a:latin typeface="Century Gothic" pitchFamily="34" charset="0"/>
            </a:endParaRPr>
          </a:p>
          <a:p>
            <a:endParaRPr lang="ru-RU" sz="2800" dirty="0" smtClean="0">
              <a:latin typeface="Century Gothic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Century Gothic" pitchFamily="34" charset="0"/>
              </a:rPr>
              <a:t>Средняя температура</a:t>
            </a:r>
          </a:p>
          <a:p>
            <a:r>
              <a:rPr lang="ru-RU" sz="2800" dirty="0" smtClean="0">
                <a:latin typeface="Century Gothic" pitchFamily="34" charset="0"/>
              </a:rPr>
              <a:t>-60</a:t>
            </a:r>
            <a:r>
              <a:rPr lang="ru-RU" sz="2800" dirty="0" smtClean="0"/>
              <a:t> °</a:t>
            </a:r>
            <a:r>
              <a:rPr lang="ru-RU" sz="2800" dirty="0" smtClean="0">
                <a:latin typeface="Century Gothic" pitchFamily="34" charset="0"/>
              </a:rPr>
              <a:t>C</a:t>
            </a:r>
          </a:p>
          <a:p>
            <a:endParaRPr lang="ru-RU" dirty="0" smtClean="0">
              <a:latin typeface="Century Gothic" pitchFamily="34" charset="0"/>
            </a:endParaRPr>
          </a:p>
          <a:p>
            <a:pPr>
              <a:buFont typeface="Arial" pitchFamily="34" charset="0"/>
              <a:buChar char="•"/>
            </a:pPr>
            <a:endParaRPr lang="ru-RU" dirty="0">
              <a:latin typeface="Century Gothic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14375_50_819_artfile_ru_thumb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41000"/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Орбита и вращение планеты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6" name="Рисунок 5" descr="3g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042" y="1428736"/>
            <a:ext cx="5669751" cy="31432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4282" y="4786322"/>
            <a:ext cx="877355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Century Gothic" pitchFamily="34" charset="0"/>
              </a:rPr>
              <a:t>Продолжительность года - 687 земных суток.</a:t>
            </a:r>
          </a:p>
          <a:p>
            <a:r>
              <a:rPr lang="ru-RU" sz="2400" dirty="0" smtClean="0">
                <a:latin typeface="Century Gothic" pitchFamily="34" charset="0"/>
              </a:rPr>
              <a:t>Продолжительность суток - 24 часа 39 минут 35 секунд.</a:t>
            </a:r>
          </a:p>
          <a:p>
            <a:r>
              <a:rPr lang="ru-RU" sz="2400" dirty="0" smtClean="0">
                <a:latin typeface="Century Gothic" pitchFamily="34" charset="0"/>
              </a:rPr>
              <a:t>Расстояние от Земли – 54 500 000 км – 401 300 000 км.</a:t>
            </a:r>
          </a:p>
          <a:p>
            <a:endParaRPr lang="ru-RU" dirty="0">
              <a:latin typeface="Century Gothic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14375_50_819_artfile_ru_thumb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41000"/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Масса и плотность 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5" name="Рисунок 4" descr="5262_thum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1928802"/>
            <a:ext cx="4419600" cy="32232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14942" y="2285992"/>
            <a:ext cx="3097323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Century Gothic" pitchFamily="34" charset="0"/>
              </a:rPr>
              <a:t>Масса – 6,42*1020</a:t>
            </a:r>
          </a:p>
          <a:p>
            <a:endParaRPr lang="ru-RU" sz="2800" dirty="0" smtClean="0">
              <a:latin typeface="Century Gothic" pitchFamily="34" charset="0"/>
            </a:endParaRPr>
          </a:p>
          <a:p>
            <a:r>
              <a:rPr lang="ru-RU" sz="2800" dirty="0" smtClean="0">
                <a:latin typeface="Century Gothic" pitchFamily="34" charset="0"/>
              </a:rPr>
              <a:t>Плотность – 3,933 грамм.</a:t>
            </a:r>
          </a:p>
          <a:p>
            <a:endParaRPr lang="ru-RU" dirty="0">
              <a:latin typeface="Century Gothic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14375_50_819_artfile_ru_thumb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41000"/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Описание поверхности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6" name="Рисунок 5" descr="1332957009_2253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04" y="1285860"/>
            <a:ext cx="6013745" cy="32861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4929198"/>
            <a:ext cx="9395521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900" dirty="0" smtClean="0">
                <a:latin typeface="Century Gothic" pitchFamily="34" charset="0"/>
              </a:rPr>
              <a:t>Поверхность Марса весьма разнообразна. Кроме гор, равнин,</a:t>
            </a:r>
            <a:r>
              <a:rPr lang="en-US" sz="1900" dirty="0" smtClean="0">
                <a:latin typeface="Century Gothic" pitchFamily="34" charset="0"/>
              </a:rPr>
              <a:t> </a:t>
            </a:r>
            <a:r>
              <a:rPr lang="ru-RU" sz="1900" dirty="0" smtClean="0">
                <a:latin typeface="Century Gothic" pitchFamily="34" charset="0"/>
              </a:rPr>
              <a:t>полярных </a:t>
            </a:r>
            <a:endParaRPr lang="en-US" sz="1900" dirty="0" smtClean="0">
              <a:latin typeface="Century Gothic" pitchFamily="34" charset="0"/>
            </a:endParaRPr>
          </a:p>
          <a:p>
            <a:r>
              <a:rPr lang="ru-RU" sz="1900" dirty="0" smtClean="0">
                <a:latin typeface="Century Gothic" pitchFamily="34" charset="0"/>
              </a:rPr>
              <a:t>льдов, практически вся поверхность густо усеяна кратерами. </a:t>
            </a:r>
            <a:endParaRPr lang="en-US" sz="1900" dirty="0" smtClean="0">
              <a:latin typeface="Century Gothic" pitchFamily="34" charset="0"/>
            </a:endParaRPr>
          </a:p>
          <a:p>
            <a:r>
              <a:rPr lang="ru-RU" sz="1900" dirty="0" smtClean="0">
                <a:latin typeface="Century Gothic" pitchFamily="34" charset="0"/>
              </a:rPr>
              <a:t>К тому же всю планету окутывает мелкозернистая красноватая пыль.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14375_50_819_artfile_ru_thumb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41000"/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Долина Маринера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5" name="Рисунок 4" descr="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08" y="1285860"/>
            <a:ext cx="4643438" cy="34825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357826"/>
            <a:ext cx="942597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latin typeface="Century Gothic" pitchFamily="34" charset="0"/>
              </a:rPr>
              <a:t>Долина Маринера простирается с востока на запад и в длину составляет </a:t>
            </a:r>
          </a:p>
          <a:p>
            <a:r>
              <a:rPr lang="ru-RU" sz="1900" dirty="0" smtClean="0">
                <a:latin typeface="Century Gothic" pitchFamily="34" charset="0"/>
              </a:rPr>
              <a:t>приблизительно 4000 км, что равно ширине континента Австралия. </a:t>
            </a:r>
            <a:endParaRPr lang="ru-RU" sz="1900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14375_50_819_artfile_ru_thumb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41000"/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Olympus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Mons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5" name="Рисунок 4" descr="Марс-13-960x7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918" y="1214422"/>
            <a:ext cx="5429256" cy="3924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48004" y="5500702"/>
            <a:ext cx="9437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entury Gothic" pitchFamily="34" charset="0"/>
              </a:rPr>
              <a:t>На Марсе расположен самый большой вулкан в солнечной системе – вулкан </a:t>
            </a:r>
          </a:p>
          <a:p>
            <a:r>
              <a:rPr lang="ru-RU" dirty="0" err="1" smtClean="0">
                <a:latin typeface="Century Gothic" pitchFamily="34" charset="0"/>
              </a:rPr>
              <a:t>Olympus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Mons</a:t>
            </a:r>
            <a:r>
              <a:rPr lang="ru-RU" dirty="0" smtClean="0">
                <a:latin typeface="Century Gothic" pitchFamily="34" charset="0"/>
              </a:rPr>
              <a:t> высотой 27 км. Диаметр горы составляет – 600 км.</a:t>
            </a:r>
            <a:endParaRPr lang="ru-RU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EAEAEA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441</Words>
  <PresentationFormat>Экран (4:3)</PresentationFormat>
  <Paragraphs>65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МАРС</vt:lpstr>
      <vt:lpstr>Поверхность Марса</vt:lpstr>
      <vt:lpstr>Температура</vt:lpstr>
      <vt:lpstr>Орбита и вращение планеты</vt:lpstr>
      <vt:lpstr>Масса и плотность </vt:lpstr>
      <vt:lpstr>Описание поверхности</vt:lpstr>
      <vt:lpstr>Долина Маринера</vt:lpstr>
      <vt:lpstr>Olympus Mons </vt:lpstr>
      <vt:lpstr>Бассейн Эллада </vt:lpstr>
      <vt:lpstr>Климат и атмосфера Марса</vt:lpstr>
      <vt:lpstr>Спутники Марса </vt:lpstr>
      <vt:lpstr>Есть ли жизнь на Марсе ?</vt:lpstr>
      <vt:lpstr>Почему люди не могут полететь на Марс 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19</cp:revision>
  <dcterms:modified xsi:type="dcterms:W3CDTF">2015-04-14T14:38:33Z</dcterms:modified>
</cp:coreProperties>
</file>