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9170-1478-4BDB-B77C-2A39BEA85D1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246A-D0E6-43A9-AD2D-100ECB006B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Венера</a:t>
            </a:r>
            <a:endParaRPr lang="ru-RU" sz="115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3520" y="6021288"/>
            <a:ext cx="3920480" cy="69763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dirty="0" smtClean="0"/>
              <a:t>Выполнила ученица 11-Т класса</a:t>
            </a:r>
          </a:p>
          <a:p>
            <a:pPr algn="r"/>
            <a:r>
              <a:rPr lang="ru-RU" sz="2000" dirty="0" smtClean="0"/>
              <a:t>Боровикова Богдана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Редеет облаков летучая гряда;</a:t>
            </a:r>
            <a:b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Звезда печальная, вечерняя звезда,</a:t>
            </a:r>
            <a:b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Твой луч осеребрил увядшие равнины,</a:t>
            </a:r>
            <a:b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 дремлющий залив, и чёрных скал вершины</a:t>
            </a:r>
            <a:r>
              <a:rPr lang="ru-RU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...</a:t>
            </a:r>
            <a:br>
              <a:rPr lang="ru-RU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А.С. </a:t>
            </a:r>
            <a:r>
              <a:rPr lang="ru-RU" sz="24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</a:t>
            </a:r>
            <a:r>
              <a:rPr lang="ru-RU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ушкин</a:t>
            </a:r>
            <a:endParaRPr lang="ru-RU" sz="2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79512" y="2348880"/>
            <a:ext cx="2736304" cy="115212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Это самая яркая планета и третье светило неба после Солнца и Луны.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47864" y="2276872"/>
            <a:ext cx="2952328" cy="151216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Венера расположена примерно в полтора раза ближе к Солнцу, чем Земля. От Солнца до неё в среднем - 108 200 000 км.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79512" y="4221088"/>
            <a:ext cx="2592288" cy="100811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Венерианский год составляет 0,62 земного года.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804248" y="3645024"/>
            <a:ext cx="2160240" cy="108012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Скорость движения вокруг Солнца - 35,03 км/с.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732240" y="2420888"/>
            <a:ext cx="2232248" cy="720080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Орбита Венеры почти круговая.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11560" y="5445224"/>
            <a:ext cx="3456384" cy="1152128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Масса Венеры - 0,81 земной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Диаметр - 0,96 земного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Объём - 0,92 земного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Сила тяжести - 0,9 земной</a:t>
            </a:r>
            <a:r>
              <a:rPr lang="ru-RU" dirty="0"/>
              <a:t>.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563888" y="4149080"/>
            <a:ext cx="2592288" cy="1008112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Средняя плотность близка к земной - 5,25 г/см3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714733">
            <a:off x="4718881" y="5513136"/>
            <a:ext cx="1152128" cy="72008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228184" y="5373216"/>
            <a:ext cx="2592288" cy="13681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Венера - почти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копия Земли!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748464" cy="530614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Атмосферу Венеры открыл М.В. Ломоносов в 1761 году.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Венера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была первой планетой, к которой устремились многочисленные советские межпланетные станции (их было 16). 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Сутки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Венере длятся чуть больше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года.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Венера вращается по часовой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стрелке.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Спутников у Венеры нет.</a:t>
            </a:r>
          </a:p>
          <a:p>
            <a:pPr algn="l"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Станции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"Венера-4" и "Маринер-5" с некоторого расстояния выяснили, что поверхность планеты раскалена. Попытки советских аппаратов совершить мягкую посадку долгое время были неудачными. 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Только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"Венера-7", рассчитанная на 100 атмосфер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1970 г. благополучно достигла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цели.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Измерены температура поверхности планеты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определены состав и давление атмосферы;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изучался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также химический состав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поверхности.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fossweb.com/delegate/ssi-foss-ucm/Contribution%20Folders/FOSS/multimedia/Planetary_Science/binders/images/main/venera7capsu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96952"/>
            <a:ext cx="2160240" cy="2177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трелка вправо 5"/>
          <p:cNvSpPr/>
          <p:nvPr/>
        </p:nvSpPr>
        <p:spPr>
          <a:xfrm>
            <a:off x="4932040" y="4509120"/>
            <a:ext cx="1512168" cy="57606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Венера-7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301208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"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Венера-8" впервые села на дневную сторону планеты и показала, что освещённость на ней напоминает земной пасмурный день.</a:t>
            </a:r>
          </a:p>
        </p:txBody>
      </p:sp>
      <p:pic>
        <p:nvPicPr>
          <p:cNvPr id="1028" name="Picture 4" descr="http://www.astro-world.narod.ru/solarsystem/venus/pic/venera.jpg"/>
          <p:cNvPicPr>
            <a:picLocks noChangeAspect="1" noChangeArrowheads="1"/>
          </p:cNvPicPr>
          <p:nvPr/>
        </p:nvPicPr>
        <p:blipFill>
          <a:blip r:embed="rId4" cstate="print"/>
          <a:srcRect l="6505" t="3330" r="6682" b="1755"/>
          <a:stretch>
            <a:fillRect/>
          </a:stretch>
        </p:blipFill>
        <p:spPr bwMode="auto">
          <a:xfrm>
            <a:off x="251520" y="4797152"/>
            <a:ext cx="2471467" cy="191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трелка вправо 8"/>
          <p:cNvSpPr/>
          <p:nvPr/>
        </p:nvSpPr>
        <p:spPr>
          <a:xfrm flipH="1">
            <a:off x="2771800" y="4797152"/>
            <a:ext cx="1376536" cy="57606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Венера-8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60648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Венера в настоящее время исследована лучше других планет.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После полётов космических аппаратов выяснилось, что температура поверхности Венеры составляет в среднем 465 градусов Цельсия, давление атмосферы близ поверхности - 90 атмосфер (в 90 раз больше, чем на Земле).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Атмосфера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состоит из почти чистого углекислого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газа.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Воды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Венере практически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Поверхность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разнообразна, сложно устроена и меняется не только от ударов метеоритов.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На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Венере есть равнины и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горы.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На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равнинах видны потоки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застывшей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базальтовой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лавы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длиной до 200 - 300 км),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которые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тянутся от кратеров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кальдер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разломов (трещин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http://astronomus.ru/img/solar/venus/ven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789040"/>
            <a:ext cx="4247442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5112568" cy="4320480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Самое большое горное образование - Земля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Иштар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или Страна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Иштар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 центре его - обширное вулканическое плато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Лакшми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По краям - три горных массива (горы Максвелла, горы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Акны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горы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Фрейи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 Плато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Лакшми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образовано лавой, излившейся из кратера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Сакаджавей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расположенного на краю этого плато. Горы Максвелла имеют высоту 3 - 4 км, а отдельные вершины лишь немногим уступают Джомолунгме (по другим данным превосходят Джомолунгму - 11 км над средним уровнем). Это самые большие горы Венеры. Есть на Земле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Иштар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огромные метеоритные </a:t>
            </a: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кратеры. </a:t>
            </a:r>
            <a:endParaRPr lang="ru-RU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0" name="Picture 2" descr="http://www.sai.msu.su/ng/solar/venus/magellan/perspect.gif"/>
          <p:cNvPicPr>
            <a:picLocks noChangeAspect="1" noChangeArrowheads="1"/>
          </p:cNvPicPr>
          <p:nvPr/>
        </p:nvPicPr>
        <p:blipFill>
          <a:blip r:embed="rId3" cstate="print"/>
          <a:srcRect r="20857" b="4126"/>
          <a:stretch>
            <a:fillRect/>
          </a:stretch>
        </p:blipFill>
        <p:spPr bwMode="auto">
          <a:xfrm>
            <a:off x="5220072" y="0"/>
            <a:ext cx="3923928" cy="3565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95536" y="4005064"/>
            <a:ext cx="4248472" cy="13681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Толщина коры на Венере, как на Земле: 40 - 50 км; есть мантийные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струи.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2" name="Picture 4" descr="http://www.astronews.ru/news/2013/3360.jpg"/>
          <p:cNvPicPr>
            <a:picLocks noChangeAspect="1" noChangeArrowheads="1"/>
          </p:cNvPicPr>
          <p:nvPr/>
        </p:nvPicPr>
        <p:blipFill>
          <a:blip r:embed="rId4" cstate="print"/>
          <a:srcRect l="5040" r="4241"/>
          <a:stretch>
            <a:fillRect/>
          </a:stretch>
        </p:blipFill>
        <p:spPr bwMode="auto">
          <a:xfrm>
            <a:off x="5364088" y="4221088"/>
            <a:ext cx="3335799" cy="2276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67544" y="5805264"/>
            <a:ext cx="3816424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Недавно у Венеры был открыт почти кометный "хвост".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9554571">
            <a:off x="4479448" y="5775565"/>
            <a:ext cx="720080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0" y="0"/>
            <a:ext cx="11284024" cy="2228850"/>
            <a:chOff x="0" y="4629150"/>
            <a:chExt cx="11284024" cy="2228850"/>
          </a:xfrm>
        </p:grpSpPr>
        <p:pic>
          <p:nvPicPr>
            <p:cNvPr id="21" name="Рисунок 20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8424" y="4629150"/>
              <a:ext cx="2895600" cy="2228850"/>
            </a:xfrm>
            <a:prstGeom prst="rect">
              <a:avLst/>
            </a:prstGeom>
          </p:spPr>
        </p:pic>
        <p:pic>
          <p:nvPicPr>
            <p:cNvPr id="22" name="Рисунок 21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128" y="4629150"/>
              <a:ext cx="2895600" cy="2228850"/>
            </a:xfrm>
            <a:prstGeom prst="rect">
              <a:avLst/>
            </a:prstGeom>
          </p:spPr>
        </p:pic>
        <p:pic>
          <p:nvPicPr>
            <p:cNvPr id="23" name="Рисунок 22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3808" y="4629150"/>
              <a:ext cx="2895600" cy="2228850"/>
            </a:xfrm>
            <a:prstGeom prst="rect">
              <a:avLst/>
            </a:prstGeom>
          </p:spPr>
        </p:pic>
        <p:pic>
          <p:nvPicPr>
            <p:cNvPr id="24" name="Рисунок 23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629150"/>
              <a:ext cx="2895600" cy="2228850"/>
            </a:xfrm>
            <a:prstGeom prst="rect">
              <a:avLst/>
            </a:prstGeom>
          </p:spPr>
        </p:pic>
      </p:grpSp>
      <p:grpSp>
        <p:nvGrpSpPr>
          <p:cNvPr id="15" name="Группа 14"/>
          <p:cNvGrpSpPr/>
          <p:nvPr/>
        </p:nvGrpSpPr>
        <p:grpSpPr>
          <a:xfrm>
            <a:off x="0" y="188640"/>
            <a:ext cx="11284024" cy="2228850"/>
            <a:chOff x="0" y="4629150"/>
            <a:chExt cx="11284024" cy="2228850"/>
          </a:xfrm>
        </p:grpSpPr>
        <p:pic>
          <p:nvPicPr>
            <p:cNvPr id="16" name="Рисунок 15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8424" y="4629150"/>
              <a:ext cx="2895600" cy="2228850"/>
            </a:xfrm>
            <a:prstGeom prst="rect">
              <a:avLst/>
            </a:prstGeom>
          </p:spPr>
        </p:pic>
        <p:pic>
          <p:nvPicPr>
            <p:cNvPr id="17" name="Рисунок 16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128" y="4629150"/>
              <a:ext cx="2895600" cy="2228850"/>
            </a:xfrm>
            <a:prstGeom prst="rect">
              <a:avLst/>
            </a:prstGeom>
          </p:spPr>
        </p:pic>
        <p:pic>
          <p:nvPicPr>
            <p:cNvPr id="18" name="Рисунок 17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3808" y="4629150"/>
              <a:ext cx="2895600" cy="2228850"/>
            </a:xfrm>
            <a:prstGeom prst="rect">
              <a:avLst/>
            </a:prstGeom>
          </p:spPr>
        </p:pic>
        <p:pic>
          <p:nvPicPr>
            <p:cNvPr id="19" name="Рисунок 18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629150"/>
              <a:ext cx="2895600" cy="2228850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/>
        </p:nvGrpSpPr>
        <p:grpSpPr>
          <a:xfrm>
            <a:off x="0" y="2420888"/>
            <a:ext cx="11284024" cy="2228850"/>
            <a:chOff x="0" y="4629150"/>
            <a:chExt cx="11284024" cy="2228850"/>
          </a:xfrm>
        </p:grpSpPr>
        <p:pic>
          <p:nvPicPr>
            <p:cNvPr id="11" name="Рисунок 10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8424" y="4629150"/>
              <a:ext cx="2895600" cy="2228850"/>
            </a:xfrm>
            <a:prstGeom prst="rect">
              <a:avLst/>
            </a:prstGeom>
          </p:spPr>
        </p:pic>
        <p:pic>
          <p:nvPicPr>
            <p:cNvPr id="12" name="Рисунок 11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128" y="4629150"/>
              <a:ext cx="2895600" cy="2228850"/>
            </a:xfrm>
            <a:prstGeom prst="rect">
              <a:avLst/>
            </a:prstGeom>
          </p:spPr>
        </p:pic>
        <p:pic>
          <p:nvPicPr>
            <p:cNvPr id="13" name="Рисунок 12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3808" y="4629150"/>
              <a:ext cx="2895600" cy="2228850"/>
            </a:xfrm>
            <a:prstGeom prst="rect">
              <a:avLst/>
            </a:prstGeom>
          </p:spPr>
        </p:pic>
        <p:pic>
          <p:nvPicPr>
            <p:cNvPr id="14" name="Рисунок 13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629150"/>
              <a:ext cx="2895600" cy="2228850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0" y="4629150"/>
            <a:ext cx="11284024" cy="2228850"/>
            <a:chOff x="0" y="4629150"/>
            <a:chExt cx="11284024" cy="2228850"/>
          </a:xfrm>
        </p:grpSpPr>
        <p:pic>
          <p:nvPicPr>
            <p:cNvPr id="8" name="Рисунок 7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8424" y="4629150"/>
              <a:ext cx="2895600" cy="2228850"/>
            </a:xfrm>
            <a:prstGeom prst="rect">
              <a:avLst/>
            </a:prstGeom>
          </p:spPr>
        </p:pic>
        <p:pic>
          <p:nvPicPr>
            <p:cNvPr id="7" name="Рисунок 6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128" y="4629150"/>
              <a:ext cx="2895600" cy="2228850"/>
            </a:xfrm>
            <a:prstGeom prst="rect">
              <a:avLst/>
            </a:prstGeom>
          </p:spPr>
        </p:pic>
        <p:pic>
          <p:nvPicPr>
            <p:cNvPr id="6" name="Рисунок 5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3808" y="4629150"/>
              <a:ext cx="2895600" cy="2228850"/>
            </a:xfrm>
            <a:prstGeom prst="rect">
              <a:avLst/>
            </a:prstGeom>
          </p:spPr>
        </p:pic>
        <p:pic>
          <p:nvPicPr>
            <p:cNvPr id="5" name="Рисунок 4" descr="34307058_star21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629150"/>
              <a:ext cx="2895600" cy="2228850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352928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Венера казалась подобной Земле, но теперь мы, скорее, назовём её "миром наоборот", где ядовитая атмосфера, едкие сернокислотные облака и дожди, чудовищные температура и давление, где даже движение вокруг оси происходит в другую сторону и удивительно медленно. Это планета с самой плотной атмосферой среди планет земной группы, с самым медленным вращением вокруг оси и с наименьшей вытянутостью орбиты.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7992888" cy="6026224"/>
          </a:xfrm>
        </p:spPr>
        <p:txBody>
          <a:bodyPr>
            <a:norm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Список Литературы:   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А.Е.Криволуцкий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 «Голубая планета» 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 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А.А.Гурштейн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  «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Извечные тайны неба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»;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[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Энциклопедия для детей, том 8, 1997] 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[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Детская энциклопедия, 1964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507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Венера</vt:lpstr>
      <vt:lpstr>Редеет облаков летучая гряда; Звезда печальная, вечерняя звезда, Твой луч осеребрил увядшие равнины, И дремлющий залив, и чёрных скал вершины... А.С. Пушкин</vt:lpstr>
      <vt:lpstr>Слайд 3</vt:lpstr>
      <vt:lpstr>Слайд 4</vt:lpstr>
      <vt:lpstr>Слайд 5</vt:lpstr>
      <vt:lpstr>Венера казалась подобной Земле, но теперь мы, скорее, назовём её "миром наоборот", где ядовитая атмосфера, едкие сернокислотные облака и дожди, чудовищные температура и давление, где даже движение вокруг оси происходит в другую сторону и удивительно медленно. Это планета с самой плотной атмосферой среди планет земной группы, с самым медленным вращением вокруг оси и с наименьшей вытянутостью орбиты.   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Венера</dc:title>
  <dc:creator>Eva</dc:creator>
  <cp:lastModifiedBy>Eva</cp:lastModifiedBy>
  <cp:revision>9</cp:revision>
  <dcterms:created xsi:type="dcterms:W3CDTF">2014-05-16T14:30:39Z</dcterms:created>
  <dcterms:modified xsi:type="dcterms:W3CDTF">2014-05-16T15:56:24Z</dcterms:modified>
</cp:coreProperties>
</file>