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D108-5CDE-4FD9-89EA-7A13FF52FA3C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8117D-1134-47AE-860F-E1C9B57C5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5904656"/>
          </a:xfrm>
        </p:spPr>
        <p:txBody>
          <a:bodyPr/>
          <a:lstStyle/>
          <a:p>
            <a:r>
              <a:rPr lang="en-US" sz="7500" dirty="0" smtClean="0">
                <a:effectLst/>
              </a:rPr>
              <a:t>Water pollution</a:t>
            </a:r>
            <a:endParaRPr lang="ru-RU" sz="7500" dirty="0">
              <a:effectLst/>
            </a:endParaRPr>
          </a:p>
        </p:txBody>
      </p:sp>
      <p:pic>
        <p:nvPicPr>
          <p:cNvPr id="17410" name="Picture 2" descr="http://anthropos.org.ua/wp-content/uploads/2013/02/672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14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6874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0"/>
            <a:ext cx="3332435" cy="2493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2" y="-3593"/>
            <a:ext cx="3384376" cy="2493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08"/>
          <a:stretch/>
        </p:blipFill>
        <p:spPr>
          <a:xfrm>
            <a:off x="6694378" y="-17735"/>
            <a:ext cx="2467064" cy="250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960"/>
            <a:ext cx="3096344" cy="2405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35" y="2490065"/>
            <a:ext cx="3618905" cy="2412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07"/>
          <a:stretch/>
        </p:blipFill>
        <p:spPr>
          <a:xfrm>
            <a:off x="6326282" y="2490065"/>
            <a:ext cx="2817718" cy="2412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902668"/>
            <a:ext cx="3024336" cy="195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93046"/>
            <a:ext cx="3869362" cy="1964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889680"/>
            <a:ext cx="2304256" cy="1968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89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844824"/>
          </a:xfrm>
        </p:spPr>
        <p:txBody>
          <a:bodyPr/>
          <a:lstStyle/>
          <a:p>
            <a:pPr algn="l"/>
            <a:r>
              <a:rPr lang="en-US" dirty="0" smtClean="0"/>
              <a:t>Second, </a:t>
            </a:r>
            <a:r>
              <a:rPr lang="en-US" dirty="0"/>
              <a:t>we need to restore nature. </a:t>
            </a:r>
            <a:r>
              <a:rPr lang="en-US" dirty="0" smtClean="0"/>
              <a:t>Plant </a:t>
            </a:r>
            <a:r>
              <a:rPr lang="en-US" dirty="0"/>
              <a:t>trees.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447"/>
            <a:ext cx="3319889" cy="2419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89" y="1844824"/>
            <a:ext cx="3196327" cy="2419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717"/>
          <a:stretch/>
        </p:blipFill>
        <p:spPr>
          <a:xfrm>
            <a:off x="6516216" y="1837600"/>
            <a:ext cx="2627784" cy="2433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5152"/>
            <a:ext cx="3203848" cy="2592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71237"/>
            <a:ext cx="2088232" cy="2582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" r="-18"/>
          <a:stretch/>
        </p:blipFill>
        <p:spPr>
          <a:xfrm>
            <a:off x="5271880" y="4264014"/>
            <a:ext cx="3872120" cy="2589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095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0"/>
            <a:ext cx="9001000" cy="1772816"/>
          </a:xfrm>
        </p:spPr>
        <p:txBody>
          <a:bodyPr/>
          <a:lstStyle/>
          <a:p>
            <a:r>
              <a:rPr lang="en-US" dirty="0"/>
              <a:t>Third, the use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eco- friendly </a:t>
            </a:r>
            <a:r>
              <a:rPr lang="en-US" dirty="0"/>
              <a:t>cars.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5530"/>
            <a:ext cx="3456384" cy="4116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2214554"/>
            <a:ext cx="5184576" cy="4335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35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dirty="0"/>
              <a:t>We can save the planet!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48"/>
          <a:stretch/>
        </p:blipFill>
        <p:spPr>
          <a:xfrm>
            <a:off x="214282" y="1500174"/>
            <a:ext cx="3389339" cy="50720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19"/>
          <a:stretch/>
        </p:blipFill>
        <p:spPr>
          <a:xfrm>
            <a:off x="3857620" y="1643050"/>
            <a:ext cx="4214842" cy="2025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947913"/>
            <a:ext cx="3815707" cy="2562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157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>
                <a:solidFill>
                  <a:srgbClr val="FF0000"/>
                </a:solidFill>
              </a:rPr>
              <a:t>Thank you for your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908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/>
          <a:lstStyle/>
          <a:p>
            <a:pPr algn="l"/>
            <a:r>
              <a:rPr lang="en-US" sz="3600" dirty="0"/>
              <a:t>Nowadays, the environment is polluted in many ways</a:t>
            </a:r>
            <a:r>
              <a:rPr lang="en-US" sz="3600" dirty="0" smtClean="0"/>
              <a:t>: water  pollution </a:t>
            </a:r>
            <a:r>
              <a:rPr lang="en-US" sz="3600" dirty="0"/>
              <a:t>air pollution, </a:t>
            </a:r>
            <a:r>
              <a:rPr lang="en-US" sz="3600" dirty="0" smtClean="0"/>
              <a:t>soil pollution.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200800" cy="4642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40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291"/>
            <a:ext cx="8363272" cy="1357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Water pollution is one of the famous and one of the largest problems in our world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http://o-planete.ru/wp-content/uploads/2013/10/%D0%B8%D1%81%D1%82%D0%BE%D1%87%D0%BD%D0%B8%D0%BA%D0%B8-%D0%B7%D0%B0%D0%B3%D1%80%D1%8F%D0%B7%D0%BD%D0%B5%D0%BD%D0%B8%D1%8F-%D0%BF%D1%80%D0%B5%D1%81%D0%BD%D1%8B%D1%85-%D0%B2%D0%BE%D0%B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7298"/>
            <a:ext cx="4786313" cy="3714776"/>
          </a:xfrm>
          <a:prstGeom prst="rect">
            <a:avLst/>
          </a:prstGeom>
          <a:noFill/>
        </p:spPr>
      </p:pic>
      <p:pic>
        <p:nvPicPr>
          <p:cNvPr id="14340" name="Picture 4" descr="http://injstroj.ru/wp-content/uploads/2013/08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9"/>
            <a:ext cx="4357686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214950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People in Africa can not drink clean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water,their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children die because a big part of our water has been polluted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97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96752"/>
          </a:xfrm>
        </p:spPr>
        <p:txBody>
          <a:bodyPr/>
          <a:lstStyle/>
          <a:p>
            <a:r>
              <a:rPr lang="en-US" dirty="0" smtClean="0"/>
              <a:t>The factory released waste in water and fish are die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44" y="1628800"/>
            <a:ext cx="3219472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08"/>
          <a:stretch/>
        </p:blipFill>
        <p:spPr>
          <a:xfrm>
            <a:off x="1" y="1628800"/>
            <a:ext cx="3011570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3"/>
            <a:ext cx="3203848" cy="2852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3339914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34" y="1628800"/>
            <a:ext cx="3158666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94"/>
          <a:stretch/>
        </p:blipFill>
        <p:spPr>
          <a:xfrm>
            <a:off x="6303083" y="4005064"/>
            <a:ext cx="2906912" cy="28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905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1143008"/>
          </a:xfrm>
        </p:spPr>
        <p:txBody>
          <a:bodyPr/>
          <a:lstStyle/>
          <a:p>
            <a:r>
              <a:rPr lang="en-US" sz="4800" dirty="0" smtClean="0"/>
              <a:t>Water p</a:t>
            </a:r>
            <a:r>
              <a:rPr lang="en-US" sz="4800" dirty="0" smtClean="0"/>
              <a:t>ollute killed </a:t>
            </a:r>
            <a:r>
              <a:rPr lang="en-US" sz="4800" dirty="0" smtClean="0"/>
              <a:t>animals and plants too</a:t>
            </a:r>
            <a:endParaRPr lang="ru-RU" sz="4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ru.fishki.net/picsw/032011/03/post/national/priroda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13316" name="Picture 4" descr="http://ljplus.ru/img/t/w/twisted_mbgirl/cvetoch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6774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Many rivers and lakes are poisoned now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357826"/>
            <a:ext cx="521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most water pollutants are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chemical,biological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phesical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materials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2294" name="Picture 6" descr="http://www.moe-online.ru/image/news/232627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857752" cy="4429156"/>
          </a:xfrm>
          <a:prstGeom prst="rect">
            <a:avLst/>
          </a:prstGeom>
          <a:noFill/>
        </p:spPr>
      </p:pic>
      <p:pic>
        <p:nvPicPr>
          <p:cNvPr id="12296" name="Picture 8" descr="http://trinixy.ru/pics4/20091009/toxic_lak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4500562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2670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4096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most dirty river in the world is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Tsitarum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This river located in Indonesia.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http://mc2websites.com/uploads/posts/2011-07/1311326885_samaya-gryaznaya-reka-v-mir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pic>
        <p:nvPicPr>
          <p:cNvPr id="10244" name="Picture 4" descr="http://lifeglobe.net/media/entry/890/citarum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6134100" cy="5072074"/>
          </a:xfrm>
          <a:prstGeom prst="rect">
            <a:avLst/>
          </a:prstGeom>
          <a:noFill/>
        </p:spPr>
      </p:pic>
      <p:pic>
        <p:nvPicPr>
          <p:cNvPr id="10246" name="Picture 6" descr="http://review-planet.ru/wp-content/uploads/2013/02/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71546"/>
            <a:ext cx="4643438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4112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5" y="0"/>
            <a:ext cx="8507288" cy="5373216"/>
          </a:xfrm>
        </p:spPr>
        <p:txBody>
          <a:bodyPr/>
          <a:lstStyle/>
          <a:p>
            <a:pPr algn="l"/>
            <a:r>
              <a:rPr lang="en-US" dirty="0"/>
              <a:t>All this is very harmful to our </a:t>
            </a:r>
            <a:r>
              <a:rPr lang="en-US" dirty="0" smtClean="0"/>
              <a:t>planet…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1611"/>
            <a:ext cx="3390076" cy="2809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643050"/>
            <a:ext cx="3672408" cy="318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30120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protect our planet?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359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772816"/>
          </a:xfrm>
        </p:spPr>
        <p:txBody>
          <a:bodyPr/>
          <a:lstStyle/>
          <a:p>
            <a:r>
              <a:rPr lang="en-US" dirty="0"/>
              <a:t>First, we need to cleanse the planet of garbage.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828"/>
            <a:ext cx="2947503" cy="25484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588"/>
          <a:stretch/>
        </p:blipFill>
        <p:spPr>
          <a:xfrm>
            <a:off x="2930880" y="1817828"/>
            <a:ext cx="3260792" cy="2607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36"/>
          <a:stretch/>
        </p:blipFill>
        <p:spPr>
          <a:xfrm>
            <a:off x="0" y="4349200"/>
            <a:ext cx="2843808" cy="2508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1" y="4353668"/>
            <a:ext cx="3320921" cy="2504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7" y="4353669"/>
            <a:ext cx="3282463" cy="2504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64"/>
          <a:stretch/>
        </p:blipFill>
        <p:spPr>
          <a:xfrm>
            <a:off x="6191672" y="1808020"/>
            <a:ext cx="2952328" cy="2545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14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308</TotalTime>
  <Words>162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Water pollution</vt:lpstr>
      <vt:lpstr>Nowadays, the environment is polluted in many ways: water  pollution air pollution, soil pollution.</vt:lpstr>
      <vt:lpstr>Слайд 3</vt:lpstr>
      <vt:lpstr>The factory released waste in water and fish are die</vt:lpstr>
      <vt:lpstr>Water pollute killed animals and plants too</vt:lpstr>
      <vt:lpstr>Слайд 6</vt:lpstr>
      <vt:lpstr>Слайд 7</vt:lpstr>
      <vt:lpstr>All this is very harmful to our planet…      </vt:lpstr>
      <vt:lpstr>First, we need to cleanse the planet of garbage.</vt:lpstr>
      <vt:lpstr>Слайд 10</vt:lpstr>
      <vt:lpstr>Second, we need to restore nature. Plant trees.</vt:lpstr>
      <vt:lpstr>Third, the use of  eco- friendly cars.</vt:lpstr>
      <vt:lpstr>We can save the planet!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Nastya Kuzmenko  «Environmental protection»</dc:title>
  <dc:creator>Админ</dc:creator>
  <cp:lastModifiedBy>User</cp:lastModifiedBy>
  <cp:revision>24</cp:revision>
  <dcterms:created xsi:type="dcterms:W3CDTF">2014-02-07T14:21:58Z</dcterms:created>
  <dcterms:modified xsi:type="dcterms:W3CDTF">2014-03-18T16:25:09Z</dcterms:modified>
</cp:coreProperties>
</file>