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02624" cy="2378695"/>
          </a:xfrm>
        </p:spPr>
        <p:txBody>
          <a:bodyPr>
            <a:normAutofit/>
          </a:bodyPr>
          <a:lstStyle/>
          <a:p>
            <a:r>
              <a:rPr lang="uk-UA" b="1" i="1" dirty="0" smtClean="0"/>
              <a:t>Міфологічне походження зірок</a:t>
            </a:r>
            <a:br>
              <a:rPr lang="uk-UA" b="1" i="1" dirty="0" smtClean="0"/>
            </a:br>
            <a:r>
              <a:rPr lang="uk-UA" b="1" i="1" dirty="0" smtClean="0"/>
              <a:t>(грецькі)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5013176"/>
            <a:ext cx="3416424" cy="1417712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chemeClr val="tx1"/>
                </a:solidFill>
              </a:rPr>
              <a:t>Підготували учні </a:t>
            </a:r>
            <a:r>
              <a:rPr lang="uk-UA" sz="1800" smtClean="0">
                <a:solidFill>
                  <a:schemeClr val="tx1"/>
                </a:solidFill>
              </a:rPr>
              <a:t>33 </a:t>
            </a:r>
            <a:r>
              <a:rPr lang="uk-UA" sz="1800" smtClean="0">
                <a:solidFill>
                  <a:schemeClr val="tx1"/>
                </a:solidFill>
              </a:rPr>
              <a:t>групи</a:t>
            </a:r>
            <a:endParaRPr lang="uk-UA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медв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9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Велика </a:t>
            </a:r>
            <a:r>
              <a:rPr lang="uk-UA" dirty="0" err="1" smtClean="0">
                <a:solidFill>
                  <a:schemeClr val="bg1"/>
                </a:solidFill>
              </a:rPr>
              <a:t>Ведмедиця</a:t>
            </a:r>
            <a:r>
              <a:rPr lang="uk-UA" dirty="0" err="1" smtClean="0"/>
              <a:t>едведиця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420888"/>
            <a:ext cx="3898776" cy="410445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 Велик</a:t>
            </a:r>
            <a:r>
              <a:rPr lang="uk-UA" dirty="0" smtClean="0">
                <a:solidFill>
                  <a:schemeClr val="bg1"/>
                </a:solidFill>
              </a:rPr>
              <a:t>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Мал</a:t>
            </a:r>
            <a:r>
              <a:rPr lang="uk-UA" dirty="0" smtClean="0">
                <a:solidFill>
                  <a:schemeClr val="bg1"/>
                </a:solidFill>
              </a:rPr>
              <a:t>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Ведмедиц</a:t>
            </a:r>
            <a:r>
              <a:rPr lang="uk-UA" dirty="0" smtClean="0">
                <a:solidFill>
                  <a:schemeClr val="bg1"/>
                </a:solidFill>
              </a:rPr>
              <a:t>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існує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багато</a:t>
            </a:r>
            <a:r>
              <a:rPr lang="ru-RU" dirty="0" smtClean="0">
                <a:solidFill>
                  <a:schemeClr val="bg1"/>
                </a:solidFill>
              </a:rPr>
              <a:t> легенд. Головна </a:t>
            </a:r>
            <a:r>
              <a:rPr lang="ru-RU" dirty="0" err="1" smtClean="0">
                <a:solidFill>
                  <a:schemeClr val="bg1"/>
                </a:solidFill>
              </a:rPr>
              <a:t>зірка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цього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сузір'я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називається</a:t>
            </a:r>
            <a:r>
              <a:rPr lang="ru-RU" dirty="0" smtClean="0">
                <a:solidFill>
                  <a:schemeClr val="bg1"/>
                </a:solidFill>
              </a:rPr>
              <a:t> Арктур,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означає</a:t>
            </a:r>
            <a:r>
              <a:rPr lang="ru-RU" dirty="0" smtClean="0">
                <a:solidFill>
                  <a:schemeClr val="bg1"/>
                </a:solidFill>
              </a:rPr>
              <a:t> «страж </a:t>
            </a:r>
            <a:r>
              <a:rPr lang="ru-RU" dirty="0" err="1" smtClean="0">
                <a:solidFill>
                  <a:schemeClr val="bg1"/>
                </a:solidFill>
              </a:rPr>
              <a:t>ведмедиці</a:t>
            </a:r>
            <a:r>
              <a:rPr lang="ru-RU" dirty="0" smtClean="0">
                <a:solidFill>
                  <a:schemeClr val="bg1"/>
                </a:solidFill>
              </a:rPr>
              <a:t>». Велика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Мала </a:t>
            </a:r>
            <a:r>
              <a:rPr lang="ru-RU" dirty="0" err="1" smtClean="0">
                <a:solidFill>
                  <a:schemeClr val="bg1"/>
                </a:solidFill>
              </a:rPr>
              <a:t>Ведмедиці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сузір'ями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найбільш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помітними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північному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небі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2051" name="Picture 3" descr="C:\Documents and Settings\User\Рабочий стол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0"/>
            <a:ext cx="2963579" cy="2950408"/>
          </a:xfrm>
          <a:prstGeom prst="rect">
            <a:avLst/>
          </a:prstGeom>
          <a:noFill/>
        </p:spPr>
      </p:pic>
      <p:pic>
        <p:nvPicPr>
          <p:cNvPr id="2052" name="Picture 4" descr="C:\Documents and Settings\User\Рабочий стол\1372334132243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448175"/>
            <a:ext cx="2857500" cy="2409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загруженное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60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Оріон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36096" y="1196752"/>
            <a:ext cx="3178696" cy="478539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 </a:t>
            </a:r>
            <a:r>
              <a:rPr lang="ru-RU" dirty="0" err="1" smtClean="0">
                <a:solidFill>
                  <a:schemeClr val="bg1"/>
                </a:solidFill>
              </a:rPr>
              <a:t>всьому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небі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немає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іншого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сузір</a:t>
            </a:r>
            <a:r>
              <a:rPr lang="en-US" dirty="0" smtClean="0">
                <a:solidFill>
                  <a:schemeClr val="bg1"/>
                </a:solidFill>
              </a:rPr>
              <a:t>'</a:t>
            </a:r>
            <a:r>
              <a:rPr lang="ru-RU" dirty="0" smtClean="0">
                <a:solidFill>
                  <a:schemeClr val="bg1"/>
                </a:solidFill>
              </a:rPr>
              <a:t>я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яке б </a:t>
            </a:r>
            <a:r>
              <a:rPr lang="ru-RU" dirty="0" err="1" smtClean="0">
                <a:solidFill>
                  <a:schemeClr val="bg1"/>
                </a:solidFill>
              </a:rPr>
              <a:t>містило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стільки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цікавих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легко </a:t>
            </a:r>
            <a:r>
              <a:rPr lang="ru-RU" dirty="0" err="1" smtClean="0">
                <a:solidFill>
                  <a:schemeClr val="bg1"/>
                </a:solidFill>
              </a:rPr>
              <a:t>доступних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спостереження</a:t>
            </a:r>
            <a:r>
              <a:rPr lang="ru-RU" dirty="0" smtClean="0">
                <a:solidFill>
                  <a:schemeClr val="bg1"/>
                </a:solidFill>
              </a:rPr>
              <a:t> об</a:t>
            </a:r>
            <a:r>
              <a:rPr lang="en-US" dirty="0" smtClean="0">
                <a:solidFill>
                  <a:schemeClr val="bg1"/>
                </a:solidFill>
              </a:rPr>
              <a:t>'</a:t>
            </a:r>
            <a:r>
              <a:rPr lang="ru-RU" dirty="0" err="1" smtClean="0">
                <a:solidFill>
                  <a:schemeClr val="bg1"/>
                </a:solidFill>
              </a:rPr>
              <a:t>єктів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як </a:t>
            </a:r>
            <a:r>
              <a:rPr lang="ru-RU" dirty="0" err="1" smtClean="0">
                <a:solidFill>
                  <a:schemeClr val="bg1"/>
                </a:solidFill>
              </a:rPr>
              <a:t>Оріон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розташований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поблизу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сузір</a:t>
            </a:r>
            <a:r>
              <a:rPr lang="en-US" dirty="0" smtClean="0">
                <a:solidFill>
                  <a:schemeClr val="bg1"/>
                </a:solidFill>
              </a:rPr>
              <a:t>'</a:t>
            </a:r>
            <a:r>
              <a:rPr lang="ru-RU" dirty="0" smtClean="0">
                <a:solidFill>
                  <a:schemeClr val="bg1"/>
                </a:solidFill>
              </a:rPr>
              <a:t>я </a:t>
            </a:r>
            <a:r>
              <a:rPr lang="ru-RU" dirty="0" err="1" smtClean="0">
                <a:solidFill>
                  <a:schemeClr val="bg1"/>
                </a:solidFill>
              </a:rPr>
              <a:t>Тельця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Оріон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сином</a:t>
            </a:r>
            <a:r>
              <a:rPr lang="ru-RU" dirty="0" smtClean="0">
                <a:solidFill>
                  <a:schemeClr val="bg1"/>
                </a:solidFill>
              </a:rPr>
              <a:t> Посейдона - бога </a:t>
            </a:r>
            <a:r>
              <a:rPr lang="ru-RU" dirty="0" err="1" smtClean="0">
                <a:solidFill>
                  <a:schemeClr val="bg1"/>
                </a:solidFill>
              </a:rPr>
              <a:t>морів</a:t>
            </a:r>
            <a:r>
              <a:rPr lang="ru-RU" dirty="0" smtClean="0">
                <a:solidFill>
                  <a:schemeClr val="bg1"/>
                </a:solidFill>
              </a:rPr>
              <a:t> по </a:t>
            </a:r>
            <a:r>
              <a:rPr lang="ru-RU" dirty="0" err="1" smtClean="0">
                <a:solidFill>
                  <a:schemeClr val="bg1"/>
                </a:solidFill>
              </a:rPr>
              <a:t>грецькій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міфології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5" name="Picture 3" descr="C:\Documents and Settings\User\Рабочий стол\загруженное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4664"/>
            <a:ext cx="1866900" cy="2447925"/>
          </a:xfrm>
          <a:prstGeom prst="rect">
            <a:avLst/>
          </a:prstGeom>
          <a:noFill/>
        </p:spPr>
      </p:pic>
      <p:pic>
        <p:nvPicPr>
          <p:cNvPr id="3076" name="Picture 4" descr="C:\Documents and Settings\User\Рабочий стол\2f0506f7ba272e4dc9e4220e3dd1852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564904"/>
            <a:ext cx="2316361" cy="3474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User\Рабочий стол\0_43a7a_7e502e30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278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ЗВІДКИ НА НЕБІ </a:t>
            </a:r>
            <a:r>
              <a:rPr lang="ru-RU" dirty="0" err="1" smtClean="0">
                <a:solidFill>
                  <a:schemeClr val="bg1"/>
                </a:solidFill>
              </a:rPr>
              <a:t>Волосся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Вероніки</a:t>
            </a:r>
            <a:r>
              <a:rPr lang="ru-RU" dirty="0" smtClean="0">
                <a:solidFill>
                  <a:schemeClr val="bg1"/>
                </a:solidFill>
              </a:rPr>
              <a:t>?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581128"/>
            <a:ext cx="8373616" cy="190080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 </a:t>
            </a:r>
            <a:r>
              <a:rPr lang="ru-RU" dirty="0" err="1" smtClean="0">
                <a:solidFill>
                  <a:schemeClr val="bg1"/>
                </a:solidFill>
              </a:rPr>
              <a:t>давнього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сузір'я</a:t>
            </a:r>
            <a:r>
              <a:rPr lang="ru-RU" dirty="0" smtClean="0">
                <a:solidFill>
                  <a:schemeClr val="bg1"/>
                </a:solidFill>
              </a:rPr>
              <a:t> Лева на </a:t>
            </a:r>
            <a:r>
              <a:rPr lang="ru-RU" dirty="0" err="1" smtClean="0">
                <a:solidFill>
                  <a:schemeClr val="bg1"/>
                </a:solidFill>
              </a:rPr>
              <a:t>небі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досить</a:t>
            </a:r>
            <a:r>
              <a:rPr lang="ru-RU" dirty="0" smtClean="0">
                <a:solidFill>
                  <a:schemeClr val="bg1"/>
                </a:solidFill>
              </a:rPr>
              <a:t> велика «</a:t>
            </a:r>
            <a:r>
              <a:rPr lang="ru-RU" dirty="0" err="1" smtClean="0">
                <a:solidFill>
                  <a:schemeClr val="bg1"/>
                </a:solidFill>
              </a:rPr>
              <a:t>територія</a:t>
            </a:r>
            <a:r>
              <a:rPr lang="ru-RU" dirty="0" smtClean="0">
                <a:solidFill>
                  <a:schemeClr val="bg1"/>
                </a:solidFill>
              </a:rPr>
              <a:t>», а сам Лев </a:t>
            </a:r>
            <a:r>
              <a:rPr lang="ru-RU" dirty="0" err="1" smtClean="0">
                <a:solidFill>
                  <a:schemeClr val="bg1"/>
                </a:solidFill>
              </a:rPr>
              <a:t>був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володарем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чудової</a:t>
            </a:r>
            <a:r>
              <a:rPr lang="ru-RU" dirty="0" smtClean="0">
                <a:solidFill>
                  <a:schemeClr val="bg1"/>
                </a:solidFill>
              </a:rPr>
              <a:t> «</a:t>
            </a:r>
            <a:r>
              <a:rPr lang="ru-RU" dirty="0" err="1" smtClean="0">
                <a:solidFill>
                  <a:schemeClr val="bg1"/>
                </a:solidFill>
              </a:rPr>
              <a:t>пензлик</a:t>
            </a:r>
            <a:r>
              <a:rPr lang="uk-UA" dirty="0" smtClean="0">
                <a:solidFill>
                  <a:schemeClr val="bg1"/>
                </a:solidFill>
              </a:rPr>
              <a:t>а</a:t>
            </a:r>
            <a:r>
              <a:rPr lang="ru-RU" dirty="0" smtClean="0">
                <a:solidFill>
                  <a:schemeClr val="bg1"/>
                </a:solidFill>
              </a:rPr>
              <a:t>» на </a:t>
            </a:r>
            <a:r>
              <a:rPr lang="ru-RU" dirty="0" err="1" smtClean="0">
                <a:solidFill>
                  <a:schemeClr val="bg1"/>
                </a:solidFill>
              </a:rPr>
              <a:t>хвості</a:t>
            </a:r>
            <a:r>
              <a:rPr lang="ru-RU" dirty="0" smtClean="0">
                <a:solidFill>
                  <a:schemeClr val="bg1"/>
                </a:solidFill>
              </a:rPr>
              <a:t>. Але в 243 </a:t>
            </a:r>
            <a:r>
              <a:rPr lang="ru-RU" dirty="0" err="1" smtClean="0">
                <a:solidFill>
                  <a:schemeClr val="bg1"/>
                </a:solidFill>
              </a:rPr>
              <a:t>році</a:t>
            </a:r>
            <a:r>
              <a:rPr lang="ru-RU" dirty="0" smtClean="0">
                <a:solidFill>
                  <a:schemeClr val="bg1"/>
                </a:solidFill>
              </a:rPr>
              <a:t> до н.е. </a:t>
            </a:r>
            <a:r>
              <a:rPr lang="ru-RU" dirty="0" err="1" smtClean="0">
                <a:solidFill>
                  <a:schemeClr val="bg1"/>
                </a:solidFill>
              </a:rPr>
              <a:t>він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його </a:t>
            </a:r>
            <a:r>
              <a:rPr lang="ru-RU" dirty="0" err="1" smtClean="0">
                <a:solidFill>
                  <a:schemeClr val="bg1"/>
                </a:solidFill>
              </a:rPr>
              <a:t>позбувся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101" name="Picture 5" descr="C:\Documents and Settings\User\Рабочий стол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2952328" cy="2251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201004292326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70504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ДІВА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4016821"/>
            <a:ext cx="6923112" cy="2841179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Сузір</a:t>
            </a: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'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я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Діви</a:t>
            </a: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розташоване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поруч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зі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Львом</a:t>
            </a: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це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сузір</a:t>
            </a: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'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я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іноді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уявлялося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казковим</a:t>
            </a: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сфінксом</a:t>
            </a: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-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міфічною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істотою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з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тілом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лева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і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головою</a:t>
            </a: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жінки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Нерідко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в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ранніх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міфах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Діву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ототожнювали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з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Реєю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матір'ю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 бога Зевса, дружиною бога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Кроноса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5123" name="Picture 3" descr="C:\Documents and Settings\User\Рабочий стол\virg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28575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1340768"/>
            <a:ext cx="5976664" cy="5256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Documents and Settings\User\Рабочий стол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487"/>
            <a:ext cx="9144000" cy="68714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КОГО </a:t>
            </a:r>
            <a:r>
              <a:rPr lang="ru-RU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цілиться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ЗІРКОВИЙ СТРІЛЕЦЬ?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8629"/>
            <a:ext cx="5554960" cy="4569371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давньогрецькій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міфології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наймудріший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кентаврів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Хірон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бога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Хроноса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богині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Феміди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створив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першу модель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небесної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При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цьому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одне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Зодіаку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відвів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себе. Але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випередив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підступний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кентавр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Кротос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зайняв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обманом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став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сузір'ям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Стрільця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7" name="Picture 3" descr="C:\Documents and Settings\User\Рабочий стол\strele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988840"/>
            <a:ext cx="2731230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137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Міфологічне походження зірок (грецькі)</vt:lpstr>
      <vt:lpstr>Велика Ведмедицяедведиця </vt:lpstr>
      <vt:lpstr>Оріон </vt:lpstr>
      <vt:lpstr>ЗВІДКИ НА НЕБІ Волосся Вероніки? </vt:lpstr>
      <vt:lpstr>ДІВА</vt:lpstr>
      <vt:lpstr>У КОГО цілиться ЗІРКОВИЙ СТРІЛЕЦЬ?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Міфологічна походження зірок (грецькі)</dc:title>
  <cp:lastModifiedBy>User</cp:lastModifiedBy>
  <cp:revision>8</cp:revision>
  <dcterms:modified xsi:type="dcterms:W3CDTF">2014-06-05T13:36:23Z</dcterms:modified>
</cp:coreProperties>
</file>