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3" r:id="rId18"/>
    <p:sldId id="271" r:id="rId19"/>
    <p:sldId id="272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D91B6-E6AF-4AE6-88D2-62BAE49C6202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42EA2-5638-4DC2-AAB4-7D2E7AB442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2EA2-5638-4DC2-AAB4-7D2E7AB442D1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40A0-3B2B-49A0-ACE9-4BC0E117F82A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E85B-442B-42A4-B104-A77BD0CAE5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185736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Полеты на другие планеты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22031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Подготовили ученики 42 группы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Петренко Дмитрий</a:t>
            </a:r>
          </a:p>
          <a:p>
            <a:pPr algn="r"/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Козаченко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Ростислав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2" name="Picture 8" descr="http://m.ruvr.ru/data/2013/04/11/1325402599/4mars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4626734" cy="269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A07269-Mars Rover Opportunity-Iron Meteor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572164" cy="5553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6000768"/>
            <a:ext cx="302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Метеорит —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Heat Shield Rock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ile:Spirit Mars Silica April 20 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35"/>
            <a:ext cx="9144000" cy="5929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6666" y="571480"/>
            <a:ext cx="4461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Марсоход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</a:rPr>
              <a:t>«Кьюриосити»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Picture 2" descr="File:PIA16239 High-Resolution Self-Portrait by Curiosity Rover Arm Camera squ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206" y="1071546"/>
            <a:ext cx="5715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571612"/>
          <a:ext cx="7429552" cy="24688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214578"/>
                <a:gridCol w="521497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Масса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899 кг (вес на Марсе эквивалентен 340 кг)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Размеры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3,1 × 2,7 × 2,1 м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Мощность</a:t>
                      </a: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 ватт электрической энергии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Источники питания</a:t>
                      </a: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Радиоизотопный термоэлектрический генератор</a:t>
                      </a:r>
                      <a:endParaRPr lang="ru-RU" b="0" dirty="0"/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</a:t>
                      </a:r>
                      <a:r>
                        <a:rPr lang="ru-RU" baseline="0" dirty="0" smtClean="0"/>
                        <a:t> движения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см/с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активного существования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Планируемый:</a:t>
                      </a:r>
                      <a:r>
                        <a:rPr lang="ru-RU" dirty="0" smtClean="0"/>
                        <a:t> 668 </a:t>
                      </a:r>
                      <a:r>
                        <a:rPr lang="ru-RU" dirty="0" err="1" smtClean="0"/>
                        <a:t>сол</a:t>
                      </a:r>
                      <a:r>
                        <a:rPr lang="ru-RU" dirty="0" smtClean="0"/>
                        <a:t> (686 дней) </a:t>
                      </a:r>
                    </a:p>
                    <a:p>
                      <a:r>
                        <a:rPr lang="ru-RU" i="1" dirty="0" smtClean="0"/>
                        <a:t>Текущий:</a:t>
                      </a:r>
                      <a:r>
                        <a:rPr lang="ru-RU" dirty="0" smtClean="0"/>
                        <a:t> 495 дней с момента посадки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4" y="642918"/>
            <a:ext cx="759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Основные характеристики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Марсоход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2400" dirty="0" smtClean="0">
                <a:solidFill>
                  <a:schemeClr val="accent2">
                    <a:lumMod val="75000"/>
                  </a:schemeClr>
                </a:solidFill>
              </a:rPr>
              <a:t>«Кьюриосити»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MSL final assembly 2011-7372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24"/>
            <a:ext cx="6643734" cy="58535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929330"/>
            <a:ext cx="4226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Космический аппарат в собранном виде.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upload.wikimedia.org/wikipedia/commons/thumb/e/ee/Atlas_V_541_into_the_flight.png/270px-Atlas_V_541_into_the_fligh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04"/>
            <a:ext cx="4714908" cy="54134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5857892"/>
            <a:ext cx="3816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Запуск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марсохода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с мыса Канаверал.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20090422MSLtestparach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643470" cy="6783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ile:593484main pia14839 full Curiosity's Sky Crane Maneuver, Artist's Conce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3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.obozrevatel.ua/13/1310213/219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elregnews.ru/wp-content/uploads/2012/08/2012.08.29-08.09.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5519"/>
            <a:ext cx="9144000" cy="5138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48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Полеты на Марс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35782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Марсоход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«Спирит»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100" name="Picture 4" descr="&amp;Fcy;&amp;acy;&amp;jcy;&amp;lcy;:&amp;Ocy;&amp;pcy;&amp;pcy;&amp;ocy;&amp;rcy;&amp;tcy;&amp;softcy;&amp;yucy;&amp;ncy;&amp;icy;&amp;tcy;&amp;icy; (&amp;mcy;&amp;acy;&amp;rcy;&amp;scy;&amp;ocy;&amp;khcy;&amp;ocy;&amp;dcy;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988668" cy="357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&amp;Fcy;&amp;acy;&amp;jcy;&amp;lcy;:KSC-03PD-0788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07196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534568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Марсоход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Оппортьюнити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dezinfo.net/images4/image/08.2012/mars_photos/mars_photo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1"/>
            <a:ext cx="5214974" cy="6875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500042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Полеты на Луну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72" name="Picture 8" descr="http://www.krugosvet.ru/images/1002092_0550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810186" cy="492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Lunokhod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22" y="428604"/>
            <a:ext cx="6762764" cy="54778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60007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Первый в мире луноход (СССР)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Lunokhod control panel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Apollo15LunarR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0464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6060064"/>
            <a:ext cx="2253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Лунный автомобиль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AS11-40-5850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547" y="0"/>
            <a:ext cx="5940659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Scott on the Rover - GPN-2000-001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5930283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KSC-03PD-1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56759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5929330"/>
            <a:ext cx="623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Марсоход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Оппортьюнити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» на последней стадии разработки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571612"/>
          <a:ext cx="7429552" cy="347472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214578"/>
                <a:gridCol w="521497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Масса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185 </a:t>
                      </a:r>
                      <a:r>
                        <a:rPr lang="ru-RU" dirty="0" smtClean="0"/>
                        <a:t>кг</a:t>
                      </a:r>
                      <a:r>
                        <a:rPr lang="ru-RU" baseline="30000" dirty="0" smtClean="0"/>
                        <a:t> </a:t>
                      </a:r>
                      <a:r>
                        <a:rPr lang="ru-RU" dirty="0" smtClean="0"/>
                        <a:t>(69,7 </a:t>
                      </a:r>
                      <a:r>
                        <a:rPr lang="ru-RU" dirty="0"/>
                        <a:t>кг на </a:t>
                      </a:r>
                      <a:r>
                        <a:rPr lang="ru-RU" dirty="0" smtClean="0"/>
                        <a:t>Марсе)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Размеры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1,6 × 2,3 × 1,5 м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Мощность</a:t>
                      </a: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140 ватт </a:t>
                      </a:r>
                      <a:r>
                        <a:rPr lang="ru-RU" dirty="0" smtClean="0"/>
                        <a:t>электроэнергии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Источники питания</a:t>
                      </a: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Панели солнечных батарей</a:t>
                      </a: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</a:t>
                      </a:r>
                      <a:r>
                        <a:rPr lang="ru-RU" baseline="0" dirty="0" smtClean="0"/>
                        <a:t> движения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максимальная — 5 см/сек,</a:t>
                      </a:r>
                      <a:br>
                        <a:rPr lang="ru-RU" dirty="0"/>
                      </a:br>
                      <a:r>
                        <a:rPr lang="ru-RU" dirty="0"/>
                        <a:t>1 см/сек (34 м/ч) на Марсе</a:t>
                      </a: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активного существования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Планируемая</a:t>
                      </a:r>
                      <a:r>
                        <a:rPr lang="ru-RU" dirty="0" smtClean="0"/>
                        <a:t>: 90 </a:t>
                      </a:r>
                      <a:r>
                        <a:rPr lang="ru-RU" dirty="0" err="1" smtClean="0"/>
                        <a:t>сол</a:t>
                      </a:r>
                      <a:r>
                        <a:rPr lang="ru-RU" dirty="0" smtClean="0"/>
                        <a:t> (92,5 суток)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Оппортьюнити</a:t>
                      </a:r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8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3609 дней с момента посадки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«Спирит» </a:t>
                      </a:r>
                      <a:endParaRPr lang="ru-RU" sz="18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2271 дней с момента посадки</a:t>
                      </a:r>
                      <a:endParaRPr lang="ru-RU" dirty="0"/>
                    </a:p>
                  </a:txBody>
                  <a:tcPr marL="28575" marR="285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57148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Основные характеристики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Морсоходов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Оппортьюнити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» и «Спирит»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ile:Mer-b-final-la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071966" cy="6037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606006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Запуск «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Оппортюнити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» ракетой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Дельта-2 7925-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le:Lancement Spirit fusee Delta IIs 1006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439" y="0"/>
            <a:ext cx="3990511" cy="6000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6000768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Старт ракеты «Дельта»-2 с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марсоходом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«Спирит» на борту.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Pcy;&amp;iecy;&amp;rcy;&amp;vcy;&amp;acy;&amp;yacy; &amp;tscy;&amp;vcy;&amp;iecy;&amp;tcy;&amp;ncy;&amp;acy;&amp;yacy; &amp;pcy;&amp;acy;&amp;ncy;&amp;ocy;&amp;rcy;&amp;acy;&amp;mcy;&amp;acy; &amp;mcy;&amp;iecy;&amp;scy;&amp;tcy;&amp;ncy;&amp;ocy;&amp;scy;&amp;tcy;&amp;icy; &amp;ncy;&amp;acy; &amp;kcy;&amp;ocy;&amp;tcy;&amp;ocy;&amp;rcy;&amp;ocy;&amp;jcy; &amp;vcy;&amp;icy;&amp;dcy;&amp;ncy;&amp;ycy; &amp;ocy;&amp;kcy;&amp;rcy;&amp;iecy;&amp;scy;&amp;tcy;&amp;ncy;&amp;ocy;&amp;scy;&amp;tcy;&amp;icy; &amp;kcy;&amp;rcy;&amp;acy;&amp;tcy;&amp;iecy;&amp;rcy;&amp;acy; &amp;Icy;&amp;g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8"/>
            <a:ext cx="9069328" cy="4714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32" y="5572140"/>
            <a:ext cx="707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Первая цветная панорама местности на которой видны окрестности кратера Игл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upload.wikimedia.org/wikipedia/commons/thumb/2/26/El_Capitan_sol27_pancam.jpg/220px-El_Capitan_sol27_panc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5143536" cy="51435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5786454"/>
            <a:ext cx="4400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Обнажение горной породы «Эль-Капитан»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Pcy;&amp;acy;&amp;ncy;&amp;ocy;&amp;rcy;&amp;acy;&amp;mcy;&amp;acy; &amp;kcy;&amp;rcy;&amp;acy;&amp;tcy;&amp;iecy;&amp;rcy;&amp;acy; &amp;Fcy;&amp;rcy;&amp;acy;&amp;mcy;, 24 &amp;acy;&amp;pcy;&amp;rcy;&amp;iecy;&amp;lcy;&amp;yacy; 2004 &amp;gcy;&amp;ocy;&amp;dcy;&amp;acy; (84 &amp;scy;&amp;ocy;&amp;lcy;)"/>
          <p:cNvPicPr>
            <a:picLocks noChangeAspect="1" noChangeArrowheads="1"/>
          </p:cNvPicPr>
          <p:nvPr/>
        </p:nvPicPr>
        <p:blipFill>
          <a:blip r:embed="rId2"/>
          <a:srcRect l="12116" r="14038"/>
          <a:stretch>
            <a:fillRect/>
          </a:stretch>
        </p:blipFill>
        <p:spPr bwMode="auto">
          <a:xfrm>
            <a:off x="0" y="1285860"/>
            <a:ext cx="9144000" cy="3143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4572008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Панорама кратера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Фрам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, 24 апреля 2004 года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234</Words>
  <Application>Microsoft Office PowerPoint</Application>
  <PresentationFormat>Экран (4:3)</PresentationFormat>
  <Paragraphs>52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Andrew</cp:lastModifiedBy>
  <cp:revision>11</cp:revision>
  <dcterms:created xsi:type="dcterms:W3CDTF">2013-12-17T20:15:47Z</dcterms:created>
  <dcterms:modified xsi:type="dcterms:W3CDTF">2013-12-17T22:05:27Z</dcterms:modified>
</cp:coreProperties>
</file>