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8" r:id="rId4"/>
    <p:sldId id="258" r:id="rId5"/>
    <p:sldId id="259" r:id="rId6"/>
    <p:sldId id="260" r:id="rId7"/>
    <p:sldId id="261" r:id="rId8"/>
    <p:sldId id="262" r:id="rId9"/>
    <p:sldId id="263" r:id="rId10"/>
    <p:sldId id="264" r:id="rId11"/>
    <p:sldId id="269" r:id="rId12"/>
    <p:sldId id="266" r:id="rId13"/>
  </p:sldIdLst>
  <p:sldSz cx="9144000" cy="6858000" type="screen4x3"/>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38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uk-UA" smtClean="0"/>
              <a:t>Зразок заголовка</a:t>
            </a:r>
            <a:endParaRPr lang="uk-UA"/>
          </a:p>
        </p:txBody>
      </p:sp>
      <p:sp>
        <p:nvSpPr>
          <p:cNvPr id="3" name="Пі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uk-UA" smtClean="0"/>
              <a:t>Зразок підзаголовка</a:t>
            </a:r>
            <a:endParaRPr lang="uk-UA"/>
          </a:p>
        </p:txBody>
      </p:sp>
      <p:sp>
        <p:nvSpPr>
          <p:cNvPr id="4" name="Місце для дати 3"/>
          <p:cNvSpPr>
            <a:spLocks noGrp="1"/>
          </p:cNvSpPr>
          <p:nvPr>
            <p:ph type="dt" sz="half" idx="10"/>
          </p:nvPr>
        </p:nvSpPr>
        <p:spPr/>
        <p:txBody>
          <a:bodyPr/>
          <a:lstStyle/>
          <a:p>
            <a:fld id="{A830A1CE-C7E5-4C97-8A51-CBA8EE85084B}" type="datetimeFigureOut">
              <a:rPr lang="uk-UA" smtClean="0"/>
              <a:t>04.11.2013</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67510090-D01B-46B1-99E7-E5883A23E41E}" type="slidenum">
              <a:rPr lang="uk-UA" smtClean="0"/>
              <a:t>‹№›</a:t>
            </a:fld>
            <a:endParaRPr lang="uk-UA"/>
          </a:p>
        </p:txBody>
      </p:sp>
    </p:spTree>
    <p:extLst>
      <p:ext uri="{BB962C8B-B14F-4D97-AF65-F5344CB8AC3E}">
        <p14:creationId xmlns:p14="http://schemas.microsoft.com/office/powerpoint/2010/main" val="220689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ертикального тексту 2"/>
          <p:cNvSpPr>
            <a:spLocks noGrp="1"/>
          </p:cNvSpPr>
          <p:nvPr>
            <p:ph type="body" orient="vert" idx="1"/>
          </p:nvPr>
        </p:nvSpPr>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p>
            <a:fld id="{A830A1CE-C7E5-4C97-8A51-CBA8EE85084B}" type="datetimeFigureOut">
              <a:rPr lang="uk-UA" smtClean="0"/>
              <a:t>04.11.2013</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67510090-D01B-46B1-99E7-E5883A23E41E}" type="slidenum">
              <a:rPr lang="uk-UA" smtClean="0"/>
              <a:t>‹№›</a:t>
            </a:fld>
            <a:endParaRPr lang="uk-UA"/>
          </a:p>
        </p:txBody>
      </p:sp>
    </p:spTree>
    <p:extLst>
      <p:ext uri="{BB962C8B-B14F-4D97-AF65-F5344CB8AC3E}">
        <p14:creationId xmlns:p14="http://schemas.microsoft.com/office/powerpoint/2010/main" val="2217248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p:cNvSpPr>
            <a:spLocks noGrp="1"/>
          </p:cNvSpPr>
          <p:nvPr>
            <p:ph type="title" orient="vert"/>
          </p:nvPr>
        </p:nvSpPr>
        <p:spPr>
          <a:xfrm>
            <a:off x="6629400" y="274638"/>
            <a:ext cx="2057400" cy="5851525"/>
          </a:xfrm>
        </p:spPr>
        <p:txBody>
          <a:bodyPr vert="eaVert"/>
          <a:lstStyle/>
          <a:p>
            <a:r>
              <a:rPr lang="uk-UA" smtClean="0"/>
              <a:t>Зразок заголовка</a:t>
            </a:r>
            <a:endParaRPr lang="uk-UA"/>
          </a:p>
        </p:txBody>
      </p:sp>
      <p:sp>
        <p:nvSpPr>
          <p:cNvPr id="3" name="Місце для вертикального тексту 2"/>
          <p:cNvSpPr>
            <a:spLocks noGrp="1"/>
          </p:cNvSpPr>
          <p:nvPr>
            <p:ph type="body" orient="vert" idx="1"/>
          </p:nvPr>
        </p:nvSpPr>
        <p:spPr>
          <a:xfrm>
            <a:off x="457200" y="274638"/>
            <a:ext cx="6019800" cy="5851525"/>
          </a:xfrm>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p>
            <a:fld id="{A830A1CE-C7E5-4C97-8A51-CBA8EE85084B}" type="datetimeFigureOut">
              <a:rPr lang="uk-UA" smtClean="0"/>
              <a:t>04.11.2013</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67510090-D01B-46B1-99E7-E5883A23E41E}" type="slidenum">
              <a:rPr lang="uk-UA" smtClean="0"/>
              <a:t>‹№›</a:t>
            </a:fld>
            <a:endParaRPr lang="uk-UA"/>
          </a:p>
        </p:txBody>
      </p:sp>
    </p:spTree>
    <p:extLst>
      <p:ext uri="{BB962C8B-B14F-4D97-AF65-F5344CB8AC3E}">
        <p14:creationId xmlns:p14="http://schemas.microsoft.com/office/powerpoint/2010/main" val="2131730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місту 2"/>
          <p:cNvSpPr>
            <a:spLocks noGrp="1"/>
          </p:cNvSpPr>
          <p:nvPr>
            <p:ph idx="1"/>
          </p:nvPr>
        </p:nvSpPr>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p>
            <a:fld id="{A830A1CE-C7E5-4C97-8A51-CBA8EE85084B}" type="datetimeFigureOut">
              <a:rPr lang="uk-UA" smtClean="0"/>
              <a:t>04.11.2013</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67510090-D01B-46B1-99E7-E5883A23E41E}" type="slidenum">
              <a:rPr lang="uk-UA" smtClean="0"/>
              <a:t>‹№›</a:t>
            </a:fld>
            <a:endParaRPr lang="uk-UA"/>
          </a:p>
        </p:txBody>
      </p:sp>
    </p:spTree>
    <p:extLst>
      <p:ext uri="{BB962C8B-B14F-4D97-AF65-F5344CB8AC3E}">
        <p14:creationId xmlns:p14="http://schemas.microsoft.com/office/powerpoint/2010/main" val="1864196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uk-UA" smtClean="0"/>
              <a:t>Зразок заголовка</a:t>
            </a:r>
            <a:endParaRPr lang="uk-UA"/>
          </a:p>
        </p:txBody>
      </p:sp>
      <p:sp>
        <p:nvSpPr>
          <p:cNvPr id="3" name="Місце для тексту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Зразок тексту</a:t>
            </a:r>
          </a:p>
        </p:txBody>
      </p:sp>
      <p:sp>
        <p:nvSpPr>
          <p:cNvPr id="4" name="Місце для дати 3"/>
          <p:cNvSpPr>
            <a:spLocks noGrp="1"/>
          </p:cNvSpPr>
          <p:nvPr>
            <p:ph type="dt" sz="half" idx="10"/>
          </p:nvPr>
        </p:nvSpPr>
        <p:spPr/>
        <p:txBody>
          <a:bodyPr/>
          <a:lstStyle/>
          <a:p>
            <a:fld id="{A830A1CE-C7E5-4C97-8A51-CBA8EE85084B}" type="datetimeFigureOut">
              <a:rPr lang="uk-UA" smtClean="0"/>
              <a:t>04.11.2013</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67510090-D01B-46B1-99E7-E5883A23E41E}" type="slidenum">
              <a:rPr lang="uk-UA" smtClean="0"/>
              <a:t>‹№›</a:t>
            </a:fld>
            <a:endParaRPr lang="uk-UA"/>
          </a:p>
        </p:txBody>
      </p:sp>
    </p:spTree>
    <p:extLst>
      <p:ext uri="{BB962C8B-B14F-4D97-AF65-F5344CB8AC3E}">
        <p14:creationId xmlns:p14="http://schemas.microsoft.com/office/powerpoint/2010/main" val="49621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місту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вмісту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5" name="Місце для дати 4"/>
          <p:cNvSpPr>
            <a:spLocks noGrp="1"/>
          </p:cNvSpPr>
          <p:nvPr>
            <p:ph type="dt" sz="half" idx="10"/>
          </p:nvPr>
        </p:nvSpPr>
        <p:spPr/>
        <p:txBody>
          <a:bodyPr/>
          <a:lstStyle/>
          <a:p>
            <a:fld id="{A830A1CE-C7E5-4C97-8A51-CBA8EE85084B}" type="datetimeFigureOut">
              <a:rPr lang="uk-UA" smtClean="0"/>
              <a:t>04.11.2013</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67510090-D01B-46B1-99E7-E5883A23E41E}" type="slidenum">
              <a:rPr lang="uk-UA" smtClean="0"/>
              <a:t>‹№›</a:t>
            </a:fld>
            <a:endParaRPr lang="uk-UA"/>
          </a:p>
        </p:txBody>
      </p:sp>
    </p:spTree>
    <p:extLst>
      <p:ext uri="{BB962C8B-B14F-4D97-AF65-F5344CB8AC3E}">
        <p14:creationId xmlns:p14="http://schemas.microsoft.com/office/powerpoint/2010/main" val="3845379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uk-UA" smtClean="0"/>
              <a:t>Зразок заголовка</a:t>
            </a:r>
            <a:endParaRPr lang="uk-UA"/>
          </a:p>
        </p:txBody>
      </p:sp>
      <p:sp>
        <p:nvSpPr>
          <p:cNvPr id="3" name="Місце для тексту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4" name="Місце для вмісту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5" name="Місце для тексту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6" name="Місце для вмісту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7" name="Місце для дати 6"/>
          <p:cNvSpPr>
            <a:spLocks noGrp="1"/>
          </p:cNvSpPr>
          <p:nvPr>
            <p:ph type="dt" sz="half" idx="10"/>
          </p:nvPr>
        </p:nvSpPr>
        <p:spPr/>
        <p:txBody>
          <a:bodyPr/>
          <a:lstStyle/>
          <a:p>
            <a:fld id="{A830A1CE-C7E5-4C97-8A51-CBA8EE85084B}" type="datetimeFigureOut">
              <a:rPr lang="uk-UA" smtClean="0"/>
              <a:t>04.11.2013</a:t>
            </a:fld>
            <a:endParaRPr lang="uk-UA"/>
          </a:p>
        </p:txBody>
      </p:sp>
      <p:sp>
        <p:nvSpPr>
          <p:cNvPr id="8" name="Місце для нижнього колонтитула 7"/>
          <p:cNvSpPr>
            <a:spLocks noGrp="1"/>
          </p:cNvSpPr>
          <p:nvPr>
            <p:ph type="ftr" sz="quarter" idx="11"/>
          </p:nvPr>
        </p:nvSpPr>
        <p:spPr/>
        <p:txBody>
          <a:bodyPr/>
          <a:lstStyle/>
          <a:p>
            <a:endParaRPr lang="uk-UA"/>
          </a:p>
        </p:txBody>
      </p:sp>
      <p:sp>
        <p:nvSpPr>
          <p:cNvPr id="9" name="Місце для номера слайда 8"/>
          <p:cNvSpPr>
            <a:spLocks noGrp="1"/>
          </p:cNvSpPr>
          <p:nvPr>
            <p:ph type="sldNum" sz="quarter" idx="12"/>
          </p:nvPr>
        </p:nvSpPr>
        <p:spPr/>
        <p:txBody>
          <a:bodyPr/>
          <a:lstStyle/>
          <a:p>
            <a:fld id="{67510090-D01B-46B1-99E7-E5883A23E41E}" type="slidenum">
              <a:rPr lang="uk-UA" smtClean="0"/>
              <a:t>‹№›</a:t>
            </a:fld>
            <a:endParaRPr lang="uk-UA"/>
          </a:p>
        </p:txBody>
      </p:sp>
    </p:spTree>
    <p:extLst>
      <p:ext uri="{BB962C8B-B14F-4D97-AF65-F5344CB8AC3E}">
        <p14:creationId xmlns:p14="http://schemas.microsoft.com/office/powerpoint/2010/main" val="1465640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дати 2"/>
          <p:cNvSpPr>
            <a:spLocks noGrp="1"/>
          </p:cNvSpPr>
          <p:nvPr>
            <p:ph type="dt" sz="half" idx="10"/>
          </p:nvPr>
        </p:nvSpPr>
        <p:spPr/>
        <p:txBody>
          <a:bodyPr/>
          <a:lstStyle/>
          <a:p>
            <a:fld id="{A830A1CE-C7E5-4C97-8A51-CBA8EE85084B}" type="datetimeFigureOut">
              <a:rPr lang="uk-UA" smtClean="0"/>
              <a:t>04.11.2013</a:t>
            </a:fld>
            <a:endParaRPr lang="uk-UA"/>
          </a:p>
        </p:txBody>
      </p:sp>
      <p:sp>
        <p:nvSpPr>
          <p:cNvPr id="4" name="Місце для нижнього колонтитула 3"/>
          <p:cNvSpPr>
            <a:spLocks noGrp="1"/>
          </p:cNvSpPr>
          <p:nvPr>
            <p:ph type="ftr" sz="quarter" idx="11"/>
          </p:nvPr>
        </p:nvSpPr>
        <p:spPr/>
        <p:txBody>
          <a:bodyPr/>
          <a:lstStyle/>
          <a:p>
            <a:endParaRPr lang="uk-UA"/>
          </a:p>
        </p:txBody>
      </p:sp>
      <p:sp>
        <p:nvSpPr>
          <p:cNvPr id="5" name="Місце для номера слайда 4"/>
          <p:cNvSpPr>
            <a:spLocks noGrp="1"/>
          </p:cNvSpPr>
          <p:nvPr>
            <p:ph type="sldNum" sz="quarter" idx="12"/>
          </p:nvPr>
        </p:nvSpPr>
        <p:spPr/>
        <p:txBody>
          <a:bodyPr/>
          <a:lstStyle/>
          <a:p>
            <a:fld id="{67510090-D01B-46B1-99E7-E5883A23E41E}" type="slidenum">
              <a:rPr lang="uk-UA" smtClean="0"/>
              <a:t>‹№›</a:t>
            </a:fld>
            <a:endParaRPr lang="uk-UA"/>
          </a:p>
        </p:txBody>
      </p:sp>
    </p:spTree>
    <p:extLst>
      <p:ext uri="{BB962C8B-B14F-4D97-AF65-F5344CB8AC3E}">
        <p14:creationId xmlns:p14="http://schemas.microsoft.com/office/powerpoint/2010/main" val="77046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p:cNvSpPr>
            <a:spLocks noGrp="1"/>
          </p:cNvSpPr>
          <p:nvPr>
            <p:ph type="dt" sz="half" idx="10"/>
          </p:nvPr>
        </p:nvSpPr>
        <p:spPr/>
        <p:txBody>
          <a:bodyPr/>
          <a:lstStyle/>
          <a:p>
            <a:fld id="{A830A1CE-C7E5-4C97-8A51-CBA8EE85084B}" type="datetimeFigureOut">
              <a:rPr lang="uk-UA" smtClean="0"/>
              <a:t>04.11.2013</a:t>
            </a:fld>
            <a:endParaRPr lang="uk-UA"/>
          </a:p>
        </p:txBody>
      </p:sp>
      <p:sp>
        <p:nvSpPr>
          <p:cNvPr id="3" name="Місце для нижнього колонтитула 2"/>
          <p:cNvSpPr>
            <a:spLocks noGrp="1"/>
          </p:cNvSpPr>
          <p:nvPr>
            <p:ph type="ftr" sz="quarter" idx="11"/>
          </p:nvPr>
        </p:nvSpPr>
        <p:spPr/>
        <p:txBody>
          <a:bodyPr/>
          <a:lstStyle/>
          <a:p>
            <a:endParaRPr lang="uk-UA"/>
          </a:p>
        </p:txBody>
      </p:sp>
      <p:sp>
        <p:nvSpPr>
          <p:cNvPr id="4" name="Місце для номера слайда 3"/>
          <p:cNvSpPr>
            <a:spLocks noGrp="1"/>
          </p:cNvSpPr>
          <p:nvPr>
            <p:ph type="sldNum" sz="quarter" idx="12"/>
          </p:nvPr>
        </p:nvSpPr>
        <p:spPr/>
        <p:txBody>
          <a:bodyPr/>
          <a:lstStyle/>
          <a:p>
            <a:fld id="{67510090-D01B-46B1-99E7-E5883A23E41E}" type="slidenum">
              <a:rPr lang="uk-UA" smtClean="0"/>
              <a:t>‹№›</a:t>
            </a:fld>
            <a:endParaRPr lang="uk-UA"/>
          </a:p>
        </p:txBody>
      </p:sp>
    </p:spTree>
    <p:extLst>
      <p:ext uri="{BB962C8B-B14F-4D97-AF65-F5344CB8AC3E}">
        <p14:creationId xmlns:p14="http://schemas.microsoft.com/office/powerpoint/2010/main" val="747101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uk-UA" smtClean="0"/>
              <a:t>Зразок заголовка</a:t>
            </a:r>
            <a:endParaRPr lang="uk-UA"/>
          </a:p>
        </p:txBody>
      </p:sp>
      <p:sp>
        <p:nvSpPr>
          <p:cNvPr id="3" name="Місце для вмісту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тексту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Місце для дати 4"/>
          <p:cNvSpPr>
            <a:spLocks noGrp="1"/>
          </p:cNvSpPr>
          <p:nvPr>
            <p:ph type="dt" sz="half" idx="10"/>
          </p:nvPr>
        </p:nvSpPr>
        <p:spPr/>
        <p:txBody>
          <a:bodyPr/>
          <a:lstStyle/>
          <a:p>
            <a:fld id="{A830A1CE-C7E5-4C97-8A51-CBA8EE85084B}" type="datetimeFigureOut">
              <a:rPr lang="uk-UA" smtClean="0"/>
              <a:t>04.11.2013</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67510090-D01B-46B1-99E7-E5883A23E41E}" type="slidenum">
              <a:rPr lang="uk-UA" smtClean="0"/>
              <a:t>‹№›</a:t>
            </a:fld>
            <a:endParaRPr lang="uk-UA"/>
          </a:p>
        </p:txBody>
      </p:sp>
    </p:spTree>
    <p:extLst>
      <p:ext uri="{BB962C8B-B14F-4D97-AF65-F5344CB8AC3E}">
        <p14:creationId xmlns:p14="http://schemas.microsoft.com/office/powerpoint/2010/main" val="2900938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uk-UA" smtClean="0"/>
              <a:t>Зразок заголовка</a:t>
            </a:r>
            <a:endParaRPr lang="uk-UA"/>
          </a:p>
        </p:txBody>
      </p:sp>
      <p:sp>
        <p:nvSpPr>
          <p:cNvPr id="3" name="Місце для зображення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Місце для тексту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Місце для дати 4"/>
          <p:cNvSpPr>
            <a:spLocks noGrp="1"/>
          </p:cNvSpPr>
          <p:nvPr>
            <p:ph type="dt" sz="half" idx="10"/>
          </p:nvPr>
        </p:nvSpPr>
        <p:spPr/>
        <p:txBody>
          <a:bodyPr/>
          <a:lstStyle/>
          <a:p>
            <a:fld id="{A830A1CE-C7E5-4C97-8A51-CBA8EE85084B}" type="datetimeFigureOut">
              <a:rPr lang="uk-UA" smtClean="0"/>
              <a:t>04.11.2013</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67510090-D01B-46B1-99E7-E5883A23E41E}" type="slidenum">
              <a:rPr lang="uk-UA" smtClean="0"/>
              <a:t>‹№›</a:t>
            </a:fld>
            <a:endParaRPr lang="uk-UA"/>
          </a:p>
        </p:txBody>
      </p:sp>
    </p:spTree>
    <p:extLst>
      <p:ext uri="{BB962C8B-B14F-4D97-AF65-F5344CB8AC3E}">
        <p14:creationId xmlns:p14="http://schemas.microsoft.com/office/powerpoint/2010/main" val="1431567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заголовка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uk-UA" smtClean="0"/>
              <a:t>Зразок заголовка</a:t>
            </a:r>
            <a:endParaRPr lang="uk-UA"/>
          </a:p>
        </p:txBody>
      </p:sp>
      <p:sp>
        <p:nvSpPr>
          <p:cNvPr id="3" name="Місце для тексту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30A1CE-C7E5-4C97-8A51-CBA8EE85084B}" type="datetimeFigureOut">
              <a:rPr lang="uk-UA" smtClean="0"/>
              <a:t>04.11.2013</a:t>
            </a:fld>
            <a:endParaRPr lang="uk-UA"/>
          </a:p>
        </p:txBody>
      </p:sp>
      <p:sp>
        <p:nvSpPr>
          <p:cNvPr id="5" name="Місце для нижнього колонтитула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Місце для номера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510090-D01B-46B1-99E7-E5883A23E41E}" type="slidenum">
              <a:rPr lang="uk-UA" smtClean="0"/>
              <a:t>‹№›</a:t>
            </a:fld>
            <a:endParaRPr lang="uk-UA"/>
          </a:p>
        </p:txBody>
      </p:sp>
    </p:spTree>
    <p:extLst>
      <p:ext uri="{BB962C8B-B14F-4D97-AF65-F5344CB8AC3E}">
        <p14:creationId xmlns:p14="http://schemas.microsoft.com/office/powerpoint/2010/main" val="32242885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gif"/><Relationship Id="rId1" Type="http://schemas.openxmlformats.org/officeDocument/2006/relationships/slideLayout" Target="../slideLayouts/slideLayout2.xml"/><Relationship Id="rId5" Type="http://schemas.openxmlformats.org/officeDocument/2006/relationships/image" Target="../media/image12.gif"/><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2" y="0"/>
            <a:ext cx="9141087" cy="6831035"/>
          </a:xfrm>
          <a:prstGeom prst="rect">
            <a:avLst/>
          </a:prstGeom>
        </p:spPr>
      </p:pic>
      <p:sp>
        <p:nvSpPr>
          <p:cNvPr id="2" name="Заголовок 1"/>
          <p:cNvSpPr>
            <a:spLocks noGrp="1"/>
          </p:cNvSpPr>
          <p:nvPr>
            <p:ph type="ctrTitle"/>
          </p:nvPr>
        </p:nvSpPr>
        <p:spPr>
          <a:xfrm rot="19897474">
            <a:off x="477254" y="2680505"/>
            <a:ext cx="6851734" cy="1470025"/>
          </a:xfrm>
        </p:spPr>
        <p:txBody>
          <a:bodyPr/>
          <a:lstStyle/>
          <a:p>
            <a:r>
              <a:rPr lang="uk-UA" dirty="0" smtClean="0">
                <a:solidFill>
                  <a:srgbClr val="FF0000"/>
                </a:solidFill>
              </a:rPr>
              <a:t>Розвиток космонавтики</a:t>
            </a:r>
            <a:endParaRPr lang="uk-UA" dirty="0">
              <a:solidFill>
                <a:srgbClr val="FF0000"/>
              </a:solidFill>
            </a:endParaRPr>
          </a:p>
        </p:txBody>
      </p:sp>
      <p:sp>
        <p:nvSpPr>
          <p:cNvPr id="3" name="Підзаголовок 2"/>
          <p:cNvSpPr>
            <a:spLocks noGrp="1"/>
          </p:cNvSpPr>
          <p:nvPr>
            <p:ph type="subTitle" idx="1"/>
          </p:nvPr>
        </p:nvSpPr>
        <p:spPr>
          <a:xfrm>
            <a:off x="3635896" y="6459372"/>
            <a:ext cx="6400800" cy="409600"/>
          </a:xfrm>
        </p:spPr>
        <p:txBody>
          <a:bodyPr>
            <a:normAutofit fontScale="77500" lnSpcReduction="20000"/>
          </a:bodyPr>
          <a:lstStyle/>
          <a:p>
            <a:r>
              <a:rPr lang="uk-UA" dirty="0" smtClean="0">
                <a:solidFill>
                  <a:srgbClr val="FF0000"/>
                </a:solidFill>
              </a:rPr>
              <a:t>Підготувала </a:t>
            </a:r>
            <a:r>
              <a:rPr lang="uk-UA" dirty="0" err="1" smtClean="0">
                <a:solidFill>
                  <a:srgbClr val="FF0000"/>
                </a:solidFill>
              </a:rPr>
              <a:t>Босович</a:t>
            </a:r>
            <a:r>
              <a:rPr lang="uk-UA" dirty="0" smtClean="0">
                <a:solidFill>
                  <a:srgbClr val="FF0000"/>
                </a:solidFill>
              </a:rPr>
              <a:t> Валентина</a:t>
            </a:r>
            <a:endParaRPr lang="uk-UA" dirty="0">
              <a:solidFill>
                <a:srgbClr val="FF0000"/>
              </a:solidFill>
            </a:endParaRPr>
          </a:p>
        </p:txBody>
      </p:sp>
    </p:spTree>
    <p:extLst>
      <p:ext uri="{BB962C8B-B14F-4D97-AF65-F5344CB8AC3E}">
        <p14:creationId xmlns:p14="http://schemas.microsoft.com/office/powerpoint/2010/main" val="42415236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Місце для вмісту 2"/>
          <p:cNvSpPr>
            <a:spLocks noGrp="1"/>
          </p:cNvSpPr>
          <p:nvPr>
            <p:ph idx="1"/>
          </p:nvPr>
        </p:nvSpPr>
        <p:spPr>
          <a:xfrm>
            <a:off x="0" y="17691"/>
            <a:ext cx="4906888" cy="6840310"/>
          </a:xfrm>
          <a:solidFill>
            <a:schemeClr val="bg1">
              <a:alpha val="53000"/>
            </a:schemeClr>
          </a:solidFill>
        </p:spPr>
        <p:txBody>
          <a:bodyPr>
            <a:normAutofit/>
          </a:bodyPr>
          <a:lstStyle/>
          <a:p>
            <a:pPr marL="0" indent="0">
              <a:buNone/>
            </a:pPr>
            <a:r>
              <a:rPr lang="uk-UA" dirty="0" smtClean="0"/>
              <a:t> В історичний день 12 квітня 1961 року вийшов в космос корабель "</a:t>
            </a:r>
            <a:r>
              <a:rPr lang="uk-UA" dirty="0" err="1" smtClean="0"/>
              <a:t>Восток</a:t>
            </a:r>
            <a:r>
              <a:rPr lang="uk-UA" dirty="0" smtClean="0"/>
              <a:t>" з першим в історії людства льотчиком-космонавтом на борту Юрієм Олексійовичем Гагаріним. Облетівши Земну кулю, він через одну годину 48 хвилин успішно приземлився в заданому районі Радянського Союзу.</a:t>
            </a:r>
          </a:p>
          <a:p>
            <a:endParaRPr lang="uk-UA" dirty="0" smtClean="0"/>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7945" y="620688"/>
            <a:ext cx="3928344" cy="4635446"/>
          </a:xfrm>
          <a:prstGeom prst="rect">
            <a:avLst/>
          </a:prstGeom>
          <a:ln>
            <a:noFill/>
          </a:ln>
          <a:effectLst>
            <a:softEdge rad="112500"/>
          </a:effectLst>
        </p:spPr>
      </p:pic>
    </p:spTree>
    <p:extLst>
      <p:ext uri="{BB962C8B-B14F-4D97-AF65-F5344CB8AC3E}">
        <p14:creationId xmlns:p14="http://schemas.microsoft.com/office/powerpoint/2010/main" val="8310904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Місце для вмісту 2"/>
          <p:cNvSpPr>
            <a:spLocks noGrp="1"/>
          </p:cNvSpPr>
          <p:nvPr>
            <p:ph idx="1"/>
          </p:nvPr>
        </p:nvSpPr>
        <p:spPr>
          <a:xfrm>
            <a:off x="3270" y="1"/>
            <a:ext cx="4352706" cy="6858000"/>
          </a:xfrm>
          <a:solidFill>
            <a:schemeClr val="bg1">
              <a:alpha val="58000"/>
            </a:schemeClr>
          </a:solidFill>
        </p:spPr>
        <p:txBody>
          <a:bodyPr>
            <a:normAutofit/>
          </a:bodyPr>
          <a:lstStyle/>
          <a:p>
            <a:pPr marL="0" indent="0">
              <a:buNone/>
            </a:pPr>
            <a:r>
              <a:rPr lang="uk-UA" dirty="0" smtClean="0"/>
              <a:t>Пройшло всього кілька місяців, і 6 серпня того ж року стартував космічний корабель "</a:t>
            </a:r>
            <a:r>
              <a:rPr lang="uk-UA" dirty="0" err="1" smtClean="0"/>
              <a:t>Восток</a:t>
            </a:r>
            <a:r>
              <a:rPr lang="uk-UA" dirty="0" smtClean="0"/>
              <a:t>-2" з </a:t>
            </a:r>
            <a:r>
              <a:rPr lang="uk-UA" dirty="0" err="1" smtClean="0"/>
              <a:t>льотчиком-</a:t>
            </a:r>
            <a:r>
              <a:rPr lang="uk-UA" dirty="0" smtClean="0"/>
              <a:t> космонавтом Германом Степановичем Титовим. "</a:t>
            </a:r>
            <a:r>
              <a:rPr lang="uk-UA" dirty="0" err="1" smtClean="0"/>
              <a:t>Восток</a:t>
            </a:r>
            <a:r>
              <a:rPr lang="uk-UA" dirty="0" smtClean="0"/>
              <a:t>-2" зробив 17,5 витків навколо Землі і пробув в космічному польоті 25 годин 18 хвилин. </a:t>
            </a:r>
          </a:p>
          <a:p>
            <a:endParaRPr lang="uk-UA" dirty="0"/>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056" y="814400"/>
            <a:ext cx="3581644" cy="5229200"/>
          </a:xfrm>
          <a:prstGeom prst="rect">
            <a:avLst/>
          </a:prstGeom>
          <a:ln>
            <a:noFill/>
          </a:ln>
          <a:effectLst>
            <a:softEdge rad="112500"/>
          </a:effectLst>
        </p:spPr>
      </p:pic>
    </p:spTree>
    <p:extLst>
      <p:ext uri="{BB962C8B-B14F-4D97-AF65-F5344CB8AC3E}">
        <p14:creationId xmlns:p14="http://schemas.microsoft.com/office/powerpoint/2010/main" val="34998786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 y="0"/>
            <a:ext cx="9144000" cy="6104635"/>
          </a:xfrm>
          <a:prstGeom prst="rect">
            <a:avLst/>
          </a:prstGeom>
        </p:spPr>
      </p:pic>
      <p:sp>
        <p:nvSpPr>
          <p:cNvPr id="3" name="Місце для вмісту 2"/>
          <p:cNvSpPr>
            <a:spLocks noGrp="1"/>
          </p:cNvSpPr>
          <p:nvPr>
            <p:ph idx="1"/>
          </p:nvPr>
        </p:nvSpPr>
        <p:spPr>
          <a:xfrm>
            <a:off x="0" y="6104635"/>
            <a:ext cx="9143287" cy="744593"/>
          </a:xfrm>
        </p:spPr>
        <p:txBody>
          <a:bodyPr>
            <a:normAutofit fontScale="47500" lnSpcReduction="20000"/>
          </a:bodyPr>
          <a:lstStyle/>
          <a:p>
            <a:pPr marL="0" indent="0">
              <a:buNone/>
            </a:pPr>
            <a:r>
              <a:rPr lang="uk-UA" dirty="0" smtClean="0"/>
              <a:t>Після цих запусків штучних супутників та космічних ракет було і буде ще дуже багато запусків. І може, в далекому майбутньому в космосі збудують космічне місто, і ракети це буде звичайний вид транспорту, яким зможе користуватися кожний! </a:t>
            </a:r>
          </a:p>
          <a:p>
            <a:endParaRPr lang="uk-UA" dirty="0"/>
          </a:p>
        </p:txBody>
      </p:sp>
    </p:spTree>
    <p:extLst>
      <p:ext uri="{BB962C8B-B14F-4D97-AF65-F5344CB8AC3E}">
        <p14:creationId xmlns:p14="http://schemas.microsoft.com/office/powerpoint/2010/main" val="29104168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3" y="1"/>
            <a:ext cx="9152383" cy="6858000"/>
          </a:xfrm>
          <a:prstGeom prst="rect">
            <a:avLst/>
          </a:prstGeom>
        </p:spPr>
      </p:pic>
      <p:sp>
        <p:nvSpPr>
          <p:cNvPr id="3" name="Місце для вмісту 2"/>
          <p:cNvSpPr>
            <a:spLocks noGrp="1"/>
          </p:cNvSpPr>
          <p:nvPr>
            <p:ph idx="1"/>
          </p:nvPr>
        </p:nvSpPr>
        <p:spPr>
          <a:xfrm>
            <a:off x="32838" y="50582"/>
            <a:ext cx="9111162" cy="2154282"/>
          </a:xfrm>
          <a:solidFill>
            <a:schemeClr val="accent1">
              <a:alpha val="59000"/>
            </a:schemeClr>
          </a:solidFill>
        </p:spPr>
        <p:txBody>
          <a:bodyPr>
            <a:normAutofit fontScale="77500" lnSpcReduction="20000"/>
          </a:bodyPr>
          <a:lstStyle/>
          <a:p>
            <a:pPr marL="0" indent="0" algn="ctr">
              <a:buNone/>
            </a:pPr>
            <a:r>
              <a:rPr lang="uk-UA" dirty="0" smtClean="0">
                <a:solidFill>
                  <a:schemeClr val="bg1"/>
                </a:solidFill>
              </a:rPr>
              <a:t> Історія ракет має тисячолітню давність. Перші ракети представляли собою бамбукові чи </a:t>
            </a:r>
            <a:r>
              <a:rPr lang="uk-UA" dirty="0" err="1" smtClean="0">
                <a:solidFill>
                  <a:schemeClr val="bg1"/>
                </a:solidFill>
              </a:rPr>
              <a:t>бумажні</a:t>
            </a:r>
            <a:r>
              <a:rPr lang="uk-UA" dirty="0" smtClean="0">
                <a:solidFill>
                  <a:schemeClr val="bg1"/>
                </a:solidFill>
              </a:rPr>
              <a:t> трубки, заповнені твердим порохом. Ці трубки були відкриті лише з одного кінця. Коли порох згорав, продукти його згоряння - </a:t>
            </a:r>
            <a:r>
              <a:rPr lang="uk-UA" dirty="0" err="1" smtClean="0">
                <a:solidFill>
                  <a:schemeClr val="bg1"/>
                </a:solidFill>
              </a:rPr>
              <a:t>розкалені</a:t>
            </a:r>
            <a:r>
              <a:rPr lang="uk-UA" dirty="0" smtClean="0">
                <a:solidFill>
                  <a:schemeClr val="bg1"/>
                </a:solidFill>
              </a:rPr>
              <a:t> гази - витікали з великою швидкістю через цей отвір. Реактивна сила, створена </a:t>
            </a:r>
            <a:r>
              <a:rPr lang="uk-UA" dirty="0" err="1" smtClean="0">
                <a:solidFill>
                  <a:schemeClr val="bg1"/>
                </a:solidFill>
              </a:rPr>
              <a:t>струєю</a:t>
            </a:r>
            <a:r>
              <a:rPr lang="uk-UA" dirty="0" smtClean="0">
                <a:solidFill>
                  <a:schemeClr val="bg1"/>
                </a:solidFill>
              </a:rPr>
              <a:t>, заставляла ракету летіти з великою швидкістю.</a:t>
            </a:r>
          </a:p>
          <a:p>
            <a:endParaRPr lang="uk-UA" dirty="0" smtClean="0"/>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9451" y="2996952"/>
            <a:ext cx="5696714" cy="3164841"/>
          </a:xfrm>
          <a:prstGeom prst="rect">
            <a:avLst/>
          </a:prstGeom>
          <a:ln>
            <a:noFill/>
          </a:ln>
          <a:effectLst>
            <a:softEdge rad="112500"/>
          </a:effectLst>
        </p:spPr>
      </p:pic>
    </p:spTree>
    <p:extLst>
      <p:ext uri="{BB962C8B-B14F-4D97-AF65-F5344CB8AC3E}">
        <p14:creationId xmlns:p14="http://schemas.microsoft.com/office/powerpoint/2010/main" val="35235355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Місце для вмісту 2"/>
          <p:cNvSpPr>
            <a:spLocks noGrp="1"/>
          </p:cNvSpPr>
          <p:nvPr>
            <p:ph idx="1"/>
          </p:nvPr>
        </p:nvSpPr>
        <p:spPr>
          <a:xfrm>
            <a:off x="457200" y="2132856"/>
            <a:ext cx="8229600" cy="3993307"/>
          </a:xfrm>
        </p:spPr>
        <p:txBody>
          <a:bodyPr/>
          <a:lstStyle/>
          <a:p>
            <a:r>
              <a:rPr lang="uk-UA" dirty="0" smtClean="0"/>
              <a:t>Скоріше всього, спочатку ракети були своєрідною іграшкою. Пізніше їх стали використовувати в якості зброї -"</a:t>
            </a:r>
            <a:r>
              <a:rPr lang="uk-UA" dirty="0" err="1" smtClean="0"/>
              <a:t>Вогнених</a:t>
            </a:r>
            <a:r>
              <a:rPr lang="uk-UA" dirty="0" smtClean="0"/>
              <a:t> стріл", так як </a:t>
            </a:r>
            <a:r>
              <a:rPr lang="uk-UA" dirty="0" err="1" smtClean="0"/>
              <a:t>струя</a:t>
            </a:r>
            <a:r>
              <a:rPr lang="uk-UA" dirty="0" smtClean="0"/>
              <a:t>, </a:t>
            </a:r>
            <a:r>
              <a:rPr lang="uk-UA" dirty="0" err="1" smtClean="0"/>
              <a:t>Витікаюча</a:t>
            </a:r>
            <a:r>
              <a:rPr lang="uk-UA" dirty="0" smtClean="0"/>
              <a:t> із ракети, легко підпалювала дерев'яні будинки.</a:t>
            </a:r>
          </a:p>
          <a:p>
            <a:endParaRPr lang="uk-UA" dirty="0"/>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5698706"/>
            <a:ext cx="1440160" cy="1131554"/>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0232" y="112895"/>
            <a:ext cx="2079104" cy="1386069"/>
          </a:xfrm>
          <a:prstGeom prst="rect">
            <a:avLst/>
          </a:prstGeom>
        </p:spPr>
      </p:pic>
    </p:spTree>
    <p:extLst>
      <p:ext uri="{BB962C8B-B14F-4D97-AF65-F5344CB8AC3E}">
        <p14:creationId xmlns:p14="http://schemas.microsoft.com/office/powerpoint/2010/main" val="3937893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856187"/>
          </a:xfrm>
          <a:prstGeom prst="rect">
            <a:avLst/>
          </a:prstGeom>
        </p:spPr>
      </p:pic>
      <p:sp>
        <p:nvSpPr>
          <p:cNvPr id="3" name="Місце для вмісту 2"/>
          <p:cNvSpPr>
            <a:spLocks noGrp="1"/>
          </p:cNvSpPr>
          <p:nvPr>
            <p:ph idx="1"/>
          </p:nvPr>
        </p:nvSpPr>
        <p:spPr>
          <a:xfrm>
            <a:off x="457200" y="1340768"/>
            <a:ext cx="6779096" cy="4785395"/>
          </a:xfrm>
        </p:spPr>
        <p:txBody>
          <a:bodyPr>
            <a:normAutofit fontScale="92500" lnSpcReduction="20000"/>
          </a:bodyPr>
          <a:lstStyle/>
          <a:p>
            <a:pPr marL="0" indent="0">
              <a:buNone/>
            </a:pPr>
            <a:r>
              <a:rPr lang="ru-RU" dirty="0" err="1" smtClean="0"/>
              <a:t>Основні</a:t>
            </a:r>
            <a:r>
              <a:rPr lang="ru-RU" dirty="0" smtClean="0"/>
              <a:t> </a:t>
            </a:r>
            <a:r>
              <a:rPr lang="ru-RU" dirty="0" err="1" smtClean="0"/>
              <a:t>частини</a:t>
            </a:r>
            <a:r>
              <a:rPr lang="ru-RU" dirty="0" smtClean="0"/>
              <a:t> </a:t>
            </a:r>
            <a:r>
              <a:rPr lang="ru-RU" dirty="0" err="1" smtClean="0"/>
              <a:t>любої</a:t>
            </a:r>
            <a:r>
              <a:rPr lang="ru-RU" dirty="0" smtClean="0"/>
              <a:t> </a:t>
            </a:r>
            <a:r>
              <a:rPr lang="ru-RU" dirty="0" err="1" smtClean="0"/>
              <a:t>ракети</a:t>
            </a:r>
            <a:r>
              <a:rPr lang="ru-RU" dirty="0" smtClean="0"/>
              <a:t> - </a:t>
            </a:r>
            <a:r>
              <a:rPr lang="ru-RU" dirty="0" err="1" smtClean="0"/>
              <a:t>це</a:t>
            </a:r>
            <a:r>
              <a:rPr lang="ru-RU" dirty="0" smtClean="0"/>
              <a:t> баки </a:t>
            </a:r>
            <a:r>
              <a:rPr lang="ru-RU" dirty="0" err="1" smtClean="0"/>
              <a:t>чи</a:t>
            </a:r>
            <a:r>
              <a:rPr lang="ru-RU" dirty="0" smtClean="0"/>
              <a:t> </a:t>
            </a:r>
            <a:r>
              <a:rPr lang="ru-RU" dirty="0" err="1" smtClean="0"/>
              <a:t>інша</a:t>
            </a:r>
            <a:r>
              <a:rPr lang="ru-RU" dirty="0" smtClean="0"/>
              <a:t> </a:t>
            </a:r>
            <a:r>
              <a:rPr lang="ru-RU" dirty="0" err="1" smtClean="0"/>
              <a:t>ємкість</a:t>
            </a:r>
            <a:r>
              <a:rPr lang="ru-RU" dirty="0" smtClean="0"/>
              <a:t> для </a:t>
            </a:r>
            <a:r>
              <a:rPr lang="ru-RU" dirty="0" err="1" smtClean="0"/>
              <a:t>палива</a:t>
            </a:r>
            <a:r>
              <a:rPr lang="ru-RU" dirty="0" smtClean="0"/>
              <a:t> і </a:t>
            </a:r>
            <a:r>
              <a:rPr lang="ru-RU" dirty="0" err="1" smtClean="0"/>
              <a:t>двигуна</a:t>
            </a:r>
            <a:r>
              <a:rPr lang="ru-RU" dirty="0" smtClean="0"/>
              <a:t>. </a:t>
            </a:r>
            <a:r>
              <a:rPr lang="ru-RU" dirty="0" err="1" smtClean="0"/>
              <a:t>Що</a:t>
            </a:r>
            <a:r>
              <a:rPr lang="ru-RU" dirty="0" smtClean="0"/>
              <a:t> </a:t>
            </a:r>
            <a:r>
              <a:rPr lang="ru-RU" dirty="0" err="1" smtClean="0"/>
              <a:t>стосується</a:t>
            </a:r>
            <a:r>
              <a:rPr lang="ru-RU" dirty="0" smtClean="0"/>
              <a:t> типу </a:t>
            </a:r>
            <a:r>
              <a:rPr lang="ru-RU" dirty="0" err="1" smtClean="0"/>
              <a:t>двигуна</a:t>
            </a:r>
            <a:r>
              <a:rPr lang="ru-RU" dirty="0" smtClean="0"/>
              <a:t>, виду </a:t>
            </a:r>
            <a:r>
              <a:rPr lang="ru-RU" dirty="0" err="1" smtClean="0"/>
              <a:t>палива</a:t>
            </a:r>
            <a:r>
              <a:rPr lang="ru-RU" dirty="0" smtClean="0"/>
              <a:t> і </a:t>
            </a:r>
            <a:r>
              <a:rPr lang="ru-RU" dirty="0" err="1" smtClean="0"/>
              <a:t>різноманітного</a:t>
            </a:r>
            <a:r>
              <a:rPr lang="ru-RU" dirty="0" smtClean="0"/>
              <a:t>, </a:t>
            </a:r>
            <a:r>
              <a:rPr lang="ru-RU" dirty="0" err="1" smtClean="0"/>
              <a:t>інколи</a:t>
            </a:r>
            <a:r>
              <a:rPr lang="ru-RU" dirty="0" smtClean="0"/>
              <a:t> </a:t>
            </a:r>
            <a:r>
              <a:rPr lang="ru-RU" dirty="0" err="1" smtClean="0"/>
              <a:t>дуже</a:t>
            </a:r>
            <a:r>
              <a:rPr lang="ru-RU" dirty="0" smtClean="0"/>
              <a:t> складного </a:t>
            </a:r>
            <a:r>
              <a:rPr lang="ru-RU" dirty="0" err="1" smtClean="0"/>
              <a:t>обладнання</a:t>
            </a:r>
            <a:r>
              <a:rPr lang="ru-RU" dirty="0" smtClean="0"/>
              <a:t>, то все </a:t>
            </a:r>
            <a:r>
              <a:rPr lang="ru-RU" dirty="0" err="1" smtClean="0"/>
              <a:t>це</a:t>
            </a:r>
            <a:r>
              <a:rPr lang="ru-RU" dirty="0" smtClean="0"/>
              <a:t> </a:t>
            </a:r>
            <a:r>
              <a:rPr lang="ru-RU" dirty="0" err="1" smtClean="0"/>
              <a:t>залежить</a:t>
            </a:r>
            <a:r>
              <a:rPr lang="ru-RU" dirty="0" smtClean="0"/>
              <a:t> </a:t>
            </a:r>
            <a:r>
              <a:rPr lang="ru-RU" dirty="0" err="1" smtClean="0"/>
              <a:t>від</a:t>
            </a:r>
            <a:r>
              <a:rPr lang="ru-RU" dirty="0" smtClean="0"/>
              <a:t> конкретного </a:t>
            </a:r>
            <a:r>
              <a:rPr lang="ru-RU" dirty="0" err="1" smtClean="0"/>
              <a:t>призначення</a:t>
            </a:r>
            <a:r>
              <a:rPr lang="ru-RU" dirty="0" smtClean="0"/>
              <a:t> </a:t>
            </a:r>
            <a:r>
              <a:rPr lang="ru-RU" dirty="0" err="1" smtClean="0"/>
              <a:t>ракети</a:t>
            </a:r>
            <a:r>
              <a:rPr lang="ru-RU" dirty="0" smtClean="0"/>
              <a:t>. А </a:t>
            </a:r>
            <a:r>
              <a:rPr lang="ru-RU" dirty="0" err="1" smtClean="0"/>
              <a:t>призначення</a:t>
            </a:r>
            <a:r>
              <a:rPr lang="ru-RU" dirty="0" smtClean="0"/>
              <a:t> </a:t>
            </a:r>
            <a:r>
              <a:rPr lang="ru-RU" dirty="0" err="1" smtClean="0"/>
              <a:t>всякої</a:t>
            </a:r>
            <a:r>
              <a:rPr lang="ru-RU" dirty="0" smtClean="0"/>
              <a:t> </a:t>
            </a:r>
            <a:r>
              <a:rPr lang="ru-RU" dirty="0" err="1" smtClean="0"/>
              <a:t>ракети</a:t>
            </a:r>
            <a:r>
              <a:rPr lang="ru-RU" dirty="0" smtClean="0"/>
              <a:t> - доставка </a:t>
            </a:r>
            <a:r>
              <a:rPr lang="ru-RU" dirty="0" err="1" smtClean="0"/>
              <a:t>якого-небудь</a:t>
            </a:r>
            <a:r>
              <a:rPr lang="ru-RU" dirty="0" smtClean="0"/>
              <a:t> </a:t>
            </a:r>
            <a:r>
              <a:rPr lang="ru-RU" dirty="0" err="1" smtClean="0"/>
              <a:t>корисного</a:t>
            </a:r>
            <a:r>
              <a:rPr lang="ru-RU" dirty="0" smtClean="0"/>
              <a:t> </a:t>
            </a:r>
            <a:r>
              <a:rPr lang="ru-RU" dirty="0" err="1" smtClean="0"/>
              <a:t>вантажу</a:t>
            </a:r>
            <a:r>
              <a:rPr lang="ru-RU" dirty="0" smtClean="0"/>
              <a:t> в </a:t>
            </a:r>
            <a:r>
              <a:rPr lang="ru-RU" dirty="0" err="1" smtClean="0"/>
              <a:t>конкретне</a:t>
            </a:r>
            <a:r>
              <a:rPr lang="ru-RU" dirty="0" smtClean="0"/>
              <a:t> </a:t>
            </a:r>
            <a:r>
              <a:rPr lang="ru-RU" dirty="0" err="1" smtClean="0"/>
              <a:t>місце</a:t>
            </a:r>
            <a:r>
              <a:rPr lang="ru-RU" dirty="0" smtClean="0"/>
              <a:t>. </a:t>
            </a:r>
            <a:r>
              <a:rPr lang="ru-RU" dirty="0" err="1" smtClean="0"/>
              <a:t>Звичайно</a:t>
            </a:r>
            <a:r>
              <a:rPr lang="ru-RU" dirty="0" smtClean="0"/>
              <a:t>, </a:t>
            </a:r>
            <a:r>
              <a:rPr lang="ru-RU" dirty="0" err="1" smtClean="0"/>
              <a:t>поки</a:t>
            </a:r>
            <a:r>
              <a:rPr lang="ru-RU" dirty="0" smtClean="0"/>
              <a:t> </a:t>
            </a:r>
            <a:r>
              <a:rPr lang="ru-RU" dirty="0" err="1" smtClean="0"/>
              <a:t>ще</a:t>
            </a:r>
            <a:r>
              <a:rPr lang="ru-RU" dirty="0" smtClean="0"/>
              <a:t> </a:t>
            </a:r>
            <a:r>
              <a:rPr lang="ru-RU" dirty="0" err="1" smtClean="0"/>
              <a:t>рідко</a:t>
            </a:r>
            <a:r>
              <a:rPr lang="ru-RU" dirty="0" smtClean="0"/>
              <a:t> ракета служить для </a:t>
            </a:r>
            <a:r>
              <a:rPr lang="ru-RU" dirty="0" err="1" smtClean="0"/>
              <a:t>транспортування</a:t>
            </a:r>
            <a:r>
              <a:rPr lang="ru-RU" dirty="0" smtClean="0"/>
              <a:t> людей </a:t>
            </a:r>
            <a:r>
              <a:rPr lang="ru-RU" dirty="0" err="1" smtClean="0"/>
              <a:t>чи</a:t>
            </a:r>
            <a:r>
              <a:rPr lang="ru-RU" dirty="0" smtClean="0"/>
              <a:t> </a:t>
            </a:r>
            <a:r>
              <a:rPr lang="ru-RU" dirty="0" err="1" smtClean="0"/>
              <a:t>вантажних</a:t>
            </a:r>
            <a:r>
              <a:rPr lang="ru-RU" dirty="0" smtClean="0"/>
              <a:t> </a:t>
            </a:r>
            <a:r>
              <a:rPr lang="ru-RU" dirty="0" err="1" smtClean="0"/>
              <a:t>перевезень</a:t>
            </a:r>
            <a:r>
              <a:rPr lang="ru-RU" dirty="0" smtClean="0"/>
              <a:t>, </a:t>
            </a:r>
            <a:r>
              <a:rPr lang="ru-RU" dirty="0" err="1" smtClean="0"/>
              <a:t>хоча</a:t>
            </a:r>
            <a:r>
              <a:rPr lang="ru-RU" dirty="0" smtClean="0"/>
              <a:t> і </a:t>
            </a:r>
            <a:r>
              <a:rPr lang="ru-RU" dirty="0" err="1" smtClean="0"/>
              <a:t>такі</a:t>
            </a:r>
            <a:r>
              <a:rPr lang="ru-RU" dirty="0" smtClean="0"/>
              <a:t> </a:t>
            </a:r>
            <a:r>
              <a:rPr lang="ru-RU" dirty="0" err="1" smtClean="0"/>
              <a:t>приклади</a:t>
            </a:r>
            <a:r>
              <a:rPr lang="ru-RU" dirty="0" smtClean="0"/>
              <a:t> </a:t>
            </a:r>
            <a:r>
              <a:rPr lang="ru-RU" dirty="0" err="1" smtClean="0"/>
              <a:t>вже</a:t>
            </a:r>
            <a:r>
              <a:rPr lang="ru-RU" dirty="0" smtClean="0"/>
              <a:t> є. </a:t>
            </a:r>
            <a:endParaRPr lang="uk-UA" dirty="0"/>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8734" y="-1813"/>
            <a:ext cx="1535265" cy="6858000"/>
          </a:xfrm>
          <a:prstGeom prst="rect">
            <a:avLst/>
          </a:prstGeom>
        </p:spPr>
      </p:pic>
    </p:spTree>
    <p:extLst>
      <p:ext uri="{BB962C8B-B14F-4D97-AF65-F5344CB8AC3E}">
        <p14:creationId xmlns:p14="http://schemas.microsoft.com/office/powerpoint/2010/main" val="32969582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0" y="-9676"/>
            <a:ext cx="4644008" cy="6861740"/>
          </a:xfrm>
          <a:solidFill>
            <a:schemeClr val="bg1">
              <a:alpha val="62000"/>
            </a:schemeClr>
          </a:solidFill>
        </p:spPr>
        <p:txBody>
          <a:bodyPr>
            <a:normAutofit fontScale="77500" lnSpcReduction="20000"/>
          </a:bodyPr>
          <a:lstStyle/>
          <a:p>
            <a:pPr marL="0" indent="0">
              <a:buNone/>
            </a:pPr>
            <a:r>
              <a:rPr lang="uk-UA" dirty="0" smtClean="0"/>
              <a:t>Ніякий вид транспорту не може зрівнятися з ракетним по швидкості, дальності і висоті польоту. Дійсно, кому ще під силу, крім ракети, перевезти вантаж на відстань 10000 км за пів години, чи доставити його на місяць? Звичайно, подібні задачі по плечу не кожній ракеті. Щоб її швидкість була більшою, політ дальнім та точним, корисний вантаж значний по вазі, ракету приходиться оздоблювати потужними двигунами, точною системою керування, навігаційним обладнанням і різними іншими приладами. В цих випадках проста ракета перетворюється в цілий ракетний поїзд, багатоступінчата ракета, так назвав її вперше К.Є.</a:t>
            </a:r>
            <a:r>
              <a:rPr lang="uk-UA" dirty="0" err="1" smtClean="0"/>
              <a:t>Ціалковський</a:t>
            </a:r>
            <a:r>
              <a:rPr lang="uk-UA" dirty="0" smtClean="0"/>
              <a:t>.</a:t>
            </a:r>
            <a:endParaRPr lang="uk-UA" dirty="0"/>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819" y="3933056"/>
            <a:ext cx="4355181" cy="2919008"/>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3195" y="-9676"/>
            <a:ext cx="3923928" cy="3012656"/>
          </a:xfrm>
          <a:prstGeom prst="rect">
            <a:avLst/>
          </a:prstGeom>
        </p:spPr>
      </p:pic>
      <p:pic>
        <p:nvPicPr>
          <p:cNvPr id="4" name="Рисунок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767839" y="1389881"/>
            <a:ext cx="1247775" cy="3838575"/>
          </a:xfrm>
          <a:prstGeom prst="rect">
            <a:avLst/>
          </a:prstGeom>
        </p:spPr>
      </p:pic>
    </p:spTree>
    <p:extLst>
      <p:ext uri="{BB962C8B-B14F-4D97-AF65-F5344CB8AC3E}">
        <p14:creationId xmlns:p14="http://schemas.microsoft.com/office/powerpoint/2010/main" val="1372689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1" y="0"/>
            <a:ext cx="4355976" cy="6832487"/>
          </a:xfrm>
          <a:solidFill>
            <a:schemeClr val="bg1">
              <a:alpha val="66000"/>
            </a:schemeClr>
          </a:solidFill>
        </p:spPr>
        <p:txBody>
          <a:bodyPr>
            <a:normAutofit/>
          </a:bodyPr>
          <a:lstStyle/>
          <a:p>
            <a:pPr marL="0" indent="0">
              <a:buNone/>
            </a:pPr>
            <a:r>
              <a:rPr lang="ru-RU" dirty="0" smtClean="0"/>
              <a:t> В 1911 </a:t>
            </a:r>
            <a:r>
              <a:rPr lang="ru-RU" dirty="0" err="1" smtClean="0"/>
              <a:t>році</a:t>
            </a:r>
            <a:r>
              <a:rPr lang="ru-RU" dirty="0" smtClean="0"/>
              <a:t> </a:t>
            </a:r>
            <a:r>
              <a:rPr lang="ru-RU" dirty="0" err="1" smtClean="0"/>
              <a:t>Ціолковський</a:t>
            </a:r>
            <a:r>
              <a:rPr lang="ru-RU" dirty="0" smtClean="0"/>
              <a:t> </a:t>
            </a:r>
            <a:r>
              <a:rPr lang="ru-RU" dirty="0" err="1" smtClean="0"/>
              <a:t>промовив</a:t>
            </a:r>
            <a:r>
              <a:rPr lang="ru-RU" dirty="0" smtClean="0"/>
              <a:t> </a:t>
            </a:r>
            <a:r>
              <a:rPr lang="ru-RU" dirty="0" err="1" smtClean="0"/>
              <a:t>свої</a:t>
            </a:r>
            <a:r>
              <a:rPr lang="ru-RU" dirty="0" smtClean="0"/>
              <a:t> слова:" </a:t>
            </a:r>
            <a:r>
              <a:rPr lang="ru-RU" dirty="0" err="1" smtClean="0"/>
              <a:t>Людство</a:t>
            </a:r>
            <a:r>
              <a:rPr lang="ru-RU" dirty="0" smtClean="0"/>
              <a:t> не </a:t>
            </a:r>
            <a:r>
              <a:rPr lang="ru-RU" dirty="0" err="1" smtClean="0"/>
              <a:t>залишиться</a:t>
            </a:r>
            <a:r>
              <a:rPr lang="ru-RU" dirty="0" smtClean="0"/>
              <a:t> </a:t>
            </a:r>
            <a:r>
              <a:rPr lang="ru-RU" dirty="0" err="1" smtClean="0"/>
              <a:t>вічно</a:t>
            </a:r>
            <a:r>
              <a:rPr lang="ru-RU" dirty="0" smtClean="0"/>
              <a:t> на </a:t>
            </a:r>
            <a:r>
              <a:rPr lang="ru-RU" dirty="0" err="1" smtClean="0"/>
              <a:t>землі</a:t>
            </a:r>
            <a:r>
              <a:rPr lang="ru-RU" dirty="0" smtClean="0"/>
              <a:t>, але, в </a:t>
            </a:r>
            <a:r>
              <a:rPr lang="ru-RU" dirty="0" err="1" smtClean="0"/>
              <a:t>погоні</a:t>
            </a:r>
            <a:r>
              <a:rPr lang="ru-RU" dirty="0" smtClean="0"/>
              <a:t> за </a:t>
            </a:r>
            <a:r>
              <a:rPr lang="ru-RU" dirty="0" err="1" smtClean="0"/>
              <a:t>світлом</a:t>
            </a:r>
            <a:r>
              <a:rPr lang="ru-RU" dirty="0" smtClean="0"/>
              <a:t> і простором, </a:t>
            </a:r>
            <a:r>
              <a:rPr lang="ru-RU" dirty="0" err="1" smtClean="0"/>
              <a:t>спочатку</a:t>
            </a:r>
            <a:r>
              <a:rPr lang="ru-RU" dirty="0" smtClean="0"/>
              <a:t> </a:t>
            </a:r>
            <a:r>
              <a:rPr lang="ru-RU" dirty="0" err="1" smtClean="0"/>
              <a:t>несміливо</a:t>
            </a:r>
            <a:r>
              <a:rPr lang="ru-RU" dirty="0" smtClean="0"/>
              <a:t> проходить за межи </a:t>
            </a:r>
            <a:r>
              <a:rPr lang="ru-RU" dirty="0" err="1" smtClean="0"/>
              <a:t>атмосфери</a:t>
            </a:r>
            <a:r>
              <a:rPr lang="ru-RU" dirty="0" smtClean="0"/>
              <a:t>, а </a:t>
            </a:r>
            <a:r>
              <a:rPr lang="ru-RU" dirty="0" err="1" smtClean="0"/>
              <a:t>потім</a:t>
            </a:r>
            <a:r>
              <a:rPr lang="ru-RU" dirty="0" smtClean="0"/>
              <a:t> </a:t>
            </a:r>
            <a:r>
              <a:rPr lang="ru-RU" dirty="0" err="1" smtClean="0"/>
              <a:t>завоює</a:t>
            </a:r>
            <a:r>
              <a:rPr lang="ru-RU" dirty="0" smtClean="0"/>
              <a:t> </a:t>
            </a:r>
            <a:r>
              <a:rPr lang="ru-RU" dirty="0" err="1" smtClean="0"/>
              <a:t>собі</a:t>
            </a:r>
            <a:r>
              <a:rPr lang="ru-RU" dirty="0" smtClean="0"/>
              <a:t> весь </a:t>
            </a:r>
            <a:r>
              <a:rPr lang="ru-RU" dirty="0" err="1" smtClean="0"/>
              <a:t>навколосонячний</a:t>
            </a:r>
            <a:r>
              <a:rPr lang="ru-RU" dirty="0" smtClean="0"/>
              <a:t> </a:t>
            </a:r>
            <a:r>
              <a:rPr lang="ru-RU" dirty="0" err="1" smtClean="0"/>
              <a:t>простір</a:t>
            </a:r>
            <a:r>
              <a:rPr lang="ru-RU" dirty="0" smtClean="0"/>
              <a:t>".</a:t>
            </a:r>
          </a:p>
          <a:p>
            <a:pPr marL="0" indent="0">
              <a:buNone/>
            </a:pPr>
            <a:endParaRPr lang="ru-RU" dirty="0" smtClean="0"/>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8761" y="0"/>
            <a:ext cx="3275239" cy="36450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9972" y="3645023"/>
            <a:ext cx="4824028" cy="3216019"/>
          </a:xfrm>
          <a:prstGeom prst="rect">
            <a:avLst/>
          </a:prstGeom>
        </p:spPr>
      </p:pic>
    </p:spTree>
    <p:extLst>
      <p:ext uri="{BB962C8B-B14F-4D97-AF65-F5344CB8AC3E}">
        <p14:creationId xmlns:p14="http://schemas.microsoft.com/office/powerpoint/2010/main" val="17445142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Місце для вмісту 2"/>
          <p:cNvSpPr>
            <a:spLocks noGrp="1"/>
          </p:cNvSpPr>
          <p:nvPr>
            <p:ph idx="1"/>
          </p:nvPr>
        </p:nvSpPr>
        <p:spPr>
          <a:xfrm>
            <a:off x="0" y="980728"/>
            <a:ext cx="9144000" cy="4525963"/>
          </a:xfrm>
          <a:solidFill>
            <a:schemeClr val="bg1">
              <a:alpha val="70000"/>
            </a:schemeClr>
          </a:solidFill>
        </p:spPr>
        <p:txBody>
          <a:bodyPr>
            <a:normAutofit fontScale="92500" lnSpcReduction="20000"/>
          </a:bodyPr>
          <a:lstStyle/>
          <a:p>
            <a:pPr marL="0" indent="0" algn="ctr">
              <a:buNone/>
            </a:pPr>
            <a:r>
              <a:rPr lang="uk-UA" dirty="0" smtClean="0"/>
              <a:t>Початком проходження людини в космос було покладено 4 жовтня 1957 року. В цей пам'ятний день вийшов на орбіту</a:t>
            </a:r>
          </a:p>
          <a:p>
            <a:pPr algn="ctr"/>
            <a:endParaRPr lang="uk-UA" dirty="0" smtClean="0"/>
          </a:p>
          <a:p>
            <a:pPr marL="0" indent="0" algn="ctr">
              <a:buNone/>
            </a:pPr>
            <a:r>
              <a:rPr lang="uk-UA" dirty="0" smtClean="0"/>
              <a:t>Запущений у Радянському Союзі перший в історії людства штучний супутник Землі. Він важив 83,6 кг. Прорвавшись крізь земну атмосферу, перша космічна ластівка винесла в космічний простір наукові прилади і радіопередавачі. Вони передали на Землю першу наукову інформацію про космічний простір, оточуючий Землю.</a:t>
            </a:r>
          </a:p>
          <a:p>
            <a:endParaRPr lang="uk-UA" dirty="0"/>
          </a:p>
        </p:txBody>
      </p:sp>
    </p:spTree>
    <p:extLst>
      <p:ext uri="{BB962C8B-B14F-4D97-AF65-F5344CB8AC3E}">
        <p14:creationId xmlns:p14="http://schemas.microsoft.com/office/powerpoint/2010/main" val="96742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0" y="0"/>
            <a:ext cx="9144000" cy="3129667"/>
          </a:xfrm>
        </p:spPr>
        <p:txBody>
          <a:bodyPr>
            <a:normAutofit fontScale="92500" lnSpcReduction="20000"/>
          </a:bodyPr>
          <a:lstStyle/>
          <a:p>
            <a:pPr marL="0" indent="0" algn="ctr">
              <a:buNone/>
            </a:pPr>
            <a:r>
              <a:rPr lang="uk-UA" dirty="0" smtClean="0"/>
              <a:t>Тільки 31 січня 1958 року, після деяких невдалих спроб американцям вдалося вивести на орбіту свій перший штучний супутник Землі " </a:t>
            </a:r>
            <a:r>
              <a:rPr lang="uk-UA" dirty="0" err="1" smtClean="0"/>
              <a:t>Експлоурер</a:t>
            </a:r>
            <a:r>
              <a:rPr lang="uk-UA" dirty="0" smtClean="0"/>
              <a:t> - 1 ". він важив 13,96 кг і був оздоблений апаратурою для вивчення космічних </a:t>
            </a:r>
            <a:r>
              <a:rPr lang="uk-UA" dirty="0" err="1" smtClean="0"/>
              <a:t>проміней</a:t>
            </a:r>
            <a:r>
              <a:rPr lang="uk-UA" dirty="0" smtClean="0"/>
              <a:t>, мікрометеоритів, а також для вимірювання температури оболонки супутника та газу, </a:t>
            </a:r>
            <a:r>
              <a:rPr lang="uk-UA" dirty="0" err="1" smtClean="0"/>
              <a:t>заповняючого</a:t>
            </a:r>
            <a:r>
              <a:rPr lang="uk-UA" dirty="0" smtClean="0"/>
              <a:t> його внутрішній об'єм.</a:t>
            </a:r>
            <a:endParaRPr lang="uk-UA"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56" y="3129667"/>
            <a:ext cx="9157855" cy="3726698"/>
          </a:xfrm>
          <a:prstGeom prst="rect">
            <a:avLst/>
          </a:prstGeom>
        </p:spPr>
      </p:pic>
    </p:spTree>
    <p:extLst>
      <p:ext uri="{BB962C8B-B14F-4D97-AF65-F5344CB8AC3E}">
        <p14:creationId xmlns:p14="http://schemas.microsoft.com/office/powerpoint/2010/main" val="36269251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2"/>
            <a:ext cx="6686550" cy="6858000"/>
          </a:xfrm>
          <a:prstGeom prst="rect">
            <a:avLst/>
          </a:prstGeom>
        </p:spPr>
      </p:pic>
      <p:sp>
        <p:nvSpPr>
          <p:cNvPr id="3" name="Місце для вмісту 2"/>
          <p:cNvSpPr>
            <a:spLocks noGrp="1"/>
          </p:cNvSpPr>
          <p:nvPr>
            <p:ph idx="1"/>
          </p:nvPr>
        </p:nvSpPr>
        <p:spPr>
          <a:xfrm>
            <a:off x="5796136" y="1"/>
            <a:ext cx="3347864" cy="6857078"/>
          </a:xfrm>
        </p:spPr>
        <p:txBody>
          <a:bodyPr>
            <a:normAutofit fontScale="70000" lnSpcReduction="20000"/>
          </a:bodyPr>
          <a:lstStyle/>
          <a:p>
            <a:pPr marL="0" indent="0" algn="r">
              <a:buNone/>
            </a:pPr>
            <a:r>
              <a:rPr lang="ru-RU" dirty="0" smtClean="0">
                <a:solidFill>
                  <a:schemeClr val="bg1"/>
                </a:solidFill>
              </a:rPr>
              <a:t>Не </a:t>
            </a:r>
            <a:r>
              <a:rPr lang="ru-RU" dirty="0" err="1" smtClean="0">
                <a:solidFill>
                  <a:schemeClr val="bg1"/>
                </a:solidFill>
              </a:rPr>
              <a:t>менш</a:t>
            </a:r>
            <a:r>
              <a:rPr lang="ru-RU" dirty="0" smtClean="0">
                <a:solidFill>
                  <a:schemeClr val="bg1"/>
                </a:solidFill>
              </a:rPr>
              <a:t> </a:t>
            </a:r>
            <a:r>
              <a:rPr lang="ru-RU" dirty="0" err="1" smtClean="0">
                <a:solidFill>
                  <a:schemeClr val="bg1"/>
                </a:solidFill>
              </a:rPr>
              <a:t>приголомшеним</a:t>
            </a:r>
            <a:r>
              <a:rPr lang="ru-RU" dirty="0" smtClean="0">
                <a:solidFill>
                  <a:schemeClr val="bg1"/>
                </a:solidFill>
              </a:rPr>
              <a:t> </a:t>
            </a:r>
            <a:r>
              <a:rPr lang="ru-RU" dirty="0" err="1" smtClean="0">
                <a:solidFill>
                  <a:schemeClr val="bg1"/>
                </a:solidFill>
              </a:rPr>
              <a:t>був</a:t>
            </a:r>
            <a:r>
              <a:rPr lang="ru-RU" dirty="0" smtClean="0">
                <a:solidFill>
                  <a:schemeClr val="bg1"/>
                </a:solidFill>
              </a:rPr>
              <a:t> </a:t>
            </a:r>
            <a:r>
              <a:rPr lang="ru-RU" dirty="0" err="1" smtClean="0">
                <a:solidFill>
                  <a:schemeClr val="bg1"/>
                </a:solidFill>
              </a:rPr>
              <a:t>політ</a:t>
            </a:r>
            <a:r>
              <a:rPr lang="ru-RU" dirty="0" smtClean="0">
                <a:solidFill>
                  <a:schemeClr val="bg1"/>
                </a:solidFill>
              </a:rPr>
              <a:t> </a:t>
            </a:r>
            <a:r>
              <a:rPr lang="ru-RU" dirty="0" err="1" smtClean="0">
                <a:solidFill>
                  <a:schemeClr val="bg1"/>
                </a:solidFill>
              </a:rPr>
              <a:t>другої</a:t>
            </a:r>
            <a:r>
              <a:rPr lang="ru-RU" dirty="0" smtClean="0">
                <a:solidFill>
                  <a:schemeClr val="bg1"/>
                </a:solidFill>
              </a:rPr>
              <a:t> </a:t>
            </a:r>
            <a:r>
              <a:rPr lang="ru-RU" dirty="0" err="1" smtClean="0">
                <a:solidFill>
                  <a:schemeClr val="bg1"/>
                </a:solidFill>
              </a:rPr>
              <a:t>радянської</a:t>
            </a:r>
            <a:r>
              <a:rPr lang="ru-RU" dirty="0" smtClean="0">
                <a:solidFill>
                  <a:schemeClr val="bg1"/>
                </a:solidFill>
              </a:rPr>
              <a:t> </a:t>
            </a:r>
            <a:r>
              <a:rPr lang="ru-RU" dirty="0" err="1" smtClean="0">
                <a:solidFill>
                  <a:schemeClr val="bg1"/>
                </a:solidFill>
              </a:rPr>
              <a:t>космічної</a:t>
            </a:r>
            <a:r>
              <a:rPr lang="ru-RU" dirty="0" smtClean="0">
                <a:solidFill>
                  <a:schemeClr val="bg1"/>
                </a:solidFill>
              </a:rPr>
              <a:t> </a:t>
            </a:r>
            <a:r>
              <a:rPr lang="ru-RU" dirty="0" err="1" smtClean="0">
                <a:solidFill>
                  <a:schemeClr val="bg1"/>
                </a:solidFill>
              </a:rPr>
              <a:t>ракети</a:t>
            </a:r>
            <a:r>
              <a:rPr lang="ru-RU" dirty="0" smtClean="0">
                <a:solidFill>
                  <a:schemeClr val="bg1"/>
                </a:solidFill>
              </a:rPr>
              <a:t> "Луна-2" </a:t>
            </a:r>
            <a:r>
              <a:rPr lang="ru-RU" dirty="0" err="1" smtClean="0">
                <a:solidFill>
                  <a:schemeClr val="bg1"/>
                </a:solidFill>
              </a:rPr>
              <a:t>запущеної</a:t>
            </a:r>
            <a:r>
              <a:rPr lang="ru-RU" dirty="0" smtClean="0">
                <a:solidFill>
                  <a:schemeClr val="bg1"/>
                </a:solidFill>
              </a:rPr>
              <a:t> 12 </a:t>
            </a:r>
            <a:r>
              <a:rPr lang="ru-RU" dirty="0" err="1" smtClean="0">
                <a:solidFill>
                  <a:schemeClr val="bg1"/>
                </a:solidFill>
              </a:rPr>
              <a:t>вересня</a:t>
            </a:r>
            <a:r>
              <a:rPr lang="ru-RU" dirty="0" smtClean="0">
                <a:solidFill>
                  <a:schemeClr val="bg1"/>
                </a:solidFill>
              </a:rPr>
              <a:t> 1959 року.</a:t>
            </a:r>
            <a:endParaRPr lang="en-US" dirty="0" smtClean="0">
              <a:solidFill>
                <a:schemeClr val="bg1"/>
              </a:solidFill>
            </a:endParaRPr>
          </a:p>
          <a:p>
            <a:pPr marL="0" indent="0" algn="r">
              <a:buNone/>
            </a:pPr>
            <a:r>
              <a:rPr lang="ru-RU" dirty="0" err="1" smtClean="0">
                <a:solidFill>
                  <a:schemeClr val="bg1"/>
                </a:solidFill>
              </a:rPr>
              <a:t>Приладовий</a:t>
            </a:r>
            <a:r>
              <a:rPr lang="ru-RU" dirty="0" smtClean="0">
                <a:solidFill>
                  <a:schemeClr val="bg1"/>
                </a:solidFill>
              </a:rPr>
              <a:t> контейнер </a:t>
            </a:r>
            <a:r>
              <a:rPr lang="ru-RU" dirty="0" err="1" smtClean="0">
                <a:solidFill>
                  <a:schemeClr val="bg1"/>
                </a:solidFill>
              </a:rPr>
              <a:t>цієї</a:t>
            </a:r>
            <a:r>
              <a:rPr lang="ru-RU" dirty="0" smtClean="0">
                <a:solidFill>
                  <a:schemeClr val="bg1"/>
                </a:solidFill>
              </a:rPr>
              <a:t> </a:t>
            </a:r>
            <a:r>
              <a:rPr lang="ru-RU" dirty="0" err="1" smtClean="0">
                <a:solidFill>
                  <a:schemeClr val="bg1"/>
                </a:solidFill>
              </a:rPr>
              <a:t>космічної</a:t>
            </a:r>
            <a:r>
              <a:rPr lang="ru-RU" dirty="0" smtClean="0">
                <a:solidFill>
                  <a:schemeClr val="bg1"/>
                </a:solidFill>
              </a:rPr>
              <a:t> </a:t>
            </a:r>
            <a:r>
              <a:rPr lang="ru-RU" dirty="0" err="1" smtClean="0">
                <a:solidFill>
                  <a:schemeClr val="bg1"/>
                </a:solidFill>
              </a:rPr>
              <a:t>ракети</a:t>
            </a:r>
            <a:r>
              <a:rPr lang="ru-RU" dirty="0" smtClean="0">
                <a:solidFill>
                  <a:schemeClr val="bg1"/>
                </a:solidFill>
              </a:rPr>
              <a:t> 14 </a:t>
            </a:r>
            <a:r>
              <a:rPr lang="ru-RU" dirty="0" err="1" smtClean="0">
                <a:solidFill>
                  <a:schemeClr val="bg1"/>
                </a:solidFill>
              </a:rPr>
              <a:t>вересня</a:t>
            </a:r>
            <a:r>
              <a:rPr lang="ru-RU" dirty="0" smtClean="0">
                <a:solidFill>
                  <a:schemeClr val="bg1"/>
                </a:solidFill>
              </a:rPr>
              <a:t> в 00 годин 02 </a:t>
            </a:r>
            <a:r>
              <a:rPr lang="ru-RU" dirty="0" err="1" smtClean="0">
                <a:solidFill>
                  <a:schemeClr val="bg1"/>
                </a:solidFill>
              </a:rPr>
              <a:t>хвилини</a:t>
            </a:r>
            <a:r>
              <a:rPr lang="ru-RU" dirty="0" smtClean="0">
                <a:solidFill>
                  <a:schemeClr val="bg1"/>
                </a:solidFill>
              </a:rPr>
              <a:t> 24 </a:t>
            </a:r>
            <a:r>
              <a:rPr lang="ru-RU" dirty="0" err="1" smtClean="0">
                <a:solidFill>
                  <a:schemeClr val="bg1"/>
                </a:solidFill>
              </a:rPr>
              <a:t>секунди</a:t>
            </a:r>
            <a:r>
              <a:rPr lang="ru-RU" dirty="0" smtClean="0">
                <a:solidFill>
                  <a:schemeClr val="bg1"/>
                </a:solidFill>
              </a:rPr>
              <a:t> </a:t>
            </a:r>
            <a:r>
              <a:rPr lang="ru-RU" dirty="0" err="1" smtClean="0">
                <a:solidFill>
                  <a:schemeClr val="bg1"/>
                </a:solidFill>
              </a:rPr>
              <a:t>торкнувся</a:t>
            </a:r>
            <a:r>
              <a:rPr lang="ru-RU" dirty="0" smtClean="0">
                <a:solidFill>
                  <a:schemeClr val="bg1"/>
                </a:solidFill>
              </a:rPr>
              <a:t> </a:t>
            </a:r>
            <a:r>
              <a:rPr lang="ru-RU" dirty="0" err="1" smtClean="0">
                <a:solidFill>
                  <a:schemeClr val="bg1"/>
                </a:solidFill>
              </a:rPr>
              <a:t>поверхні</a:t>
            </a:r>
            <a:r>
              <a:rPr lang="ru-RU" dirty="0" smtClean="0">
                <a:solidFill>
                  <a:schemeClr val="bg1"/>
                </a:solidFill>
              </a:rPr>
              <a:t> </a:t>
            </a:r>
            <a:r>
              <a:rPr lang="ru-RU" dirty="0" err="1" smtClean="0">
                <a:solidFill>
                  <a:schemeClr val="bg1"/>
                </a:solidFill>
              </a:rPr>
              <a:t>Місяця</a:t>
            </a:r>
            <a:r>
              <a:rPr lang="ru-RU" dirty="0" smtClean="0">
                <a:solidFill>
                  <a:schemeClr val="bg1"/>
                </a:solidFill>
              </a:rPr>
              <a:t>! </a:t>
            </a:r>
            <a:r>
              <a:rPr lang="ru-RU" dirty="0" err="1" smtClean="0">
                <a:solidFill>
                  <a:schemeClr val="bg1"/>
                </a:solidFill>
              </a:rPr>
              <a:t>Вперше</a:t>
            </a:r>
            <a:r>
              <a:rPr lang="ru-RU" dirty="0" smtClean="0">
                <a:solidFill>
                  <a:schemeClr val="bg1"/>
                </a:solidFill>
              </a:rPr>
              <a:t> за всю </a:t>
            </a:r>
            <a:r>
              <a:rPr lang="ru-RU" dirty="0" err="1" smtClean="0">
                <a:solidFill>
                  <a:schemeClr val="bg1"/>
                </a:solidFill>
              </a:rPr>
              <a:t>історію</a:t>
            </a:r>
            <a:r>
              <a:rPr lang="ru-RU" dirty="0" smtClean="0">
                <a:solidFill>
                  <a:schemeClr val="bg1"/>
                </a:solidFill>
              </a:rPr>
              <a:t> </a:t>
            </a:r>
            <a:r>
              <a:rPr lang="ru-RU" dirty="0" err="1" smtClean="0">
                <a:solidFill>
                  <a:schemeClr val="bg1"/>
                </a:solidFill>
              </a:rPr>
              <a:t>апарат</a:t>
            </a:r>
            <a:r>
              <a:rPr lang="ru-RU" dirty="0" smtClean="0">
                <a:solidFill>
                  <a:schemeClr val="bg1"/>
                </a:solidFill>
              </a:rPr>
              <a:t>, </a:t>
            </a:r>
            <a:r>
              <a:rPr lang="ru-RU" dirty="0" err="1" smtClean="0">
                <a:solidFill>
                  <a:schemeClr val="bg1"/>
                </a:solidFill>
              </a:rPr>
              <a:t>створений</a:t>
            </a:r>
            <a:r>
              <a:rPr lang="ru-RU" dirty="0" smtClean="0">
                <a:solidFill>
                  <a:schemeClr val="bg1"/>
                </a:solidFill>
              </a:rPr>
              <a:t> руками </a:t>
            </a:r>
            <a:r>
              <a:rPr lang="ru-RU" dirty="0" err="1" smtClean="0">
                <a:solidFill>
                  <a:schemeClr val="bg1"/>
                </a:solidFill>
              </a:rPr>
              <a:t>людини</a:t>
            </a:r>
            <a:r>
              <a:rPr lang="ru-RU" dirty="0" smtClean="0">
                <a:solidFill>
                  <a:schemeClr val="bg1"/>
                </a:solidFill>
              </a:rPr>
              <a:t>, </a:t>
            </a:r>
            <a:r>
              <a:rPr lang="ru-RU" dirty="0" err="1" smtClean="0">
                <a:solidFill>
                  <a:schemeClr val="bg1"/>
                </a:solidFill>
              </a:rPr>
              <a:t>досяг</a:t>
            </a:r>
            <a:r>
              <a:rPr lang="ru-RU" dirty="0" smtClean="0">
                <a:solidFill>
                  <a:schemeClr val="bg1"/>
                </a:solidFill>
              </a:rPr>
              <a:t> другого небесного </a:t>
            </a:r>
            <a:r>
              <a:rPr lang="ru-RU" dirty="0" err="1" smtClean="0">
                <a:solidFill>
                  <a:schemeClr val="bg1"/>
                </a:solidFill>
              </a:rPr>
              <a:t>тіла</a:t>
            </a:r>
            <a:r>
              <a:rPr lang="ru-RU" dirty="0" smtClean="0">
                <a:solidFill>
                  <a:schemeClr val="bg1"/>
                </a:solidFill>
              </a:rPr>
              <a:t> і доставив на </a:t>
            </a:r>
            <a:r>
              <a:rPr lang="ru-RU" dirty="0" err="1" smtClean="0">
                <a:solidFill>
                  <a:schemeClr val="bg1"/>
                </a:solidFill>
              </a:rPr>
              <a:t>безжиттєву</a:t>
            </a:r>
            <a:r>
              <a:rPr lang="ru-RU" dirty="0" smtClean="0">
                <a:solidFill>
                  <a:schemeClr val="bg1"/>
                </a:solidFill>
              </a:rPr>
              <a:t> планету </a:t>
            </a:r>
            <a:r>
              <a:rPr lang="ru-RU" dirty="0" err="1" smtClean="0">
                <a:solidFill>
                  <a:schemeClr val="bg1"/>
                </a:solidFill>
              </a:rPr>
              <a:t>пам'ятник</a:t>
            </a:r>
            <a:r>
              <a:rPr lang="ru-RU" dirty="0" smtClean="0">
                <a:solidFill>
                  <a:schemeClr val="bg1"/>
                </a:solidFill>
              </a:rPr>
              <a:t> великому подвигу </a:t>
            </a:r>
            <a:r>
              <a:rPr lang="ru-RU" dirty="0" err="1" smtClean="0">
                <a:solidFill>
                  <a:schemeClr val="bg1"/>
                </a:solidFill>
              </a:rPr>
              <a:t>радянського</a:t>
            </a:r>
            <a:r>
              <a:rPr lang="ru-RU" dirty="0" smtClean="0">
                <a:solidFill>
                  <a:schemeClr val="bg1"/>
                </a:solidFill>
              </a:rPr>
              <a:t> народу - </a:t>
            </a:r>
            <a:r>
              <a:rPr lang="ru-RU" dirty="0" err="1" smtClean="0">
                <a:solidFill>
                  <a:schemeClr val="bg1"/>
                </a:solidFill>
              </a:rPr>
              <a:t>вимпел</a:t>
            </a:r>
            <a:r>
              <a:rPr lang="ru-RU" dirty="0" smtClean="0">
                <a:solidFill>
                  <a:schemeClr val="bg1"/>
                </a:solidFill>
              </a:rPr>
              <a:t> з </a:t>
            </a:r>
            <a:r>
              <a:rPr lang="ru-RU" dirty="0" err="1" smtClean="0">
                <a:solidFill>
                  <a:schemeClr val="bg1"/>
                </a:solidFill>
              </a:rPr>
              <a:t>зображенням</a:t>
            </a:r>
            <a:r>
              <a:rPr lang="ru-RU" dirty="0" smtClean="0">
                <a:solidFill>
                  <a:schemeClr val="bg1"/>
                </a:solidFill>
              </a:rPr>
              <a:t> Герба СССР. "Луна-2" </a:t>
            </a:r>
            <a:r>
              <a:rPr lang="ru-RU" dirty="0" err="1" smtClean="0">
                <a:solidFill>
                  <a:schemeClr val="bg1"/>
                </a:solidFill>
              </a:rPr>
              <a:t>з'ясувала</a:t>
            </a:r>
            <a:r>
              <a:rPr lang="ru-RU" dirty="0" smtClean="0">
                <a:solidFill>
                  <a:schemeClr val="bg1"/>
                </a:solidFill>
              </a:rPr>
              <a:t>, </a:t>
            </a:r>
            <a:r>
              <a:rPr lang="ru-RU" dirty="0" err="1" smtClean="0">
                <a:solidFill>
                  <a:schemeClr val="bg1"/>
                </a:solidFill>
              </a:rPr>
              <a:t>що</a:t>
            </a:r>
            <a:r>
              <a:rPr lang="ru-RU" dirty="0" smtClean="0">
                <a:solidFill>
                  <a:schemeClr val="bg1"/>
                </a:solidFill>
              </a:rPr>
              <a:t> у </a:t>
            </a:r>
            <a:r>
              <a:rPr lang="ru-RU" dirty="0" err="1" smtClean="0">
                <a:solidFill>
                  <a:schemeClr val="bg1"/>
                </a:solidFill>
              </a:rPr>
              <a:t>місяця</a:t>
            </a:r>
            <a:r>
              <a:rPr lang="ru-RU" dirty="0" smtClean="0">
                <a:solidFill>
                  <a:schemeClr val="bg1"/>
                </a:solidFill>
              </a:rPr>
              <a:t> </a:t>
            </a:r>
            <a:r>
              <a:rPr lang="ru-RU" dirty="0" err="1" smtClean="0">
                <a:solidFill>
                  <a:schemeClr val="bg1"/>
                </a:solidFill>
              </a:rPr>
              <a:t>немає</a:t>
            </a:r>
            <a:r>
              <a:rPr lang="ru-RU" dirty="0" smtClean="0">
                <a:solidFill>
                  <a:schemeClr val="bg1"/>
                </a:solidFill>
              </a:rPr>
              <a:t> </a:t>
            </a:r>
            <a:r>
              <a:rPr lang="ru-RU" dirty="0" err="1" smtClean="0">
                <a:solidFill>
                  <a:schemeClr val="bg1"/>
                </a:solidFill>
              </a:rPr>
              <a:t>магнітного</a:t>
            </a:r>
            <a:r>
              <a:rPr lang="ru-RU" dirty="0" smtClean="0">
                <a:solidFill>
                  <a:schemeClr val="bg1"/>
                </a:solidFill>
              </a:rPr>
              <a:t> поля та </a:t>
            </a:r>
            <a:r>
              <a:rPr lang="ru-RU" dirty="0" err="1" smtClean="0">
                <a:solidFill>
                  <a:schemeClr val="bg1"/>
                </a:solidFill>
              </a:rPr>
              <a:t>поясів</a:t>
            </a:r>
            <a:r>
              <a:rPr lang="ru-RU" dirty="0" smtClean="0">
                <a:solidFill>
                  <a:schemeClr val="bg1"/>
                </a:solidFill>
              </a:rPr>
              <a:t> </a:t>
            </a:r>
            <a:r>
              <a:rPr lang="ru-RU" dirty="0" err="1" smtClean="0">
                <a:solidFill>
                  <a:schemeClr val="bg1"/>
                </a:solidFill>
              </a:rPr>
              <a:t>радіації</a:t>
            </a:r>
            <a:r>
              <a:rPr lang="ru-RU" dirty="0" smtClean="0">
                <a:solidFill>
                  <a:schemeClr val="bg1"/>
                </a:solidFill>
              </a:rPr>
              <a:t>.</a:t>
            </a:r>
            <a:endParaRPr lang="uk-UA" dirty="0">
              <a:solidFill>
                <a:schemeClr val="bg1"/>
              </a:solidFill>
            </a:endParaRPr>
          </a:p>
        </p:txBody>
      </p:sp>
    </p:spTree>
    <p:extLst>
      <p:ext uri="{BB962C8B-B14F-4D97-AF65-F5344CB8AC3E}">
        <p14:creationId xmlns:p14="http://schemas.microsoft.com/office/powerpoint/2010/main" val="9613334"/>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TotalTime>
  <Words>650</Words>
  <Application>Microsoft Office PowerPoint</Application>
  <PresentationFormat>Екран (4:3)</PresentationFormat>
  <Paragraphs>16</Paragraphs>
  <Slides>12</Slides>
  <Notes>0</Notes>
  <HiddenSlides>0</HiddenSlides>
  <MMClips>0</MMClips>
  <ScaleCrop>false</ScaleCrop>
  <HeadingPairs>
    <vt:vector size="4" baseType="variant">
      <vt:variant>
        <vt:lpstr>Тема</vt:lpstr>
      </vt:variant>
      <vt:variant>
        <vt:i4>1</vt:i4>
      </vt:variant>
      <vt:variant>
        <vt:lpstr>Заголовки слайдів</vt:lpstr>
      </vt:variant>
      <vt:variant>
        <vt:i4>12</vt:i4>
      </vt:variant>
    </vt:vector>
  </HeadingPairs>
  <TitlesOfParts>
    <vt:vector size="13" baseType="lpstr">
      <vt:lpstr>Тема Office</vt:lpstr>
      <vt:lpstr>Розвиток космонавтики</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creator>Admin</dc:creator>
  <cp:lastModifiedBy>Admin</cp:lastModifiedBy>
  <cp:revision>5</cp:revision>
  <dcterms:created xsi:type="dcterms:W3CDTF">2013-11-04T20:41:32Z</dcterms:created>
  <dcterms:modified xsi:type="dcterms:W3CDTF">2013-11-04T22:15:53Z</dcterms:modified>
</cp:coreProperties>
</file>