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6422888" cy="18288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DS Goose" pitchFamily="2" charset="-52"/>
              </a:rPr>
              <a:t>Юпітер-</a:t>
            </a:r>
            <a:r>
              <a:rPr lang="uk-UA" dirty="0" smtClean="0">
                <a:solidFill>
                  <a:schemeClr val="tx2"/>
                </a:solidFill>
                <a:latin typeface="DS Goose" pitchFamily="2" charset="-52"/>
              </a:rPr>
              <a:t>планета</a:t>
            </a:r>
            <a:r>
              <a:rPr lang="uk-UA" dirty="0" smtClean="0">
                <a:latin typeface="DS Goose" pitchFamily="2" charset="-52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DS Goose" pitchFamily="2" charset="-52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DS Goose" pitchFamily="2" charset="-52"/>
              </a:rPr>
              <a:t>онячної системи</a:t>
            </a:r>
            <a:endParaRPr lang="ru-RU" dirty="0">
              <a:solidFill>
                <a:schemeClr val="tx2"/>
              </a:solidFill>
              <a:latin typeface="DS Goose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3214686"/>
            <a:ext cx="2214546" cy="17526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Підготувала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Учениця 11-Б класу</a:t>
            </a:r>
          </a:p>
          <a:p>
            <a:r>
              <a:rPr lang="uk-UA" sz="2000" b="1" u="sng" dirty="0" err="1" smtClean="0">
                <a:solidFill>
                  <a:srgbClr val="002060"/>
                </a:solidFill>
              </a:rPr>
              <a:t>Колчаг</a:t>
            </a:r>
            <a:r>
              <a:rPr lang="uk-UA" sz="2000" b="1" u="sng" dirty="0" smtClean="0">
                <a:solidFill>
                  <a:srgbClr val="002060"/>
                </a:solidFill>
              </a:rPr>
              <a:t> Юлія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5dfefd315063232a28f1ca0e928eb12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697231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714356"/>
            <a:ext cx="2714644" cy="3786214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Юпітер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має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величезне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магнітне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поле,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набагато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більш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сильніше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ніж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у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Землі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3041516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agnitnoe-pole-upit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6204187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362456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Юпітер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випромінює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в космос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більшу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кількість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енергії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ніж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одержує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від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Сонця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Tjupiter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4600595" cy="461316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1796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У </a:t>
            </a:r>
            <a:r>
              <a:rPr lang="ru-RU" sz="2400" b="1" dirty="0" err="1" smtClean="0">
                <a:solidFill>
                  <a:srgbClr val="00B0F0"/>
                </a:solidFill>
              </a:rPr>
              <a:t>Юпітера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кільця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подібно</a:t>
            </a:r>
            <a:r>
              <a:rPr lang="ru-RU" sz="2400" b="1" dirty="0" smtClean="0">
                <a:solidFill>
                  <a:srgbClr val="00B0F0"/>
                </a:solidFill>
              </a:rPr>
              <a:t> Сатурну, </a:t>
            </a:r>
            <a:r>
              <a:rPr lang="ru-RU" sz="2400" b="1" dirty="0" err="1" smtClean="0">
                <a:solidFill>
                  <a:srgbClr val="00B0F0"/>
                </a:solidFill>
              </a:rPr>
              <a:t>але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набагато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більш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слабкі</a:t>
            </a:r>
            <a:r>
              <a:rPr lang="ru-RU" sz="2400" b="1" dirty="0" smtClean="0">
                <a:solidFill>
                  <a:srgbClr val="00B0F0"/>
                </a:solidFill>
              </a:rPr>
              <a:t>.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відміну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</a:t>
            </a:r>
            <a:r>
              <a:rPr lang="ru-RU" sz="2400" b="1" dirty="0" smtClean="0">
                <a:solidFill>
                  <a:srgbClr val="00B0F0"/>
                </a:solidFill>
              </a:rPr>
              <a:t> Сатурна, </a:t>
            </a:r>
            <a:r>
              <a:rPr lang="ru-RU" sz="2400" b="1" dirty="0" err="1" smtClean="0">
                <a:solidFill>
                  <a:srgbClr val="00B0F0"/>
                </a:solidFill>
              </a:rPr>
              <a:t>кільця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Юпітера</a:t>
            </a:r>
            <a:r>
              <a:rPr lang="ru-RU" sz="2400" b="1" dirty="0" smtClean="0">
                <a:solidFill>
                  <a:srgbClr val="00B0F0"/>
                </a:solidFill>
              </a:rPr>
              <a:t> - </a:t>
            </a:r>
            <a:r>
              <a:rPr lang="ru-RU" sz="2400" b="1" dirty="0" err="1" smtClean="0">
                <a:solidFill>
                  <a:srgbClr val="00B0F0"/>
                </a:solidFill>
              </a:rPr>
              <a:t>темні</a:t>
            </a:r>
            <a:r>
              <a:rPr lang="ru-RU" sz="2400" b="1" dirty="0" smtClean="0">
                <a:solidFill>
                  <a:srgbClr val="00B0F0"/>
                </a:solidFill>
              </a:rPr>
              <a:t> (альбедо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B0F0"/>
                </a:solidFill>
              </a:rPr>
              <a:t> 0.05). Вони </a:t>
            </a:r>
            <a:r>
              <a:rPr lang="ru-RU" sz="2400" b="1" dirty="0" err="1" smtClean="0">
                <a:solidFill>
                  <a:srgbClr val="00B0F0"/>
                </a:solidFill>
              </a:rPr>
              <a:t>складаються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дуже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дрібних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часток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гірських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порід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Також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відміну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кілець</a:t>
            </a:r>
            <a:r>
              <a:rPr lang="ru-RU" sz="2400" b="1" dirty="0" smtClean="0">
                <a:solidFill>
                  <a:srgbClr val="00B0F0"/>
                </a:solidFill>
              </a:rPr>
              <a:t> Сатурна вони не </a:t>
            </a:r>
            <a:r>
              <a:rPr lang="ru-RU" sz="2400" b="1" dirty="0" err="1" smtClean="0">
                <a:solidFill>
                  <a:srgbClr val="00B0F0"/>
                </a:solidFill>
              </a:rPr>
              <a:t>містять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льоду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Sa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3"/>
            <a:ext cx="4929190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09_satinc_full-brow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421481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362456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70C0"/>
                </a:solidFill>
                <a:effectLst/>
              </a:rPr>
              <a:t>У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липні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1994 року комета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Шумахера-Леві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зіштовхнулася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з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Юпітером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.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Наслідки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було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ясно видно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навіть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в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аматорські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телескопи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.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Уламки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,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що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залишилися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від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зіткнення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,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можна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було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спостерігати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ще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майже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цілий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effectLst/>
              </a:rPr>
              <a:t>рік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.</a:t>
            </a:r>
            <a:endParaRPr lang="ru-RU" sz="2000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1906727_0_64fef_aa3c76c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95500"/>
            <a:ext cx="7215238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362456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2060"/>
                </a:solidFill>
                <a:effectLst/>
              </a:rPr>
              <a:t>Юпітер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часто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найяскравішою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"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зіркою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"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нашого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неба,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уступаючи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по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яскравості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тільки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Венері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рідко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видна в темному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небі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786446" y="1142984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07614main1_RED_Kappa_Andromedae_FINAL-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8116985" cy="4643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1362456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Чотири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його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супутники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легко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можна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побачити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бінокль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;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кілька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смуг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Велику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Червону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Пляму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можна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спостерігати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за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допомогою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невеликого телескопа.</a:t>
            </a:r>
            <a:endParaRPr lang="ru-RU" sz="2000" dirty="0"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7224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7625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-teleskop-refraktor-sky-watcher-1021-eq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14554"/>
            <a:ext cx="385762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772400" cy="1362456"/>
          </a:xfrm>
        </p:spPr>
        <p:txBody>
          <a:bodyPr/>
          <a:lstStyle/>
          <a:p>
            <a:r>
              <a:rPr lang="uk-UA" sz="6000" dirty="0" smtClean="0">
                <a:solidFill>
                  <a:srgbClr val="C00000"/>
                </a:solidFill>
                <a:effectLst/>
                <a:latin typeface="DS Goose" pitchFamily="2" charset="-52"/>
              </a:rPr>
              <a:t>Цікаві факти:</a:t>
            </a:r>
            <a:endParaRPr lang="ru-RU" sz="6000" dirty="0">
              <a:solidFill>
                <a:srgbClr val="C00000"/>
              </a:solidFill>
              <a:effectLst/>
              <a:latin typeface="DS Goose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oyannaya_potrebnost_armatury_S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357438"/>
            <a:ext cx="4500562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334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Якщо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Ви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важите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100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кілограм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на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Землі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Ви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важили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б </a:t>
            </a:r>
            <a:r>
              <a:rPr lang="ru-RU" sz="2000" b="1" smtClean="0">
                <a:solidFill>
                  <a:srgbClr val="00B0F0"/>
                </a:solidFill>
                <a:latin typeface="Bookman Old Style" pitchFamily="18" charset="0"/>
              </a:rPr>
              <a:t>264 </a:t>
            </a:r>
            <a:r>
              <a:rPr lang="ru-RU" sz="2000" b="1" smtClean="0">
                <a:solidFill>
                  <a:srgbClr val="00B0F0"/>
                </a:solidFill>
                <a:latin typeface="Bookman Old Style" pitchFamily="18" charset="0"/>
              </a:rPr>
              <a:t>кг 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на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Юпітері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.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Маса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Юпітера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в 318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разів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більша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ніж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біля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Землі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діаметр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в 11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разів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більше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.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Маса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Юпітера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складає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70 %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повної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маси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усіх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інших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планет в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нашій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Сонячній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man Old Style" pitchFamily="18" charset="0"/>
              </a:rPr>
              <a:t>системі</a:t>
            </a:r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1234290543_019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147724" cy="391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humb-article-390x315-5f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660" y="2428868"/>
            <a:ext cx="442234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ostoyannaya_potrebnost_armatury_S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6460" cy="100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58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Юпітера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найбільший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місяць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Сонячній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системі-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Ганимеде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anyme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3" y="1428736"/>
            <a:ext cx="5972219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ostoyannaya_potrebnost_armatury_S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1506526" cy="150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Юпітер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обертається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швидше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ніж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будь-яка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планета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Сонячній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системі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Через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день 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Юпітері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тільки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10 годин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завдовжки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... Але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йому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потрібно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12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Земних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 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щоб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завершити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оборот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навколо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сонця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1338402210_u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60160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72400" cy="1362456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002060"/>
                </a:solidFill>
                <a:effectLst/>
              </a:rPr>
              <a:t>Юпі́тер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п'ята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й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найбільша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 планета 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Сонячної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системи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.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7772400" cy="150971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відстань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Юпітера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Сонця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змінюється</a:t>
            </a:r>
            <a:r>
              <a:rPr lang="ru-RU" sz="2800" b="1" dirty="0" smtClean="0">
                <a:solidFill>
                  <a:srgbClr val="0070C0"/>
                </a:solidFill>
              </a:rPr>
              <a:t> в межах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</a:t>
            </a:r>
            <a:r>
              <a:rPr lang="ru-RU" sz="2800" b="1" dirty="0" smtClean="0">
                <a:solidFill>
                  <a:srgbClr val="0070C0"/>
                </a:solidFill>
              </a:rPr>
              <a:t> 4,95 до 5,45 а. о. (740–814 </a:t>
            </a:r>
            <a:r>
              <a:rPr lang="ru-RU" sz="2800" b="1" dirty="0" err="1" smtClean="0">
                <a:solidFill>
                  <a:srgbClr val="0070C0"/>
                </a:solidFill>
              </a:rPr>
              <a:t>млн</a:t>
            </a:r>
            <a:r>
              <a:rPr lang="ru-RU" sz="2800" b="1" dirty="0" smtClean="0">
                <a:solidFill>
                  <a:srgbClr val="0070C0"/>
                </a:solidFill>
              </a:rPr>
              <a:t> км)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50px-Jupiter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571612"/>
            <a:ext cx="1071570" cy="1071570"/>
          </a:xfrm>
          <a:prstGeom prst="rect">
            <a:avLst/>
          </a:prstGeom>
        </p:spPr>
      </p:pic>
      <p:pic>
        <p:nvPicPr>
          <p:cNvPr id="5" name="Рисунок 4" descr="Tjupiter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486150" cy="349567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305800" cy="214314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latin typeface="DS Goose" pitchFamily="2" charset="-52"/>
              </a:rPr>
              <a:t>Дякую за увагу!!</a:t>
            </a:r>
            <a:endParaRPr lang="ru-RU" sz="7200" b="1" dirty="0">
              <a:solidFill>
                <a:srgbClr val="002060"/>
              </a:solidFill>
              <a:latin typeface="DS Goose" pitchFamily="2" charset="-5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45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Разом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із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Сатурном, Ураном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Нептуном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Юпітер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класифікують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як газового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гіганта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планети-гіганти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).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turn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uksta-planeta-URANS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214554"/>
            <a:ext cx="2758293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214554"/>
            <a:ext cx="3009650" cy="234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1F7C6ECAA9C8BA435C9CDAF8FC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572008"/>
            <a:ext cx="2860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5px-Saturn_symbol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1785926"/>
            <a:ext cx="547690" cy="547690"/>
          </a:xfrm>
          <a:prstGeom prst="rect">
            <a:avLst/>
          </a:prstGeom>
        </p:spPr>
      </p:pic>
      <p:pic>
        <p:nvPicPr>
          <p:cNvPr id="9" name="Рисунок 8" descr="50px-Jupiter_symbol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5500702"/>
            <a:ext cx="690564" cy="690564"/>
          </a:xfrm>
          <a:prstGeom prst="rect">
            <a:avLst/>
          </a:prstGeom>
        </p:spPr>
      </p:pic>
      <p:pic>
        <p:nvPicPr>
          <p:cNvPr id="10" name="Рисунок 9" descr="B49B1717D5F0EAADC562C832FA88EC4A5D8A2D4B_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1500174"/>
            <a:ext cx="857251" cy="85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1428736"/>
            <a:ext cx="857251" cy="85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1362456"/>
          </a:xfrm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  <a:effectLst/>
              </a:rPr>
              <a:t>Планета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була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відома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людям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з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глибокої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давнини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що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знайшло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своє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відображення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в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міфології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і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релігійних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віруваннях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різних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культур: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месопотамської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вавилонської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грецької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 та </a:t>
            </a:r>
            <a:r>
              <a:rPr lang="ru-RU" sz="2400" dirty="0" err="1" smtClean="0">
                <a:solidFill>
                  <a:srgbClr val="00B0F0"/>
                </a:solidFill>
                <a:effectLst/>
              </a:rPr>
              <a:t>інших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>.</a:t>
            </a:r>
            <a:endParaRPr lang="ru-RU" sz="240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857760"/>
            <a:ext cx="5214974" cy="150971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</a:rPr>
              <a:t>Сучасна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назва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Юпітера</a:t>
            </a:r>
            <a:r>
              <a:rPr lang="ru-RU" sz="2800" b="1" dirty="0" smtClean="0">
                <a:solidFill>
                  <a:schemeClr val="tx2"/>
                </a:solidFill>
              </a:rPr>
              <a:t> походить </a:t>
            </a:r>
            <a:r>
              <a:rPr lang="ru-RU" sz="2800" b="1" dirty="0" err="1" smtClean="0">
                <a:solidFill>
                  <a:schemeClr val="tx2"/>
                </a:solidFill>
              </a:rPr>
              <a:t>від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імені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давньоримського</a:t>
            </a:r>
            <a:r>
              <a:rPr lang="ru-RU" sz="2800" b="1" dirty="0" smtClean="0">
                <a:solidFill>
                  <a:schemeClr val="tx2"/>
                </a:solidFill>
              </a:rPr>
              <a:t> верховного </a:t>
            </a:r>
            <a:r>
              <a:rPr lang="ru-RU" sz="2800" b="1" dirty="0" err="1" smtClean="0">
                <a:solidFill>
                  <a:schemeClr val="tx2"/>
                </a:solidFill>
              </a:rPr>
              <a:t>бога-громовержця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9961104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3158306" cy="446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p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5000660" cy="288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428868"/>
            <a:ext cx="3071834" cy="3214710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Юпітер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більш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ніж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удвічі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масивніший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всі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інші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планети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разом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узяті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майже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в 318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разів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масивніший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за Землю.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Однак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маса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Юпітера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недостатня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аби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перетворитися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на зорю,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подібну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Сонця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: Для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цього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маса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мала б бути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ще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в 70—80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разів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Bookman Old Style" pitchFamily="18" charset="0"/>
              </a:rPr>
              <a:t>більшою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142852"/>
            <a:ext cx="1474479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vg1_p212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5841973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72400" cy="1362456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2060"/>
                </a:solidFill>
                <a:effectLst/>
              </a:rPr>
              <a:t>Юпітер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понад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67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супутників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найбільші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яких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Європа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Ганімед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Каллісто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було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відкрито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1610 року.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Дослідження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Юпітера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здійснюють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допомогою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наземних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орбітальних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телескопів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1970-х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років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планети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було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відправлено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8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міжпланетних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апаратів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НАСА: «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Піонери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», «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Вояджери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», «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Галілео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» та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ін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-9-2011-ghgq8v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285992"/>
            <a:ext cx="8343667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772400" cy="1362456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Юпітер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єдина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планета, для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якої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центр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мас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 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із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Сонцем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перебуває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поза межами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Сонця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(на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відстані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приблизно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7% 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сонячного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радіуса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riginal-1380172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75802"/>
            <a:ext cx="7286676" cy="45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362456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  <a:effectLst/>
              </a:rPr>
              <a:t>Велика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Червона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Пляма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 —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овальне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утворення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зі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змінними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розмірами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розташоване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в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південній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тропічній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зоні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.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Насправді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це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довготривалий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вільний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вихор (антициклон) в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атмосфері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Юпітера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робить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повний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оберт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за 6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земних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діб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характеризується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, як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світлі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зони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сходять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плинами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 в </a:t>
            </a:r>
            <a:r>
              <a:rPr lang="ru-RU" sz="2000" dirty="0" err="1" smtClean="0">
                <a:solidFill>
                  <a:srgbClr val="00B050"/>
                </a:solidFill>
                <a:effectLst/>
              </a:rPr>
              <a:t>атмосфері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.</a:t>
            </a:r>
            <a:endParaRPr lang="ru-RU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0730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85992"/>
            <a:ext cx="66437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7772400" cy="1362456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  <a:effectLst/>
              </a:rPr>
              <a:t>Хмари в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ньому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розташовані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вище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, а температура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їх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нижча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,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ніж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у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сусідніх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областях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поясів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. У наш час «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пляма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»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має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розміри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15х30 тис. км, а сто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років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тому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спостерігачі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відзначали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в 2 рази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більші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розміри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.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Іноді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вона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буває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не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дуже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effectLst/>
              </a:rPr>
              <a:t>чітко</a:t>
            </a:r>
            <a:r>
              <a:rPr lang="ru-RU" sz="2800" i="1" dirty="0" smtClean="0">
                <a:solidFill>
                  <a:srgbClr val="00B050"/>
                </a:solidFill>
                <a:effectLst/>
              </a:rPr>
              <a:t> видимою.</a:t>
            </a:r>
            <a:endParaRPr lang="ru-RU" sz="2800" i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16395589_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684" y="357166"/>
            <a:ext cx="4857774" cy="364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1344012196_Solnechnaya-sistema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374" y="571480"/>
            <a:ext cx="320249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431</Words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Юпітер-планета Сонячної системи</vt:lpstr>
      <vt:lpstr>Юпі́тер — п'ята й найбільша планета Сонячної системи.</vt:lpstr>
      <vt:lpstr>Разом із Сатурном, Ураном і Нептуном Юпітер класифікують як газового гіганта(планети-гіганти).</vt:lpstr>
      <vt:lpstr>Планета була відома людям з глибокої давнини, що знайшло своє відображення в міфології і релігійних віруваннях різних культур: месопотамської, вавилонської, грецької та інших.</vt:lpstr>
      <vt:lpstr>Юпітер більш ніж удвічі масивніший за всі інші планети разом узяті; він майже в 318 разів масивніший за Землю. Однак маса Юпітера недостатня, аби перетворитися на зорю, подібну до Сонця: Для цього його маса мала б бути ще в 70—80 разів більшою.</vt:lpstr>
      <vt:lpstr>Юпітер має понад 67 супутників, найбільші з яких — Іо, Європа, Ганімед і Каллісто — було відкрито 1610 року. Дослідження Юпітера здійснюють за допомогою наземних і орбітальних телескопів, з 1970-х років до планети було відправлено 8 міжпланетних апаратів НАСА: «Піонери», «Вояджери», «Галілео» та ін.</vt:lpstr>
      <vt:lpstr>Юпітер — єдина планета, для якої центр мас із Сонцем перебуває поза межами Сонця (на відстані приблизно 7% сонячного радіуса).</vt:lpstr>
      <vt:lpstr>Велика Червона Пляма — овальне утворення зі змінними розмірами, розташоване в південній тропічній зоні. Насправді це довготривалий вільний вихор (антициклон) в атмосфері Юпітера, що робить повний оберт за 6 земних діб і що характеризується, як і світлі зони, що сходять плинами в атмосфері.</vt:lpstr>
      <vt:lpstr>Хмари в ньому розташовані вище, а температура їх нижча, ніж у сусідніх областях поясів. У наш час «пляма» має розміри 15х30 тис. км, а сто років тому спостерігачі відзначали в 2 рази більші розміри. Іноді вона буває не дуже чітко видимою.</vt:lpstr>
      <vt:lpstr>Юпітер має величезне магнітне поле, набагато більш сильніше, ніж у Землі.</vt:lpstr>
      <vt:lpstr>Юпітер випромінює в космос більшу кількість енергії, ніж одержує від Сонця.</vt:lpstr>
      <vt:lpstr>У Юпітера є кільця, подібно Сатурну, але набагато більш слабкі. На відміну від Сатурна, кільця Юпітера - темні (альбедо приблизно 0.05). Вони складаються з дуже дрібних часток гірських порід. Також на відміну від кілець Сатурна вони не містять льоду.</vt:lpstr>
      <vt:lpstr>У липні 1994 року комета Шумахера-Леві зіштовхнулася з Юпітером. Наслідки було ясно видно навіть в аматорські телескопи. Уламки, що залишилися від зіткнення, можна було спостерігати ще майже цілий рік.</vt:lpstr>
      <vt:lpstr>Юпітер часто є найяскравішою"зіркою"        нашого неба, уступаючи по яскравості тільки Венері, що рідко видна в темному небі.</vt:lpstr>
      <vt:lpstr>Чотири його супутники легко можна побачити в бінокль; кілька смуг і Велику Червону Пляму можна спостерігати за допомогою невеликого телескопа.</vt:lpstr>
      <vt:lpstr>Цікаві факти:</vt:lpstr>
      <vt:lpstr>Якщо Ви важите 100 кілограм на Землі, Ви важили б 264 кг на Юпітері. Маса Юпітера в 318 разів більша, ніж біля Землі і діаметр в 11 разів більше. Маса Юпітера складає 70 % повної маси усіх інших планет в нашій Сонячній системі.</vt:lpstr>
      <vt:lpstr>У Юпітера найбільший місяць в Сонячній системі-Ганимеде.</vt:lpstr>
      <vt:lpstr>Юпітер обертається швидше, ніж будь-яка планета в Сонячній системі. Через це день на Юпітері тільки 10 годин завдовжки... Але йому потрібно 12 Земних років,  щоб завершити оборот навколо сонця.</vt:lpstr>
      <vt:lpstr>Дякую за увагу!!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Юпітер-планета Сонячної системи</dc:title>
  <cp:lastModifiedBy>Admin</cp:lastModifiedBy>
  <cp:revision>8</cp:revision>
  <dcterms:modified xsi:type="dcterms:W3CDTF">2013-12-23T10:00:41Z</dcterms:modified>
</cp:coreProperties>
</file>