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46DC-B5A3-4F65-AC59-4C3DD5C4642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6ED3-9142-488E-A1AF-C7EDA4B1C8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46DC-B5A3-4F65-AC59-4C3DD5C4642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6ED3-9142-488E-A1AF-C7EDA4B1C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46DC-B5A3-4F65-AC59-4C3DD5C4642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6ED3-9142-488E-A1AF-C7EDA4B1C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46DC-B5A3-4F65-AC59-4C3DD5C4642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6ED3-9142-488E-A1AF-C7EDA4B1C8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46DC-B5A3-4F65-AC59-4C3DD5C4642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6ED3-9142-488E-A1AF-C7EDA4B1C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46DC-B5A3-4F65-AC59-4C3DD5C4642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6ED3-9142-488E-A1AF-C7EDA4B1C8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46DC-B5A3-4F65-AC59-4C3DD5C4642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6ED3-9142-488E-A1AF-C7EDA4B1C89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46DC-B5A3-4F65-AC59-4C3DD5C4642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6ED3-9142-488E-A1AF-C7EDA4B1C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46DC-B5A3-4F65-AC59-4C3DD5C4642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6ED3-9142-488E-A1AF-C7EDA4B1C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46DC-B5A3-4F65-AC59-4C3DD5C4642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6ED3-9142-488E-A1AF-C7EDA4B1C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46DC-B5A3-4F65-AC59-4C3DD5C4642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6ED3-9142-488E-A1AF-C7EDA4B1C8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1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C946DC-B5A3-4F65-AC59-4C3DD5C4642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9A6ED3-9142-488E-A1AF-C7EDA4B1C8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858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175351" cy="1793167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DD4223"/>
                </a:solidFill>
              </a:rPr>
              <a:t>Венера</a:t>
            </a:r>
            <a:endParaRPr lang="ru-RU" sz="7200" dirty="0">
              <a:solidFill>
                <a:srgbClr val="DD42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95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57192"/>
            <a:ext cx="8640960" cy="1577112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«Русла» на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поверхні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Венери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1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-1"/>
            <a:ext cx="9148936" cy="68617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77072"/>
            <a:ext cx="8064895" cy="2304256"/>
          </a:xfrm>
        </p:spPr>
        <p:txBody>
          <a:bodyPr/>
          <a:lstStyle/>
          <a:p>
            <a:r>
              <a:rPr lang="ru-RU" dirty="0" err="1">
                <a:solidFill>
                  <a:schemeClr val="bg2">
                    <a:lumMod val="75000"/>
                  </a:schemeClr>
                </a:solidFill>
                <a:effectLst/>
              </a:rPr>
              <a:t>Вене́ра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effectLst/>
              </a:rPr>
              <a:t> — друга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effectLst/>
              </a:rPr>
              <a:t>внутрішня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effectLst/>
              </a:rPr>
              <a:t> планета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effectLst/>
              </a:rPr>
              <a:t>Сонячної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effectLst/>
              </a:rPr>
              <a:t>системи</a:t>
            </a:r>
            <a:endParaRPr lang="ru-RU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763688" y="2276872"/>
            <a:ext cx="288032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18448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Венера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94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372168"/>
            <a:ext cx="7838256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Названа на честь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Венери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богині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любові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римського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пантеону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808" y="476922"/>
            <a:ext cx="4876456" cy="3729954"/>
          </a:xfrm>
        </p:spPr>
      </p:pic>
    </p:spTree>
    <p:extLst>
      <p:ext uri="{BB962C8B-B14F-4D97-AF65-F5344CB8AC3E}">
        <p14:creationId xmlns:p14="http://schemas.microsoft.com/office/powerpoint/2010/main" val="160497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98296" cy="164912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Характеристики </a:t>
            </a:r>
            <a:r>
              <a:rPr lang="ru-RU" dirty="0" err="1" smtClean="0">
                <a:solidFill>
                  <a:srgbClr val="C00000"/>
                </a:solidFill>
              </a:rPr>
              <a:t>планети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55700" y="2166620"/>
            <a:ext cx="6584652" cy="3474720"/>
          </a:xfrm>
          <a:solidFill>
            <a:srgbClr val="C0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pPr marL="45720" indent="0">
              <a:buNone/>
            </a:pPr>
            <a:endParaRPr lang="ru-RU" dirty="0"/>
          </a:p>
          <a:p>
            <a:r>
              <a:rPr lang="ru-RU" dirty="0">
                <a:solidFill>
                  <a:schemeClr val="bg2"/>
                </a:solidFill>
              </a:rPr>
              <a:t>    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Відстань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Сонця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108200000 км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Тривалість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доби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223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дні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Маса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4,867 E24 кг (81,5%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маси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Землі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Прискорення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вільного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падіння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8,87 м / с ²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Період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обертання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225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днів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3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7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1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72168"/>
            <a:ext cx="8208911" cy="114300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Венера — </a:t>
            </a:r>
            <a:r>
              <a:rPr lang="ru-RU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третій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 </a:t>
            </a:r>
            <a:r>
              <a:rPr lang="ru-RU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яскравістю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об'єкт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небі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ru-RU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її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блиск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поступається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лише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блиску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Сонця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Місяця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0"/>
            <a:ext cx="5364088" cy="37170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8"/>
            <a:ext cx="4572000" cy="37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4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" y="0"/>
            <a:ext cx="9134128" cy="68505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08912" cy="1152128"/>
          </a:xfrm>
        </p:spPr>
        <p:txBody>
          <a:bodyPr/>
          <a:lstStyle/>
          <a:p>
            <a:pPr algn="ctr"/>
            <a:r>
              <a:rPr lang="ru-RU" dirty="0" smtClean="0"/>
              <a:t>Про</a:t>
            </a:r>
            <a:r>
              <a:rPr lang="uk-UA" dirty="0" smtClean="0"/>
              <a:t>хід Венери по диску Сонця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478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" y="0"/>
            <a:ext cx="9152465" cy="68643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69160"/>
            <a:ext cx="7848872" cy="1791072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C00000"/>
                </a:solidFill>
              </a:rPr>
              <a:t>В тому ж напрямі, що й Венера в Сонячній системі обертається лише Уран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0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01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013176"/>
            <a:ext cx="6512511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Поверхня Венери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0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5" y="0"/>
            <a:ext cx="9147865" cy="68681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88832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Кратери на Венері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7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143</TotalTime>
  <Words>111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Венера</vt:lpstr>
      <vt:lpstr>Вене́ра — друга внутрішня планета Сонячної системи</vt:lpstr>
      <vt:lpstr>Названа на честь Венери, богині любові з римського пантеону</vt:lpstr>
      <vt:lpstr>Характеристики планети</vt:lpstr>
      <vt:lpstr>Венера — третій за яскравістю об'єкт на небі; її блиск поступається лише блиску Сонця та Місяця.</vt:lpstr>
      <vt:lpstr>Прохід Венери по диску Сонця</vt:lpstr>
      <vt:lpstr>В тому ж напрямі, що й Венера в Сонячній системі обертається лише Уран</vt:lpstr>
      <vt:lpstr>Поверхня Венери</vt:lpstr>
      <vt:lpstr>Кратери на Венері</vt:lpstr>
      <vt:lpstr>«Русла» на поверхні Венери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Венера</dc:title>
  <dc:creator>Tesencuk</dc:creator>
  <cp:lastModifiedBy>Tesencuk</cp:lastModifiedBy>
  <cp:revision>10</cp:revision>
  <dcterms:created xsi:type="dcterms:W3CDTF">2013-11-03T08:04:53Z</dcterms:created>
  <dcterms:modified xsi:type="dcterms:W3CDTF">2013-11-03T10:28:21Z</dcterms:modified>
</cp:coreProperties>
</file>