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5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62" d="100"/>
          <a:sy n="62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C5A75-FD28-46C5-B7E2-1188554289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84DAEF5-5543-4BEE-9FBC-610D0D14EF68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dirty="0" err="1" smtClean="0"/>
            <a:t>Фотофізичний</a:t>
          </a:r>
          <a:endParaRPr lang="uk-UA" dirty="0"/>
        </a:p>
      </dgm:t>
    </dgm:pt>
    <dgm:pt modelId="{6B42BE1B-EEE9-49DD-8D83-0C49A2DF7C19}" type="parTrans" cxnId="{600A67C2-8C1C-4984-8C8C-BF281CBCC568}">
      <dgm:prSet/>
      <dgm:spPr/>
      <dgm:t>
        <a:bodyPr/>
        <a:lstStyle/>
        <a:p>
          <a:endParaRPr lang="uk-UA"/>
        </a:p>
      </dgm:t>
    </dgm:pt>
    <dgm:pt modelId="{AB2F3CE8-96CA-4681-86DC-CED6798F06A4}" type="sibTrans" cxnId="{600A67C2-8C1C-4984-8C8C-BF281CBCC568}">
      <dgm:prSet/>
      <dgm:spPr/>
      <dgm:t>
        <a:bodyPr/>
        <a:lstStyle/>
        <a:p>
          <a:endParaRPr lang="uk-UA"/>
        </a:p>
      </dgm:t>
    </dgm:pt>
    <dgm:pt modelId="{B755CBFA-ACF9-418D-B081-3AF2902A1805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dirty="0" err="1" smtClean="0"/>
            <a:t>Фотохімічний</a:t>
          </a:r>
          <a:endParaRPr lang="uk-UA" dirty="0"/>
        </a:p>
      </dgm:t>
    </dgm:pt>
    <dgm:pt modelId="{DEBA760F-926C-41C3-B2FA-B9ED9FDBB8FD}" type="parTrans" cxnId="{587AE977-DB26-433F-9BB3-EA960ED4CD15}">
      <dgm:prSet/>
      <dgm:spPr/>
      <dgm:t>
        <a:bodyPr/>
        <a:lstStyle/>
        <a:p>
          <a:endParaRPr lang="uk-UA"/>
        </a:p>
      </dgm:t>
    </dgm:pt>
    <dgm:pt modelId="{34DF8E97-0857-4667-9363-C23BFE8480CB}" type="sibTrans" cxnId="{587AE977-DB26-433F-9BB3-EA960ED4CD15}">
      <dgm:prSet/>
      <dgm:spPr/>
      <dgm:t>
        <a:bodyPr/>
        <a:lstStyle/>
        <a:p>
          <a:endParaRPr lang="uk-UA"/>
        </a:p>
      </dgm:t>
    </dgm:pt>
    <dgm:pt modelId="{555DD186-95EE-4A33-900B-1EDC852E8467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dirty="0" err="1" smtClean="0"/>
            <a:t>Хімічний</a:t>
          </a:r>
          <a:endParaRPr lang="uk-UA" dirty="0"/>
        </a:p>
      </dgm:t>
    </dgm:pt>
    <dgm:pt modelId="{98C92228-77B4-44A4-93A7-19D58103CF51}" type="parTrans" cxnId="{C3F43E31-025E-4003-A28B-C774F5C8830E}">
      <dgm:prSet/>
      <dgm:spPr/>
      <dgm:t>
        <a:bodyPr/>
        <a:lstStyle/>
        <a:p>
          <a:endParaRPr lang="uk-UA"/>
        </a:p>
      </dgm:t>
    </dgm:pt>
    <dgm:pt modelId="{C3F42D98-3A69-4D78-9A76-E93086BED141}" type="sibTrans" cxnId="{C3F43E31-025E-4003-A28B-C774F5C8830E}">
      <dgm:prSet/>
      <dgm:spPr/>
      <dgm:t>
        <a:bodyPr/>
        <a:lstStyle/>
        <a:p>
          <a:endParaRPr lang="uk-UA"/>
        </a:p>
      </dgm:t>
    </dgm:pt>
    <dgm:pt modelId="{834756DE-B7AD-44E9-891E-D0ACAA98247B}" type="pres">
      <dgm:prSet presAssocID="{B79C5A75-FD28-46C5-B7E2-118855428920}" presName="linear" presStyleCnt="0">
        <dgm:presLayoutVars>
          <dgm:dir/>
          <dgm:animLvl val="lvl"/>
          <dgm:resizeHandles val="exact"/>
        </dgm:presLayoutVars>
      </dgm:prSet>
      <dgm:spPr/>
    </dgm:pt>
    <dgm:pt modelId="{2BB4B8E2-6289-46BF-BCD5-265DF67CF924}" type="pres">
      <dgm:prSet presAssocID="{D84DAEF5-5543-4BEE-9FBC-610D0D14EF68}" presName="parentLin" presStyleCnt="0"/>
      <dgm:spPr/>
    </dgm:pt>
    <dgm:pt modelId="{4F9F540E-D42F-4653-983B-205F031B398C}" type="pres">
      <dgm:prSet presAssocID="{D84DAEF5-5543-4BEE-9FBC-610D0D14EF68}" presName="parentLeftMargin" presStyleLbl="node1" presStyleIdx="0" presStyleCnt="3"/>
      <dgm:spPr/>
    </dgm:pt>
    <dgm:pt modelId="{D35D49EF-B514-4B7C-8781-6C64DF8C30AD}" type="pres">
      <dgm:prSet presAssocID="{D84DAEF5-5543-4BEE-9FBC-610D0D14EF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04908A-EC0B-4EC7-8A28-0BE523BB8929}" type="pres">
      <dgm:prSet presAssocID="{D84DAEF5-5543-4BEE-9FBC-610D0D14EF68}" presName="negativeSpace" presStyleCnt="0"/>
      <dgm:spPr/>
    </dgm:pt>
    <dgm:pt modelId="{08CDAFB9-EDB6-4330-8A63-96C0F9492253}" type="pres">
      <dgm:prSet presAssocID="{D84DAEF5-5543-4BEE-9FBC-610D0D14EF68}" presName="childText" presStyleLbl="conFgAcc1" presStyleIdx="0" presStyleCnt="3">
        <dgm:presLayoutVars>
          <dgm:bulletEnabled val="1"/>
        </dgm:presLayoutVars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7F9B4702-CDF2-4945-BAE1-59D10746F27C}" type="pres">
      <dgm:prSet presAssocID="{AB2F3CE8-96CA-4681-86DC-CED6798F06A4}" presName="spaceBetweenRectangles" presStyleCnt="0"/>
      <dgm:spPr/>
    </dgm:pt>
    <dgm:pt modelId="{C52204E0-5EBF-4BE4-8518-208858B5CA01}" type="pres">
      <dgm:prSet presAssocID="{B755CBFA-ACF9-418D-B081-3AF2902A1805}" presName="parentLin" presStyleCnt="0"/>
      <dgm:spPr/>
    </dgm:pt>
    <dgm:pt modelId="{938D5FB2-4462-4502-9B5F-E9B57E148A9A}" type="pres">
      <dgm:prSet presAssocID="{B755CBFA-ACF9-418D-B081-3AF2902A1805}" presName="parentLeftMargin" presStyleLbl="node1" presStyleIdx="0" presStyleCnt="3"/>
      <dgm:spPr/>
    </dgm:pt>
    <dgm:pt modelId="{778EB75A-3BFE-4857-B2D5-9968EBA8E473}" type="pres">
      <dgm:prSet presAssocID="{B755CBFA-ACF9-418D-B081-3AF2902A18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64D6E-467C-4A63-A5B5-3EA7FD11E8D4}" type="pres">
      <dgm:prSet presAssocID="{B755CBFA-ACF9-418D-B081-3AF2902A1805}" presName="negativeSpace" presStyleCnt="0"/>
      <dgm:spPr/>
    </dgm:pt>
    <dgm:pt modelId="{5BF56626-25EC-4E17-AD22-20DCB612CDF2}" type="pres">
      <dgm:prSet presAssocID="{B755CBFA-ACF9-418D-B081-3AF2902A1805}" presName="childText" presStyleLbl="conFgAcc1" presStyleIdx="1" presStyleCnt="3">
        <dgm:presLayoutVars>
          <dgm:bulletEnabled val="1"/>
        </dgm:presLayoutVars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884A2B50-645D-41CF-ABD0-25790FF0C2D8}" type="pres">
      <dgm:prSet presAssocID="{34DF8E97-0857-4667-9363-C23BFE8480CB}" presName="spaceBetweenRectangles" presStyleCnt="0"/>
      <dgm:spPr/>
    </dgm:pt>
    <dgm:pt modelId="{B4C723D0-52DE-48D1-9625-85CC314996FD}" type="pres">
      <dgm:prSet presAssocID="{555DD186-95EE-4A33-900B-1EDC852E8467}" presName="parentLin" presStyleCnt="0"/>
      <dgm:spPr/>
    </dgm:pt>
    <dgm:pt modelId="{F5060C04-0104-4CD1-948F-5F0047ADC735}" type="pres">
      <dgm:prSet presAssocID="{555DD186-95EE-4A33-900B-1EDC852E8467}" presName="parentLeftMargin" presStyleLbl="node1" presStyleIdx="1" presStyleCnt="3"/>
      <dgm:spPr/>
    </dgm:pt>
    <dgm:pt modelId="{D8E3A883-5922-4FC7-9749-D5AB7E31E6CE}" type="pres">
      <dgm:prSet presAssocID="{555DD186-95EE-4A33-900B-1EDC852E84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0AF84-B7B1-4E06-B3FA-2E802F9850DC}" type="pres">
      <dgm:prSet presAssocID="{555DD186-95EE-4A33-900B-1EDC852E8467}" presName="negativeSpace" presStyleCnt="0"/>
      <dgm:spPr/>
    </dgm:pt>
    <dgm:pt modelId="{7B1D2E36-6EA9-4492-AAD7-5A4576D97CC3}" type="pres">
      <dgm:prSet presAssocID="{555DD186-95EE-4A33-900B-1EDC852E8467}" presName="childText" presStyleLbl="conFgAcc1" presStyleIdx="2" presStyleCnt="3">
        <dgm:presLayoutVars>
          <dgm:bulletEnabled val="1"/>
        </dgm:presLayoutVars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</dgm:ptLst>
  <dgm:cxnLst>
    <dgm:cxn modelId="{F69AE7FB-4085-4220-B1C6-1A933A266B9D}" type="presOf" srcId="{555DD186-95EE-4A33-900B-1EDC852E8467}" destId="{F5060C04-0104-4CD1-948F-5F0047ADC735}" srcOrd="0" destOrd="0" presId="urn:microsoft.com/office/officeart/2005/8/layout/list1"/>
    <dgm:cxn modelId="{ACADFAD4-3F83-4B8D-93BB-43A99037965F}" type="presOf" srcId="{555DD186-95EE-4A33-900B-1EDC852E8467}" destId="{D8E3A883-5922-4FC7-9749-D5AB7E31E6CE}" srcOrd="1" destOrd="0" presId="urn:microsoft.com/office/officeart/2005/8/layout/list1"/>
    <dgm:cxn modelId="{392036A5-C7C8-43B5-A30F-0A06DFD6C34B}" type="presOf" srcId="{B755CBFA-ACF9-418D-B081-3AF2902A1805}" destId="{938D5FB2-4462-4502-9B5F-E9B57E148A9A}" srcOrd="0" destOrd="0" presId="urn:microsoft.com/office/officeart/2005/8/layout/list1"/>
    <dgm:cxn modelId="{C3F43E31-025E-4003-A28B-C774F5C8830E}" srcId="{B79C5A75-FD28-46C5-B7E2-118855428920}" destId="{555DD186-95EE-4A33-900B-1EDC852E8467}" srcOrd="2" destOrd="0" parTransId="{98C92228-77B4-44A4-93A7-19D58103CF51}" sibTransId="{C3F42D98-3A69-4D78-9A76-E93086BED141}"/>
    <dgm:cxn modelId="{2FB0F130-2E17-4A1B-9889-AE63DAA459E2}" type="presOf" srcId="{D84DAEF5-5543-4BEE-9FBC-610D0D14EF68}" destId="{D35D49EF-B514-4B7C-8781-6C64DF8C30AD}" srcOrd="1" destOrd="0" presId="urn:microsoft.com/office/officeart/2005/8/layout/list1"/>
    <dgm:cxn modelId="{587AE977-DB26-433F-9BB3-EA960ED4CD15}" srcId="{B79C5A75-FD28-46C5-B7E2-118855428920}" destId="{B755CBFA-ACF9-418D-B081-3AF2902A1805}" srcOrd="1" destOrd="0" parTransId="{DEBA760F-926C-41C3-B2FA-B9ED9FDBB8FD}" sibTransId="{34DF8E97-0857-4667-9363-C23BFE8480CB}"/>
    <dgm:cxn modelId="{600A67C2-8C1C-4984-8C8C-BF281CBCC568}" srcId="{B79C5A75-FD28-46C5-B7E2-118855428920}" destId="{D84DAEF5-5543-4BEE-9FBC-610D0D14EF68}" srcOrd="0" destOrd="0" parTransId="{6B42BE1B-EEE9-49DD-8D83-0C49A2DF7C19}" sibTransId="{AB2F3CE8-96CA-4681-86DC-CED6798F06A4}"/>
    <dgm:cxn modelId="{7A6D6852-4494-40A6-A443-0B1326437500}" type="presOf" srcId="{D84DAEF5-5543-4BEE-9FBC-610D0D14EF68}" destId="{4F9F540E-D42F-4653-983B-205F031B398C}" srcOrd="0" destOrd="0" presId="urn:microsoft.com/office/officeart/2005/8/layout/list1"/>
    <dgm:cxn modelId="{957E8E9C-19A6-447F-AB62-6D316385A0D3}" type="presOf" srcId="{B755CBFA-ACF9-418D-B081-3AF2902A1805}" destId="{778EB75A-3BFE-4857-B2D5-9968EBA8E473}" srcOrd="1" destOrd="0" presId="urn:microsoft.com/office/officeart/2005/8/layout/list1"/>
    <dgm:cxn modelId="{2E64907A-506F-4143-ABB0-D15506931AD3}" type="presOf" srcId="{B79C5A75-FD28-46C5-B7E2-118855428920}" destId="{834756DE-B7AD-44E9-891E-D0ACAA98247B}" srcOrd="0" destOrd="0" presId="urn:microsoft.com/office/officeart/2005/8/layout/list1"/>
    <dgm:cxn modelId="{96BCABFD-A114-4F31-B34D-7592993FE883}" type="presParOf" srcId="{834756DE-B7AD-44E9-891E-D0ACAA98247B}" destId="{2BB4B8E2-6289-46BF-BCD5-265DF67CF924}" srcOrd="0" destOrd="0" presId="urn:microsoft.com/office/officeart/2005/8/layout/list1"/>
    <dgm:cxn modelId="{B73FFCBD-6B00-4C33-9B6A-1FCB72B5DAFC}" type="presParOf" srcId="{2BB4B8E2-6289-46BF-BCD5-265DF67CF924}" destId="{4F9F540E-D42F-4653-983B-205F031B398C}" srcOrd="0" destOrd="0" presId="urn:microsoft.com/office/officeart/2005/8/layout/list1"/>
    <dgm:cxn modelId="{D0956C19-0A5E-4C9B-B2D6-55661201A748}" type="presParOf" srcId="{2BB4B8E2-6289-46BF-BCD5-265DF67CF924}" destId="{D35D49EF-B514-4B7C-8781-6C64DF8C30AD}" srcOrd="1" destOrd="0" presId="urn:microsoft.com/office/officeart/2005/8/layout/list1"/>
    <dgm:cxn modelId="{A466C750-5D79-42FD-84C8-041BE6EB995F}" type="presParOf" srcId="{834756DE-B7AD-44E9-891E-D0ACAA98247B}" destId="{C804908A-EC0B-4EC7-8A28-0BE523BB8929}" srcOrd="1" destOrd="0" presId="urn:microsoft.com/office/officeart/2005/8/layout/list1"/>
    <dgm:cxn modelId="{D22B1137-1FA3-4C74-8888-BE21909503CB}" type="presParOf" srcId="{834756DE-B7AD-44E9-891E-D0ACAA98247B}" destId="{08CDAFB9-EDB6-4330-8A63-96C0F9492253}" srcOrd="2" destOrd="0" presId="urn:microsoft.com/office/officeart/2005/8/layout/list1"/>
    <dgm:cxn modelId="{5A96F06F-A0C5-4675-B31C-0B9D07D3974A}" type="presParOf" srcId="{834756DE-B7AD-44E9-891E-D0ACAA98247B}" destId="{7F9B4702-CDF2-4945-BAE1-59D10746F27C}" srcOrd="3" destOrd="0" presId="urn:microsoft.com/office/officeart/2005/8/layout/list1"/>
    <dgm:cxn modelId="{7A0BF618-7418-4125-833A-0F93E162D54C}" type="presParOf" srcId="{834756DE-B7AD-44E9-891E-D0ACAA98247B}" destId="{C52204E0-5EBF-4BE4-8518-208858B5CA01}" srcOrd="4" destOrd="0" presId="urn:microsoft.com/office/officeart/2005/8/layout/list1"/>
    <dgm:cxn modelId="{64BD4345-CD2F-48C1-B11B-5521F1F9053E}" type="presParOf" srcId="{C52204E0-5EBF-4BE4-8518-208858B5CA01}" destId="{938D5FB2-4462-4502-9B5F-E9B57E148A9A}" srcOrd="0" destOrd="0" presId="urn:microsoft.com/office/officeart/2005/8/layout/list1"/>
    <dgm:cxn modelId="{0ABA8DAD-52F0-4B3B-894C-19D1608DBF69}" type="presParOf" srcId="{C52204E0-5EBF-4BE4-8518-208858B5CA01}" destId="{778EB75A-3BFE-4857-B2D5-9968EBA8E473}" srcOrd="1" destOrd="0" presId="urn:microsoft.com/office/officeart/2005/8/layout/list1"/>
    <dgm:cxn modelId="{5ECF4CB7-DE55-4783-9F56-50C96E0C9FB3}" type="presParOf" srcId="{834756DE-B7AD-44E9-891E-D0ACAA98247B}" destId="{F2864D6E-467C-4A63-A5B5-3EA7FD11E8D4}" srcOrd="5" destOrd="0" presId="urn:microsoft.com/office/officeart/2005/8/layout/list1"/>
    <dgm:cxn modelId="{AE3EAFAA-B9BF-4C12-BC0F-64945466B628}" type="presParOf" srcId="{834756DE-B7AD-44E9-891E-D0ACAA98247B}" destId="{5BF56626-25EC-4E17-AD22-20DCB612CDF2}" srcOrd="6" destOrd="0" presId="urn:microsoft.com/office/officeart/2005/8/layout/list1"/>
    <dgm:cxn modelId="{19A8B867-CFC7-432B-A39F-A445FF246E27}" type="presParOf" srcId="{834756DE-B7AD-44E9-891E-D0ACAA98247B}" destId="{884A2B50-645D-41CF-ABD0-25790FF0C2D8}" srcOrd="7" destOrd="0" presId="urn:microsoft.com/office/officeart/2005/8/layout/list1"/>
    <dgm:cxn modelId="{C8792306-E169-41A3-B9A5-378FCE9FA17A}" type="presParOf" srcId="{834756DE-B7AD-44E9-891E-D0ACAA98247B}" destId="{B4C723D0-52DE-48D1-9625-85CC314996FD}" srcOrd="8" destOrd="0" presId="urn:microsoft.com/office/officeart/2005/8/layout/list1"/>
    <dgm:cxn modelId="{89643F4A-BD26-4BD0-B5E8-85CCF2A49DB9}" type="presParOf" srcId="{B4C723D0-52DE-48D1-9625-85CC314996FD}" destId="{F5060C04-0104-4CD1-948F-5F0047ADC735}" srcOrd="0" destOrd="0" presId="urn:microsoft.com/office/officeart/2005/8/layout/list1"/>
    <dgm:cxn modelId="{D1D95808-A560-4910-B1DA-C642722F51D3}" type="presParOf" srcId="{B4C723D0-52DE-48D1-9625-85CC314996FD}" destId="{D8E3A883-5922-4FC7-9749-D5AB7E31E6CE}" srcOrd="1" destOrd="0" presId="urn:microsoft.com/office/officeart/2005/8/layout/list1"/>
    <dgm:cxn modelId="{E1B6714A-AC38-435D-BC06-23BE0D0BAF96}" type="presParOf" srcId="{834756DE-B7AD-44E9-891E-D0ACAA98247B}" destId="{8440AF84-B7B1-4E06-B3FA-2E802F9850DC}" srcOrd="9" destOrd="0" presId="urn:microsoft.com/office/officeart/2005/8/layout/list1"/>
    <dgm:cxn modelId="{9DB198C9-C950-4A0D-BE2C-8DE769046569}" type="presParOf" srcId="{834756DE-B7AD-44E9-891E-D0ACAA98247B}" destId="{7B1D2E36-6EA9-4492-AAD7-5A4576D97CC3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5"/>
          <p:cNvGrpSpPr>
            <a:grpSpLocks/>
          </p:cNvGrpSpPr>
          <p:nvPr/>
        </p:nvGrpSpPr>
        <p:grpSpPr bwMode="auto">
          <a:xfrm>
            <a:off x="0" y="0"/>
            <a:ext cx="9147175" cy="614363"/>
            <a:chOff x="0" y="0"/>
            <a:chExt cx="10000" cy="10000"/>
          </a:xfrm>
        </p:grpSpPr>
        <p:sp>
          <p:nvSpPr>
            <p:cNvPr id="2050" name="Rectangle2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22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19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20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7"/>
          <p:cNvGrpSpPr>
            <a:grpSpLocks/>
          </p:cNvGrpSpPr>
          <p:nvPr/>
        </p:nvGrpSpPr>
        <p:grpSpPr bwMode="auto">
          <a:xfrm>
            <a:off x="5035550" y="614363"/>
            <a:ext cx="4114800" cy="579437"/>
            <a:chOff x="0" y="0"/>
            <a:chExt cx="10000" cy="10000"/>
          </a:xfrm>
        </p:grpSpPr>
        <p:sp>
          <p:nvSpPr>
            <p:cNvPr id="2055" name="Rectangle17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18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15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16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6"/>
          <p:cNvGrpSpPr>
            <a:grpSpLocks/>
          </p:cNvGrpSpPr>
          <p:nvPr/>
        </p:nvGrpSpPr>
        <p:grpSpPr bwMode="auto">
          <a:xfrm>
            <a:off x="5035550" y="1193800"/>
            <a:ext cx="4114800" cy="614363"/>
            <a:chOff x="0" y="0"/>
            <a:chExt cx="10000" cy="10000"/>
          </a:xfrm>
        </p:grpSpPr>
        <p:sp>
          <p:nvSpPr>
            <p:cNvPr id="2060" name="Rectangle26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28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29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27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2"/>
          <p:cNvGrpSpPr>
            <a:grpSpLocks/>
          </p:cNvGrpSpPr>
          <p:nvPr/>
        </p:nvGrpSpPr>
        <p:grpSpPr bwMode="auto">
          <a:xfrm>
            <a:off x="5035550" y="1801813"/>
            <a:ext cx="4114800" cy="614362"/>
            <a:chOff x="0" y="0"/>
            <a:chExt cx="10000" cy="10000"/>
          </a:xfrm>
        </p:grpSpPr>
        <p:sp>
          <p:nvSpPr>
            <p:cNvPr id="2065" name="Rectangle5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24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25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23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1"/>
          <p:cNvGrpSpPr>
            <a:grpSpLocks/>
          </p:cNvGrpSpPr>
          <p:nvPr/>
        </p:nvGrpSpPr>
        <p:grpSpPr bwMode="auto">
          <a:xfrm>
            <a:off x="5035550" y="2403475"/>
            <a:ext cx="4114800" cy="585788"/>
            <a:chOff x="0" y="0"/>
            <a:chExt cx="10000" cy="10000"/>
          </a:xfrm>
        </p:grpSpPr>
        <p:sp>
          <p:nvSpPr>
            <p:cNvPr id="2070" name="Rectangle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4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6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7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13"/>
          <p:cNvGrpSpPr>
            <a:grpSpLocks/>
          </p:cNvGrpSpPr>
          <p:nvPr/>
        </p:nvGrpSpPr>
        <p:grpSpPr bwMode="auto">
          <a:xfrm>
            <a:off x="5035550" y="2978150"/>
            <a:ext cx="4114800" cy="633413"/>
            <a:chOff x="0" y="0"/>
            <a:chExt cx="10000" cy="10000"/>
          </a:xfrm>
        </p:grpSpPr>
        <p:sp>
          <p:nvSpPr>
            <p:cNvPr id="2075" name="Rectangle37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35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36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38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14"/>
          <p:cNvGrpSpPr>
            <a:grpSpLocks/>
          </p:cNvGrpSpPr>
          <p:nvPr/>
        </p:nvGrpSpPr>
        <p:grpSpPr bwMode="auto">
          <a:xfrm>
            <a:off x="5035550" y="3614738"/>
            <a:ext cx="4114800" cy="611187"/>
            <a:chOff x="0" y="0"/>
            <a:chExt cx="10000" cy="10000"/>
          </a:xfrm>
        </p:grpSpPr>
        <p:sp>
          <p:nvSpPr>
            <p:cNvPr id="2080" name="Rectangle4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39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40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10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3"/>
          <p:cNvGrpSpPr>
            <a:grpSpLocks/>
          </p:cNvGrpSpPr>
          <p:nvPr/>
        </p:nvGrpSpPr>
        <p:grpSpPr bwMode="auto">
          <a:xfrm>
            <a:off x="5035550" y="4219575"/>
            <a:ext cx="4114800" cy="612775"/>
            <a:chOff x="0" y="0"/>
            <a:chExt cx="10000" cy="10000"/>
          </a:xfrm>
        </p:grpSpPr>
        <p:sp>
          <p:nvSpPr>
            <p:cNvPr id="2085" name="Rectangle8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9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11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14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4"/>
          <p:cNvGrpSpPr>
            <a:grpSpLocks/>
          </p:cNvGrpSpPr>
          <p:nvPr/>
        </p:nvGrpSpPr>
        <p:grpSpPr bwMode="auto">
          <a:xfrm>
            <a:off x="5038725" y="4819650"/>
            <a:ext cx="4114800" cy="611188"/>
            <a:chOff x="0" y="0"/>
            <a:chExt cx="10000" cy="10000"/>
          </a:xfrm>
        </p:grpSpPr>
        <p:sp>
          <p:nvSpPr>
            <p:cNvPr id="2090" name="Rectangle12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13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2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3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15"/>
          <p:cNvGrpSpPr>
            <a:grpSpLocks/>
          </p:cNvGrpSpPr>
          <p:nvPr/>
        </p:nvGrpSpPr>
        <p:grpSpPr bwMode="auto">
          <a:xfrm>
            <a:off x="5035550" y="5432425"/>
            <a:ext cx="4114800" cy="614363"/>
            <a:chOff x="0" y="0"/>
            <a:chExt cx="10000" cy="10000"/>
          </a:xfrm>
        </p:grpSpPr>
        <p:sp>
          <p:nvSpPr>
            <p:cNvPr id="2095" name="Rectangle45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47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48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46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10"/>
          <p:cNvGrpSpPr>
            <a:grpSpLocks/>
          </p:cNvGrpSpPr>
          <p:nvPr/>
        </p:nvGrpSpPr>
        <p:grpSpPr bwMode="auto">
          <a:xfrm>
            <a:off x="0" y="6045200"/>
            <a:ext cx="9150350" cy="614363"/>
            <a:chOff x="0" y="0"/>
            <a:chExt cx="10000" cy="10000"/>
          </a:xfrm>
        </p:grpSpPr>
        <p:sp>
          <p:nvSpPr>
            <p:cNvPr id="2100" name="Rectangle3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43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44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42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4" name="Rectangle33"/>
          <p:cNvSpPr>
            <a:spLocks noChangeArrowheads="1"/>
          </p:cNvSpPr>
          <p:nvPr/>
        </p:nvSpPr>
        <p:spPr bwMode="auto">
          <a:xfrm>
            <a:off x="0" y="6657975"/>
            <a:ext cx="9150350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bg2"/>
              </a:gs>
              <a:gs pos="100000">
                <a:schemeClr val="accent2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grpSp>
        <p:nvGrpSpPr>
          <p:cNvPr id="13" name="Group11"/>
          <p:cNvGrpSpPr>
            <a:grpSpLocks/>
          </p:cNvGrpSpPr>
          <p:nvPr/>
        </p:nvGrpSpPr>
        <p:grpSpPr bwMode="auto">
          <a:xfrm>
            <a:off x="0" y="152400"/>
            <a:ext cx="8532813" cy="6477000"/>
            <a:chOff x="0" y="0"/>
            <a:chExt cx="10000" cy="10000"/>
          </a:xfrm>
        </p:grpSpPr>
        <p:grpSp>
          <p:nvGrpSpPr>
            <p:cNvPr id="14" name="Group12"/>
            <p:cNvGrpSpPr>
              <a:grpSpLocks/>
            </p:cNvGrpSpPr>
            <p:nvPr/>
          </p:nvGrpSpPr>
          <p:grpSpPr bwMode="auto">
            <a:xfrm>
              <a:off x="0" y="0"/>
              <a:ext cx="10000" cy="10000"/>
              <a:chOff x="0" y="0"/>
              <a:chExt cx="10000" cy="10000"/>
            </a:xfrm>
          </p:grpSpPr>
          <p:sp>
            <p:nvSpPr>
              <p:cNvPr id="2107" name="Ellipse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0" cy="10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Rectangle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00" cy="100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9"/>
            <p:cNvGrpSpPr>
              <a:grpSpLocks/>
            </p:cNvGrpSpPr>
            <p:nvPr/>
          </p:nvGrpSpPr>
          <p:grpSpPr bwMode="auto">
            <a:xfrm>
              <a:off x="0" y="118"/>
              <a:ext cx="9732" cy="9764"/>
              <a:chOff x="0" y="0"/>
              <a:chExt cx="10000" cy="10000"/>
            </a:xfrm>
          </p:grpSpPr>
          <p:sp>
            <p:nvSpPr>
              <p:cNvPr id="2110" name="Ellipse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0" cy="1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1" name="Rectangle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00" cy="100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8"/>
            <p:cNvGrpSpPr>
              <a:grpSpLocks/>
            </p:cNvGrpSpPr>
            <p:nvPr/>
          </p:nvGrpSpPr>
          <p:grpSpPr bwMode="auto">
            <a:xfrm>
              <a:off x="0" y="235"/>
              <a:ext cx="9464" cy="9530"/>
              <a:chOff x="0" y="0"/>
              <a:chExt cx="10000" cy="10000"/>
            </a:xfrm>
          </p:grpSpPr>
          <p:sp>
            <p:nvSpPr>
              <p:cNvPr id="2113" name="Ellipse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0" cy="10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4" name="Rectangle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00" cy="10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15" name="SlideTitle1"/>
          <p:cNvSpPr>
            <a:spLocks noGrp="1" noChangeArrowheads="1"/>
          </p:cNvSpPr>
          <p:nvPr>
            <p:ph type="ctrTitle"/>
          </p:nvPr>
        </p:nvSpPr>
        <p:spPr>
          <a:xfrm>
            <a:off x="430213" y="1435100"/>
            <a:ext cx="6457950" cy="15779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16" name="SlideSubtitle1"/>
          <p:cNvSpPr>
            <a:spLocks noGrp="1" noChangeArrowheads="1"/>
          </p:cNvSpPr>
          <p:nvPr>
            <p:ph type="subTitle" idx="1"/>
          </p:nvPr>
        </p:nvSpPr>
        <p:spPr>
          <a:xfrm>
            <a:off x="428625" y="3444875"/>
            <a:ext cx="6459538" cy="17208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17" name="DateTimeField1"/>
          <p:cNvSpPr>
            <a:spLocks noGrp="1" noChangeArrowheads="1"/>
          </p:cNvSpPr>
          <p:nvPr>
            <p:ph type="dt" sz="half" idx="2"/>
          </p:nvPr>
        </p:nvSpPr>
        <p:spPr>
          <a:xfrm>
            <a:off x="430213" y="6027738"/>
            <a:ext cx="1004887" cy="430212"/>
          </a:xfrm>
        </p:spPr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2118" name="FooterField1"/>
          <p:cNvSpPr>
            <a:spLocks noGrp="1" noChangeArrowheads="1"/>
          </p:cNvSpPr>
          <p:nvPr>
            <p:ph type="ftr" sz="quarter" idx="3"/>
          </p:nvPr>
        </p:nvSpPr>
        <p:spPr>
          <a:xfrm>
            <a:off x="1577975" y="6027738"/>
            <a:ext cx="2584450" cy="430212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119" name="SlideNumberField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05300" y="6027738"/>
            <a:ext cx="1004888" cy="430212"/>
          </a:xfrm>
        </p:spPr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34038" y="287338"/>
            <a:ext cx="1828800" cy="5740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875" y="287338"/>
            <a:ext cx="5338763" cy="5740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accent1">
              <a:alpha val="51999"/>
            </a:schemeClr>
          </a:solidFill>
          <a:ln w="10160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1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accent1">
              <a:alpha val="51999"/>
            </a:schemeClr>
          </a:solidFill>
          <a:ln w="10160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Ellipse5"/>
          <p:cNvSpPr>
            <a:spLocks noChangeArrowheads="1"/>
          </p:cNvSpPr>
          <p:nvPr/>
        </p:nvSpPr>
        <p:spPr bwMode="auto">
          <a:xfrm>
            <a:off x="1828800" y="1752600"/>
            <a:ext cx="1219200" cy="12192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DateTimeField1"/>
          <p:cNvSpPr>
            <a:spLocks noGrp="1" noChangeArrowheads="1"/>
          </p:cNvSpPr>
          <p:nvPr>
            <p:ph type="dt" sz="half" idx="2"/>
          </p:nvPr>
        </p:nvSpPr>
        <p:spPr>
          <a:xfrm>
            <a:off x="573088" y="6315075"/>
            <a:ext cx="2009775" cy="4302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FooterField1"/>
          <p:cNvSpPr>
            <a:spLocks noGrp="1" noChangeArrowheads="1"/>
          </p:cNvSpPr>
          <p:nvPr>
            <p:ph type="ftr" sz="quarter" idx="3"/>
          </p:nvPr>
        </p:nvSpPr>
        <p:spPr>
          <a:xfrm>
            <a:off x="3013075" y="6315075"/>
            <a:ext cx="3302000" cy="4302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SlideNumberField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45288" y="6315075"/>
            <a:ext cx="1722437" cy="430213"/>
          </a:xfrm>
        </p:spPr>
        <p:txBody>
          <a:bodyPr/>
          <a:lstStyle>
            <a:lvl1pPr>
              <a:defRPr/>
            </a:lvl1pPr>
          </a:lstStyle>
          <a:p>
            <a:fld id="{C1D44D9E-8E21-49C1-9BB5-252CEA39AD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3" name="Ellipse2"/>
          <p:cNvSpPr>
            <a:spLocks noChangeArrowheads="1"/>
          </p:cNvSpPr>
          <p:nvPr/>
        </p:nvSpPr>
        <p:spPr bwMode="auto">
          <a:xfrm>
            <a:off x="381000" y="304800"/>
            <a:ext cx="4114800" cy="41148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Ellipse1"/>
          <p:cNvSpPr>
            <a:spLocks noChangeArrowheads="1"/>
          </p:cNvSpPr>
          <p:nvPr/>
        </p:nvSpPr>
        <p:spPr bwMode="auto">
          <a:xfrm>
            <a:off x="533400" y="5410200"/>
            <a:ext cx="762000" cy="762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1"/>
          <p:cNvSpPr>
            <a:spLocks noChangeShapeType="1"/>
          </p:cNvSpPr>
          <p:nvPr/>
        </p:nvSpPr>
        <p:spPr bwMode="auto">
          <a:xfrm flipV="1">
            <a:off x="1066800" y="2362200"/>
            <a:ext cx="1371600" cy="3048000"/>
          </a:xfrm>
          <a:prstGeom prst="lin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106" name="Ellipse4"/>
          <p:cNvSpPr>
            <a:spLocks noChangeArrowheads="1"/>
          </p:cNvSpPr>
          <p:nvPr/>
        </p:nvSpPr>
        <p:spPr bwMode="auto">
          <a:xfrm>
            <a:off x="2057400" y="1981200"/>
            <a:ext cx="762000" cy="762000"/>
          </a:xfrm>
          <a:prstGeom prst="ellipse">
            <a:avLst/>
          </a:prstGeom>
          <a:solidFill>
            <a:schemeClr val="accent1">
              <a:alpha val="56999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Ellipse3"/>
          <p:cNvSpPr>
            <a:spLocks noChangeArrowheads="1"/>
          </p:cNvSpPr>
          <p:nvPr/>
        </p:nvSpPr>
        <p:spPr bwMode="auto">
          <a:xfrm>
            <a:off x="3962400" y="152400"/>
            <a:ext cx="2057400" cy="2057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Ellipse9"/>
          <p:cNvSpPr>
            <a:spLocks noChangeArrowheads="1"/>
          </p:cNvSpPr>
          <p:nvPr/>
        </p:nvSpPr>
        <p:spPr bwMode="auto">
          <a:xfrm>
            <a:off x="6248400" y="152400"/>
            <a:ext cx="1295400" cy="12954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Ellipse8"/>
          <p:cNvSpPr>
            <a:spLocks noChangeArrowheads="1"/>
          </p:cNvSpPr>
          <p:nvPr/>
        </p:nvSpPr>
        <p:spPr bwMode="auto">
          <a:xfrm>
            <a:off x="6477000" y="381000"/>
            <a:ext cx="838200" cy="8382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Ellipse10"/>
          <p:cNvSpPr>
            <a:spLocks noChangeArrowheads="1"/>
          </p:cNvSpPr>
          <p:nvPr/>
        </p:nvSpPr>
        <p:spPr bwMode="auto">
          <a:xfrm>
            <a:off x="7848600" y="914400"/>
            <a:ext cx="533400" cy="5334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Line3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Line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SlideTitle1"/>
          <p:cNvSpPr>
            <a:spLocks noGrp="1" noChangeArrowheads="1"/>
          </p:cNvSpPr>
          <p:nvPr>
            <p:ph type="ctrTitle"/>
          </p:nvPr>
        </p:nvSpPr>
        <p:spPr>
          <a:xfrm>
            <a:off x="1004888" y="2149475"/>
            <a:ext cx="7462837" cy="1438275"/>
          </a:xfrm>
          <a:solidFill>
            <a:schemeClr val="bg1">
              <a:alpha val="71999"/>
            </a:schemeClr>
          </a:solidFill>
          <a:ln w="57150"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14" name="Ellipse6"/>
          <p:cNvSpPr>
            <a:spLocks noChangeArrowheads="1"/>
          </p:cNvSpPr>
          <p:nvPr/>
        </p:nvSpPr>
        <p:spPr bwMode="auto">
          <a:xfrm>
            <a:off x="7924800" y="4953000"/>
            <a:ext cx="990600" cy="9906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Ellipse7"/>
          <p:cNvSpPr>
            <a:spLocks noChangeArrowheads="1"/>
          </p:cNvSpPr>
          <p:nvPr/>
        </p:nvSpPr>
        <p:spPr bwMode="auto">
          <a:xfrm>
            <a:off x="7315200" y="5638800"/>
            <a:ext cx="533400" cy="5334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SlideSubtitle1"/>
          <p:cNvSpPr>
            <a:spLocks noGrp="1" noChangeArrowheads="1"/>
          </p:cNvSpPr>
          <p:nvPr>
            <p:ph type="subTitle" idx="1"/>
          </p:nvPr>
        </p:nvSpPr>
        <p:spPr>
          <a:xfrm>
            <a:off x="1577975" y="3875088"/>
            <a:ext cx="6315075" cy="1577975"/>
          </a:xfrm>
          <a:solidFill>
            <a:schemeClr val="bg1">
              <a:alpha val="75000"/>
            </a:schemeClr>
          </a:solidFill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69A3D-FBD0-4CD4-AFDF-C4519DD80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FF336-8D21-4818-B5C4-0C060588B8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213" y="1719263"/>
            <a:ext cx="4084637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719263"/>
            <a:ext cx="4086225" cy="416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40E4-D297-4D03-9052-53D76671CC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F843A-9995-497E-8FBC-715BDB7854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8BDAA-3BD7-41AF-813A-144E6B042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8F827-707A-43DB-9F72-40C121CAF0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FBF59-27BB-4811-8F11-681FBAE2D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6038-3D1F-4BAD-94B7-414B37929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5CAAB-6BDE-438C-B8AE-FEAC60114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3850" y="142875"/>
            <a:ext cx="2079625" cy="5740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0213" y="142875"/>
            <a:ext cx="6091237" cy="5740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5445-D6D3-454B-8455-48DE8AEC7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722438"/>
            <a:ext cx="3582988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78263" y="1722438"/>
            <a:ext cx="3584575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15"/>
          <p:cNvGrpSpPr>
            <a:grpSpLocks/>
          </p:cNvGrpSpPr>
          <p:nvPr/>
        </p:nvGrpSpPr>
        <p:grpSpPr bwMode="auto">
          <a:xfrm>
            <a:off x="5035550" y="1801813"/>
            <a:ext cx="4116388" cy="614362"/>
            <a:chOff x="0" y="0"/>
            <a:chExt cx="10000" cy="10000"/>
          </a:xfrm>
        </p:grpSpPr>
        <p:sp>
          <p:nvSpPr>
            <p:cNvPr id="1026" name="Rectangle4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42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39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40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11"/>
          <p:cNvGrpSpPr>
            <a:grpSpLocks/>
          </p:cNvGrpSpPr>
          <p:nvPr/>
        </p:nvGrpSpPr>
        <p:grpSpPr bwMode="auto">
          <a:xfrm>
            <a:off x="0" y="0"/>
            <a:ext cx="9150350" cy="614363"/>
            <a:chOff x="0" y="0"/>
            <a:chExt cx="10000" cy="10000"/>
          </a:xfrm>
        </p:grpSpPr>
        <p:sp>
          <p:nvSpPr>
            <p:cNvPr id="1031" name="Rectangle3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34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43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44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17"/>
          <p:cNvGrpSpPr>
            <a:grpSpLocks/>
          </p:cNvGrpSpPr>
          <p:nvPr/>
        </p:nvGrpSpPr>
        <p:grpSpPr bwMode="auto">
          <a:xfrm>
            <a:off x="5035550" y="614363"/>
            <a:ext cx="4116388" cy="590550"/>
            <a:chOff x="0" y="0"/>
            <a:chExt cx="10000" cy="10000"/>
          </a:xfrm>
        </p:grpSpPr>
        <p:sp>
          <p:nvSpPr>
            <p:cNvPr id="1036" name="Rectangle45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47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48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46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18"/>
          <p:cNvGrpSpPr>
            <a:grpSpLocks/>
          </p:cNvGrpSpPr>
          <p:nvPr/>
        </p:nvGrpSpPr>
        <p:grpSpPr bwMode="auto">
          <a:xfrm>
            <a:off x="5035550" y="1204913"/>
            <a:ext cx="4117975" cy="595312"/>
            <a:chOff x="0" y="0"/>
            <a:chExt cx="10000" cy="10000"/>
          </a:xfrm>
        </p:grpSpPr>
        <p:sp>
          <p:nvSpPr>
            <p:cNvPr id="1041" name="Rectangle37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38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35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36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3"/>
          <p:cNvGrpSpPr>
            <a:grpSpLocks/>
          </p:cNvGrpSpPr>
          <p:nvPr/>
        </p:nvGrpSpPr>
        <p:grpSpPr bwMode="auto">
          <a:xfrm>
            <a:off x="5035550" y="2387600"/>
            <a:ext cx="4114800" cy="668338"/>
            <a:chOff x="0" y="0"/>
            <a:chExt cx="10000" cy="10000"/>
          </a:xfrm>
        </p:grpSpPr>
        <p:sp>
          <p:nvSpPr>
            <p:cNvPr id="1046" name="Rectangle10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8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9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11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5"/>
          <p:cNvGrpSpPr>
            <a:grpSpLocks/>
          </p:cNvGrpSpPr>
          <p:nvPr/>
        </p:nvGrpSpPr>
        <p:grpSpPr bwMode="auto">
          <a:xfrm>
            <a:off x="5035550" y="3043238"/>
            <a:ext cx="4116388" cy="622300"/>
            <a:chOff x="0" y="0"/>
            <a:chExt cx="10000" cy="10000"/>
          </a:xfrm>
        </p:grpSpPr>
        <p:sp>
          <p:nvSpPr>
            <p:cNvPr id="1051" name="Rectangle12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13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2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Rectangle3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1"/>
          <p:cNvGrpSpPr>
            <a:grpSpLocks/>
          </p:cNvGrpSpPr>
          <p:nvPr/>
        </p:nvGrpSpPr>
        <p:grpSpPr bwMode="auto">
          <a:xfrm>
            <a:off x="5035550" y="3659188"/>
            <a:ext cx="4116388" cy="614362"/>
            <a:chOff x="0" y="0"/>
            <a:chExt cx="10000" cy="10000"/>
          </a:xfrm>
        </p:grpSpPr>
        <p:sp>
          <p:nvSpPr>
            <p:cNvPr id="1056" name="Rectangle1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4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Rectangle6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Rectangle7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2"/>
          <p:cNvGrpSpPr>
            <a:grpSpLocks/>
          </p:cNvGrpSpPr>
          <p:nvPr/>
        </p:nvGrpSpPr>
        <p:grpSpPr bwMode="auto">
          <a:xfrm>
            <a:off x="5035550" y="4267200"/>
            <a:ext cx="4116388" cy="614363"/>
            <a:chOff x="0" y="0"/>
            <a:chExt cx="10000" cy="10000"/>
          </a:xfrm>
        </p:grpSpPr>
        <p:sp>
          <p:nvSpPr>
            <p:cNvPr id="1061" name="Rectangle5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Rectangle14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Rectangle24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Rectangle25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7"/>
          <p:cNvGrpSpPr>
            <a:grpSpLocks/>
          </p:cNvGrpSpPr>
          <p:nvPr/>
        </p:nvGrpSpPr>
        <p:grpSpPr bwMode="auto">
          <a:xfrm>
            <a:off x="5035550" y="4868863"/>
            <a:ext cx="4116388" cy="614362"/>
            <a:chOff x="0" y="0"/>
            <a:chExt cx="10000" cy="10000"/>
          </a:xfrm>
        </p:grpSpPr>
        <p:sp>
          <p:nvSpPr>
            <p:cNvPr id="1066" name="Rectangle23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Rectangle26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Rectangle28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Rectangle29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8"/>
          <p:cNvGrpSpPr>
            <a:grpSpLocks/>
          </p:cNvGrpSpPr>
          <p:nvPr/>
        </p:nvGrpSpPr>
        <p:grpSpPr bwMode="auto">
          <a:xfrm>
            <a:off x="5038725" y="5470525"/>
            <a:ext cx="4114800" cy="614363"/>
            <a:chOff x="0" y="0"/>
            <a:chExt cx="10000" cy="10000"/>
          </a:xfrm>
        </p:grpSpPr>
        <p:sp>
          <p:nvSpPr>
            <p:cNvPr id="1071" name="Rectangle27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Rectangle16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17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4" name="Rectangle15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6"/>
          <p:cNvGrpSpPr>
            <a:grpSpLocks/>
          </p:cNvGrpSpPr>
          <p:nvPr/>
        </p:nvGrpSpPr>
        <p:grpSpPr bwMode="auto">
          <a:xfrm>
            <a:off x="0" y="6084888"/>
            <a:ext cx="9153525" cy="622300"/>
            <a:chOff x="0" y="0"/>
            <a:chExt cx="10000" cy="10000"/>
          </a:xfrm>
        </p:grpSpPr>
        <p:sp>
          <p:nvSpPr>
            <p:cNvPr id="1076" name="Rectangle18"/>
            <p:cNvSpPr>
              <a:spLocks noChangeArrowheads="1"/>
            </p:cNvSpPr>
            <p:nvPr/>
          </p:nvSpPr>
          <p:spPr bwMode="auto">
            <a:xfrm>
              <a:off x="0" y="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7" name="Rectangle21"/>
            <p:cNvSpPr>
              <a:spLocks noChangeArrowheads="1"/>
            </p:cNvSpPr>
            <p:nvPr/>
          </p:nvSpPr>
          <p:spPr bwMode="auto">
            <a:xfrm>
              <a:off x="0" y="2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" name="Rectangle22"/>
            <p:cNvSpPr>
              <a:spLocks noChangeArrowheads="1"/>
            </p:cNvSpPr>
            <p:nvPr/>
          </p:nvSpPr>
          <p:spPr bwMode="auto">
            <a:xfrm>
              <a:off x="0" y="50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Rectangle19"/>
            <p:cNvSpPr>
              <a:spLocks noChangeArrowheads="1"/>
            </p:cNvSpPr>
            <p:nvPr/>
          </p:nvSpPr>
          <p:spPr bwMode="auto">
            <a:xfrm>
              <a:off x="0" y="7500"/>
              <a:ext cx="10000" cy="25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0" name="Rectangle20"/>
          <p:cNvSpPr>
            <a:spLocks noChangeArrowheads="1"/>
          </p:cNvSpPr>
          <p:nvPr/>
        </p:nvSpPr>
        <p:spPr bwMode="auto">
          <a:xfrm>
            <a:off x="6350" y="6704013"/>
            <a:ext cx="9145588" cy="1619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bg2"/>
              </a:gs>
              <a:gs pos="100000">
                <a:schemeClr val="accent2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grpSp>
        <p:nvGrpSpPr>
          <p:cNvPr id="13" name="Group13"/>
          <p:cNvGrpSpPr>
            <a:grpSpLocks/>
          </p:cNvGrpSpPr>
          <p:nvPr/>
        </p:nvGrpSpPr>
        <p:grpSpPr bwMode="auto">
          <a:xfrm>
            <a:off x="-168275" y="0"/>
            <a:ext cx="9117013" cy="6858000"/>
            <a:chOff x="0" y="0"/>
            <a:chExt cx="10000" cy="10000"/>
          </a:xfrm>
        </p:grpSpPr>
        <p:grpSp>
          <p:nvGrpSpPr>
            <p:cNvPr id="14" name="Group14"/>
            <p:cNvGrpSpPr>
              <a:grpSpLocks/>
            </p:cNvGrpSpPr>
            <p:nvPr/>
          </p:nvGrpSpPr>
          <p:grpSpPr bwMode="auto">
            <a:xfrm>
              <a:off x="10" y="0"/>
              <a:ext cx="9990" cy="10000"/>
              <a:chOff x="0" y="0"/>
              <a:chExt cx="10000" cy="10000"/>
            </a:xfrm>
          </p:grpSpPr>
          <p:sp>
            <p:nvSpPr>
              <p:cNvPr id="1083" name="Ellipse3"/>
              <p:cNvSpPr>
                <a:spLocks noChangeArrowheads="1"/>
              </p:cNvSpPr>
              <p:nvPr/>
            </p:nvSpPr>
            <p:spPr bwMode="auto">
              <a:xfrm>
                <a:off x="6659" y="0"/>
                <a:ext cx="3341" cy="10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Rectangle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71" cy="100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10"/>
            <p:cNvGrpSpPr>
              <a:grpSpLocks/>
            </p:cNvGrpSpPr>
            <p:nvPr/>
          </p:nvGrpSpPr>
          <p:grpSpPr bwMode="auto">
            <a:xfrm>
              <a:off x="5" y="90"/>
              <a:ext cx="9781" cy="9820"/>
              <a:chOff x="0" y="0"/>
              <a:chExt cx="10000" cy="10000"/>
            </a:xfrm>
          </p:grpSpPr>
          <p:sp>
            <p:nvSpPr>
              <p:cNvPr id="1086" name="Ellipse1"/>
              <p:cNvSpPr>
                <a:spLocks noChangeArrowheads="1"/>
              </p:cNvSpPr>
              <p:nvPr/>
            </p:nvSpPr>
            <p:spPr bwMode="auto">
              <a:xfrm>
                <a:off x="6659" y="0"/>
                <a:ext cx="3341" cy="10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Rectangle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71" cy="100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9"/>
            <p:cNvGrpSpPr>
              <a:grpSpLocks/>
            </p:cNvGrpSpPr>
            <p:nvPr/>
          </p:nvGrpSpPr>
          <p:grpSpPr bwMode="auto">
            <a:xfrm>
              <a:off x="0" y="211"/>
              <a:ext cx="9543" cy="9629"/>
              <a:chOff x="0" y="0"/>
              <a:chExt cx="10000" cy="10000"/>
            </a:xfrm>
          </p:grpSpPr>
          <p:sp>
            <p:nvSpPr>
              <p:cNvPr id="1089" name="Ellipse2"/>
              <p:cNvSpPr>
                <a:spLocks noChangeArrowheads="1"/>
              </p:cNvSpPr>
              <p:nvPr/>
            </p:nvSpPr>
            <p:spPr bwMode="auto">
              <a:xfrm>
                <a:off x="6659" y="0"/>
                <a:ext cx="3341" cy="10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Rectangle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71" cy="10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91" name="SlideTitle1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287338"/>
            <a:ext cx="73199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редактирования стиля образца заголовков</a:t>
            </a:r>
          </a:p>
        </p:txBody>
      </p:sp>
      <p:sp>
        <p:nvSpPr>
          <p:cNvPr id="1092" name="SlideText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722438"/>
            <a:ext cx="731996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редактирования стилей образца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3" name="DateTimeField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875" y="6242050"/>
            <a:ext cx="1435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0850">
              <a:defRPr sz="1400"/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1094" name="FooterField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9775" y="6245225"/>
            <a:ext cx="3730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0850">
              <a:defRPr sz="1400"/>
            </a:lvl1pPr>
          </a:lstStyle>
          <a:p>
            <a:endParaRPr lang="uk-UA"/>
          </a:p>
        </p:txBody>
      </p:sp>
      <p:sp>
        <p:nvSpPr>
          <p:cNvPr id="1095" name="SlideNumberField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0613" y="6242050"/>
            <a:ext cx="1292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0850">
              <a:defRPr sz="1400"/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xStyles>
    <p:titleStyle>
      <a:lvl1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450850" rtl="0" eaLnBrk="1" fontAlgn="base" hangingPunct="1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0850" rtl="0" eaLnBrk="1" fontAlgn="base" hangingPunct="1">
        <a:spcBef>
          <a:spcPts val="638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0850" rtl="0" eaLnBrk="1" fontAlgn="base" hangingPunct="1">
        <a:spcBef>
          <a:spcPts val="55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0850" rtl="0" eaLnBrk="1" fontAlgn="base" hangingPunct="1">
        <a:spcBef>
          <a:spcPts val="45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1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alpha val="51999"/>
            </a:schemeClr>
          </a:solidFill>
          <a:ln w="10160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Ellipse6"/>
          <p:cNvSpPr>
            <a:spLocks noChangeArrowheads="1"/>
          </p:cNvSpPr>
          <p:nvPr/>
        </p:nvSpPr>
        <p:spPr bwMode="auto">
          <a:xfrm>
            <a:off x="1828800" y="1752600"/>
            <a:ext cx="1219200" cy="12192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Ellipse7"/>
          <p:cNvSpPr>
            <a:spLocks noChangeArrowheads="1"/>
          </p:cNvSpPr>
          <p:nvPr/>
        </p:nvSpPr>
        <p:spPr bwMode="auto">
          <a:xfrm>
            <a:off x="381000" y="304800"/>
            <a:ext cx="4114800" cy="41148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Ellipse8"/>
          <p:cNvSpPr>
            <a:spLocks noChangeArrowheads="1"/>
          </p:cNvSpPr>
          <p:nvPr/>
        </p:nvSpPr>
        <p:spPr bwMode="auto">
          <a:xfrm>
            <a:off x="533400" y="5410200"/>
            <a:ext cx="762000" cy="762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Line1"/>
          <p:cNvSpPr>
            <a:spLocks noChangeShapeType="1"/>
          </p:cNvSpPr>
          <p:nvPr/>
        </p:nvSpPr>
        <p:spPr bwMode="auto">
          <a:xfrm flipV="1">
            <a:off x="1066800" y="2362200"/>
            <a:ext cx="1371600" cy="3048000"/>
          </a:xfrm>
          <a:prstGeom prst="lin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3078" name="Ellipse2"/>
          <p:cNvSpPr>
            <a:spLocks noChangeArrowheads="1"/>
          </p:cNvSpPr>
          <p:nvPr/>
        </p:nvSpPr>
        <p:spPr bwMode="auto">
          <a:xfrm>
            <a:off x="2057400" y="1981200"/>
            <a:ext cx="762000" cy="762000"/>
          </a:xfrm>
          <a:prstGeom prst="ellipse">
            <a:avLst/>
          </a:prstGeom>
          <a:solidFill>
            <a:schemeClr val="accent1">
              <a:alpha val="56999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Ellipse1"/>
          <p:cNvSpPr>
            <a:spLocks noChangeArrowheads="1"/>
          </p:cNvSpPr>
          <p:nvPr/>
        </p:nvSpPr>
        <p:spPr bwMode="auto">
          <a:xfrm>
            <a:off x="3962400" y="152400"/>
            <a:ext cx="2057400" cy="2057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Ellipse3"/>
          <p:cNvSpPr>
            <a:spLocks noChangeArrowheads="1"/>
          </p:cNvSpPr>
          <p:nvPr/>
        </p:nvSpPr>
        <p:spPr bwMode="auto">
          <a:xfrm>
            <a:off x="6248400" y="152400"/>
            <a:ext cx="1295400" cy="12954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Ellipse5"/>
          <p:cNvSpPr>
            <a:spLocks noChangeArrowheads="1"/>
          </p:cNvSpPr>
          <p:nvPr/>
        </p:nvSpPr>
        <p:spPr bwMode="auto">
          <a:xfrm>
            <a:off x="6477000" y="381000"/>
            <a:ext cx="838200" cy="8382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Ellipse4"/>
          <p:cNvSpPr>
            <a:spLocks noChangeArrowheads="1"/>
          </p:cNvSpPr>
          <p:nvPr/>
        </p:nvSpPr>
        <p:spPr bwMode="auto">
          <a:xfrm>
            <a:off x="7848600" y="914400"/>
            <a:ext cx="533400" cy="5334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Line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1430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Rectangle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>
              <a:alpha val="51999"/>
            </a:schemeClr>
          </a:solidFill>
          <a:ln w="10160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Line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1430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" name="Ellipse10"/>
          <p:cNvSpPr>
            <a:spLocks noChangeArrowheads="1"/>
          </p:cNvSpPr>
          <p:nvPr/>
        </p:nvSpPr>
        <p:spPr bwMode="auto">
          <a:xfrm>
            <a:off x="7924800" y="4953000"/>
            <a:ext cx="990600" cy="9906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Ellipse9"/>
          <p:cNvSpPr>
            <a:spLocks noChangeArrowheads="1"/>
          </p:cNvSpPr>
          <p:nvPr/>
        </p:nvSpPr>
        <p:spPr bwMode="auto">
          <a:xfrm>
            <a:off x="7315200" y="5638800"/>
            <a:ext cx="533400" cy="533400"/>
          </a:xfrm>
          <a:prstGeom prst="ellipse">
            <a:avLst/>
          </a:prstGeom>
          <a:noFill/>
          <a:ln w="57150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SlideTitle1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42875"/>
            <a:ext cx="8323262" cy="1146175"/>
          </a:xfrm>
          <a:prstGeom prst="rect">
            <a:avLst/>
          </a:prstGeom>
          <a:noFill/>
          <a:ln w="10160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редактирования стиля образца заголовков</a:t>
            </a:r>
          </a:p>
        </p:txBody>
      </p:sp>
      <p:sp>
        <p:nvSpPr>
          <p:cNvPr id="3089" name="SlideText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19263"/>
            <a:ext cx="8323262" cy="4164012"/>
          </a:xfrm>
          <a:prstGeom prst="rect">
            <a:avLst/>
          </a:prstGeom>
          <a:solidFill>
            <a:schemeClr val="bg1">
              <a:alpha val="71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редактирования стилей образца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0" name="DateTimeField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15075"/>
            <a:ext cx="2152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0850">
              <a:defRPr sz="1400"/>
            </a:lvl1pPr>
          </a:lstStyle>
          <a:p>
            <a:endParaRPr lang="ru-RU"/>
          </a:p>
        </p:txBody>
      </p:sp>
      <p:sp>
        <p:nvSpPr>
          <p:cNvPr id="3091" name="FooterField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13075" y="6315075"/>
            <a:ext cx="3587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0850">
              <a:defRPr sz="1400"/>
            </a:lvl1pPr>
          </a:lstStyle>
          <a:p>
            <a:endParaRPr lang="ru-RU"/>
          </a:p>
        </p:txBody>
      </p:sp>
      <p:sp>
        <p:nvSpPr>
          <p:cNvPr id="3092" name="SlideNumberField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2625" y="6315075"/>
            <a:ext cx="1720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0850">
              <a:defRPr sz="1400"/>
            </a:lvl1pPr>
          </a:lstStyle>
          <a:p>
            <a:fld id="{7DE9931F-343A-4BED-813A-01DBB3650B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450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450850" rtl="0" eaLnBrk="1" fontAlgn="base" hangingPunct="1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0850" rtl="0" eaLnBrk="1" fontAlgn="base" hangingPunct="1">
        <a:spcBef>
          <a:spcPts val="638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0850" rtl="0" eaLnBrk="1" fontAlgn="base" hangingPunct="1">
        <a:spcBef>
          <a:spcPts val="55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0850" rtl="0" eaLnBrk="1" fontAlgn="base" hangingPunct="1">
        <a:spcBef>
          <a:spcPts val="45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0850" rtl="0" eaLnBrk="1" fontAlgn="base" hangingPunct="1">
        <a:spcBef>
          <a:spcPts val="45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CCCEE3-A786-4F6B-9397-CEF77DA89F72}" type="datetimeFigureOut">
              <a:rPr lang="ru-RU" smtClean="0"/>
              <a:t>28.01.2015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A256-8CEC-406A-B24A-4421A643F22E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свет &quot; Страница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3559" y="0"/>
            <a:ext cx="102511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Фотосинтез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uk-UA" dirty="0" smtClean="0">
                <a:solidFill>
                  <a:srgbClr val="00B0F0"/>
                </a:solidFill>
              </a:rPr>
              <a:t>Розмаїтого Дмитра, 10-А клас</a:t>
            </a:r>
            <a:endParaRPr lang="uk-UA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Просторова</a:t>
            </a:r>
            <a:r>
              <a:rPr lang="ru-RU" dirty="0" smtClean="0"/>
              <a:t> </a:t>
            </a:r>
            <a:r>
              <a:rPr lang="ru-RU" dirty="0" err="1" smtClean="0"/>
              <a:t>локалізація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Фотосинтез рослин здійснюється в хлоропластах, відособлених </a:t>
            </a:r>
            <a:r>
              <a:rPr lang="uk-UA" dirty="0" err="1" smtClean="0"/>
              <a:t>двомембранних</a:t>
            </a:r>
            <a:r>
              <a:rPr lang="uk-UA" dirty="0" smtClean="0"/>
              <a:t> органелах клітини. Хлоропласти можуть бути в клітинах плодів, </a:t>
            </a:r>
            <a:br>
              <a:rPr lang="uk-UA" dirty="0" smtClean="0"/>
            </a:br>
            <a:r>
              <a:rPr lang="uk-UA" dirty="0" smtClean="0"/>
              <a:t>стебел, проте основним органом фотосинтезу, анатомічно пристосованим до його здійснення, є листя. У листку найбагатша хлоропластами тканина — палісадна або синтезуюча паренхіма. У деяких сукулентів з виродженим листям (наприклад, кактусів) основна фотосинтетична активність пов'язана із стеблом.</a:t>
            </a:r>
            <a:endParaRPr lang="uk-UA" dirty="0"/>
          </a:p>
        </p:txBody>
      </p:sp>
      <p:pic>
        <p:nvPicPr>
          <p:cNvPr id="59394" name="Picture 2" descr="Chloroplast Pictures, Chloroplast Image, others Photo Galler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099322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Світло для фотосинтезу </a:t>
            </a:r>
            <a:r>
              <a:rPr lang="ru-RU" dirty="0" err="1" smtClean="0"/>
              <a:t>захоплюється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плоскій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листка,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до </a:t>
            </a:r>
            <a:r>
              <a:rPr lang="ru-RU" dirty="0" err="1" smtClean="0"/>
              <a:t>об'єму</a:t>
            </a:r>
            <a:r>
              <a:rPr lang="ru-RU" dirty="0" smtClean="0"/>
              <a:t>. Вода </a:t>
            </a:r>
            <a:r>
              <a:rPr lang="ru-RU" dirty="0" err="1" smtClean="0"/>
              <a:t>доставляється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кореня</a:t>
            </a:r>
            <a:r>
              <a:rPr lang="ru-RU" dirty="0" smtClean="0"/>
              <a:t> </a:t>
            </a:r>
            <a:r>
              <a:rPr lang="ru-RU" dirty="0" err="1" smtClean="0"/>
              <a:t>розвиненою</a:t>
            </a:r>
            <a:r>
              <a:rPr lang="ru-RU" dirty="0" smtClean="0"/>
              <a:t> </a:t>
            </a:r>
            <a:r>
              <a:rPr lang="ru-RU" dirty="0" smtClean="0"/>
              <a:t>мережею </a:t>
            </a:r>
            <a:r>
              <a:rPr lang="ru-RU" dirty="0" err="1" smtClean="0"/>
              <a:t>судин</a:t>
            </a:r>
            <a:r>
              <a:rPr lang="ru-RU" dirty="0" smtClean="0"/>
              <a:t> (</a:t>
            </a:r>
            <a:r>
              <a:rPr lang="ru-RU" dirty="0" err="1" smtClean="0"/>
              <a:t>прожилків</a:t>
            </a:r>
            <a:r>
              <a:rPr lang="ru-RU" dirty="0" smtClean="0"/>
              <a:t> листка).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 </a:t>
            </a:r>
            <a:r>
              <a:rPr lang="ru-RU" dirty="0" err="1" smtClean="0"/>
              <a:t>надходить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 </a:t>
            </a:r>
            <a:r>
              <a:rPr lang="ru-RU" dirty="0" err="1" smtClean="0"/>
              <a:t>дифузії</a:t>
            </a:r>
            <a:r>
              <a:rPr lang="ru-RU" dirty="0" smtClean="0"/>
              <a:t> через </a:t>
            </a:r>
            <a:r>
              <a:rPr lang="ru-RU" dirty="0" smtClean="0"/>
              <a:t>кутикулу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епідерміс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smtClean="0"/>
              <a:t>велика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smtClean="0"/>
              <a:t>проходить в </a:t>
            </a:r>
            <a:r>
              <a:rPr lang="ru-RU" dirty="0" err="1" smtClean="0"/>
              <a:t>листя</a:t>
            </a:r>
            <a:r>
              <a:rPr lang="ru-RU" dirty="0" smtClean="0"/>
              <a:t> через </a:t>
            </a:r>
            <a:r>
              <a:rPr lang="ru-RU" dirty="0" err="1" smtClean="0"/>
              <a:t>продихи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по листку через </a:t>
            </a:r>
            <a:r>
              <a:rPr lang="ru-RU" dirty="0" err="1" smtClean="0"/>
              <a:t>міжклітинний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Світлова</a:t>
            </a:r>
            <a:r>
              <a:rPr lang="ru-RU" dirty="0" smtClean="0"/>
              <a:t> </a:t>
            </a:r>
            <a:r>
              <a:rPr lang="ru-RU" dirty="0" err="1" smtClean="0"/>
              <a:t>стадія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ході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світлової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стадії</a:t>
            </a:r>
            <a:r>
              <a:rPr lang="ru-RU" sz="3200" dirty="0" smtClean="0"/>
              <a:t> фотосинтезу </a:t>
            </a:r>
            <a:r>
              <a:rPr lang="ru-RU" sz="3200" dirty="0" err="1" smtClean="0"/>
              <a:t>утворюються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високоенергетичні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продукти</a:t>
            </a:r>
            <a:r>
              <a:rPr lang="ru-RU" sz="3200" dirty="0" smtClean="0"/>
              <a:t>: </a:t>
            </a:r>
            <a:r>
              <a:rPr lang="ru-RU" sz="3200" dirty="0" err="1" smtClean="0"/>
              <a:t>аденозинтрифосфат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служить в </a:t>
            </a:r>
            <a:r>
              <a:rPr lang="ru-RU" sz="3200" dirty="0" err="1" smtClean="0"/>
              <a:t>клітині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джерелом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smtClean="0"/>
              <a:t>НАДФН,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використовується</a:t>
            </a:r>
            <a:r>
              <a:rPr lang="ru-RU" sz="3200" dirty="0" smtClean="0"/>
              <a:t> як </a:t>
            </a:r>
            <a:r>
              <a:rPr lang="ru-RU" sz="3200" dirty="0" err="1" smtClean="0"/>
              <a:t>відновник</a:t>
            </a:r>
            <a:r>
              <a:rPr lang="ru-RU" sz="3200" dirty="0" smtClean="0"/>
              <a:t>. Як </a:t>
            </a:r>
            <a:r>
              <a:rPr lang="ru-RU" sz="3200" dirty="0" err="1" smtClean="0"/>
              <a:t>побічний</a:t>
            </a:r>
            <a:r>
              <a:rPr lang="ru-RU" sz="3200" dirty="0" smtClean="0"/>
              <a:t> продукт </a:t>
            </a:r>
            <a:r>
              <a:rPr lang="ru-RU" sz="3200" dirty="0" err="1" smtClean="0"/>
              <a:t>виділяється</a:t>
            </a:r>
            <a:r>
              <a:rPr lang="ru-RU" sz="3200" dirty="0" smtClean="0"/>
              <a:t> </a:t>
            </a:r>
            <a:r>
              <a:rPr lang="ru-RU" sz="3200" dirty="0" err="1" smtClean="0"/>
              <a:t>кисень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57346" name="Picture 2" descr="Adenosine triphosphate - ATP Bryan Branden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3256" y="3500438"/>
            <a:ext cx="3758866" cy="362901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Темнова</a:t>
            </a:r>
            <a:r>
              <a:rPr lang="ru-RU" dirty="0" smtClean="0"/>
              <a:t> </a:t>
            </a:r>
            <a:r>
              <a:rPr lang="ru-RU" dirty="0" err="1" smtClean="0"/>
              <a:t>стадія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темновій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стадії</a:t>
            </a:r>
            <a:r>
              <a:rPr lang="ru-RU" sz="3200" dirty="0" smtClean="0"/>
              <a:t> за </a:t>
            </a:r>
            <a:r>
              <a:rPr lang="ru-RU" sz="3200" dirty="0" err="1" smtClean="0"/>
              <a:t>участю</a:t>
            </a:r>
            <a:r>
              <a:rPr lang="ru-RU" sz="3200" dirty="0" smtClean="0"/>
              <a:t> АТФ </a:t>
            </a:r>
            <a:r>
              <a:rPr lang="ru-RU" sz="3200" dirty="0" err="1" smtClean="0"/>
              <a:t>і</a:t>
            </a:r>
            <a:r>
              <a:rPr lang="ru-RU" sz="3200" dirty="0" smtClean="0"/>
              <a:t> НАДФН </a:t>
            </a:r>
            <a:r>
              <a:rPr lang="ru-RU" sz="3200" dirty="0" err="1" smtClean="0"/>
              <a:t>відбувається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відновлення</a:t>
            </a:r>
            <a:r>
              <a:rPr lang="ru-RU" sz="3200" dirty="0" smtClean="0"/>
              <a:t> CO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 до </a:t>
            </a:r>
            <a:r>
              <a:rPr lang="ru-RU" sz="3200" dirty="0" err="1" smtClean="0"/>
              <a:t>глюкози</a:t>
            </a:r>
            <a:r>
              <a:rPr lang="ru-RU" sz="3200" dirty="0" smtClean="0"/>
              <a:t>. </a:t>
            </a:r>
            <a:r>
              <a:rPr lang="ru-RU" sz="3200" dirty="0" err="1" smtClean="0"/>
              <a:t>Хоча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світло</a:t>
            </a:r>
            <a:r>
              <a:rPr lang="ru-RU" sz="3200" dirty="0" smtClean="0"/>
              <a:t> не </a:t>
            </a:r>
            <a:r>
              <a:rPr lang="ru-RU" sz="3200" dirty="0" err="1" smtClean="0"/>
              <a:t>потрібне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здійснення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, </a:t>
            </a:r>
            <a:r>
              <a:rPr lang="ru-RU" sz="3200" dirty="0" err="1" smtClean="0"/>
              <a:t>воно</a:t>
            </a:r>
            <a:r>
              <a:rPr lang="ru-RU" sz="3200" dirty="0" smtClean="0"/>
              <a:t> </a:t>
            </a:r>
            <a:r>
              <a:rPr lang="ru-RU" sz="3200" dirty="0" err="1" smtClean="0"/>
              <a:t>бере</a:t>
            </a:r>
            <a:r>
              <a:rPr lang="ru-RU" sz="3200" dirty="0" smtClean="0"/>
              <a:t> участь у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регуляції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56322" name="Picture 2" descr="Глюкоза в спорте do4a.com - второе дых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3978581"/>
            <a:ext cx="2571768" cy="287941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Аноксигенний</a:t>
            </a:r>
            <a:r>
              <a:rPr lang="ru-RU" dirty="0" smtClean="0"/>
              <a:t> </a:t>
            </a:r>
            <a:r>
              <a:rPr lang="ru-RU" dirty="0" smtClean="0"/>
              <a:t>фотосинтез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Аноксигенний</a:t>
            </a:r>
            <a:r>
              <a:rPr lang="ru-RU" dirty="0" smtClean="0"/>
              <a:t> фотосинтез </a:t>
            </a:r>
            <a:r>
              <a:rPr lang="ru-RU" dirty="0" err="1" smtClean="0"/>
              <a:t>властивий</a:t>
            </a:r>
            <a:r>
              <a:rPr lang="ru-RU" dirty="0" smtClean="0"/>
              <a:t> </a:t>
            </a:r>
            <a:r>
              <a:rPr lang="ru-RU" dirty="0" err="1" smtClean="0"/>
              <a:t>деяким</a:t>
            </a:r>
            <a:r>
              <a:rPr lang="ru-RU" dirty="0" smtClean="0"/>
              <a:t> </a:t>
            </a:r>
            <a:r>
              <a:rPr lang="ru-RU" dirty="0" err="1" smtClean="0"/>
              <a:t>бактеріям</a:t>
            </a:r>
            <a:r>
              <a:rPr lang="ru-RU" dirty="0" smtClean="0"/>
              <a:t> та археям (</a:t>
            </a:r>
            <a:r>
              <a:rPr lang="ru-RU" dirty="0" err="1" smtClean="0"/>
              <a:t>наприклад</a:t>
            </a:r>
            <a:r>
              <a:rPr lang="ru-RU" dirty="0" smtClean="0"/>
              <a:t>, </a:t>
            </a:r>
            <a:r>
              <a:rPr lang="ru-RU" dirty="0" err="1" smtClean="0"/>
              <a:t>пурпурним</a:t>
            </a:r>
            <a:r>
              <a:rPr lang="ru-RU" dirty="0" smtClean="0"/>
              <a:t>, </a:t>
            </a:r>
            <a:r>
              <a:rPr lang="ru-RU" dirty="0" err="1" smtClean="0"/>
              <a:t>деяким</a:t>
            </a:r>
            <a:r>
              <a:rPr lang="ru-RU" dirty="0" smtClean="0"/>
              <a:t> зеленим </a:t>
            </a:r>
            <a:r>
              <a:rPr lang="ru-RU" dirty="0" err="1" smtClean="0"/>
              <a:t>бактеріям</a:t>
            </a:r>
            <a:r>
              <a:rPr lang="ru-RU" dirty="0" smtClean="0"/>
              <a:t> та </a:t>
            </a:r>
            <a:r>
              <a:rPr lang="ru-RU" dirty="0" err="1" smtClean="0"/>
              <a:t>геліобактеріям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води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відновника</a:t>
            </a:r>
            <a:r>
              <a:rPr lang="ru-RU" dirty="0" smtClean="0"/>
              <a:t>, тому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побічним</a:t>
            </a:r>
            <a:r>
              <a:rPr lang="ru-RU" dirty="0" smtClean="0"/>
              <a:t> продуктом синтезу. </a:t>
            </a:r>
            <a:r>
              <a:rPr lang="ru-RU" dirty="0" err="1" smtClean="0"/>
              <a:t>Замість</a:t>
            </a:r>
            <a:r>
              <a:rPr lang="ru-RU" dirty="0" smtClean="0"/>
              <a:t> води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сірководень</a:t>
            </a:r>
            <a:r>
              <a:rPr lang="ru-RU" dirty="0" smtClean="0"/>
              <a:t> (</a:t>
            </a:r>
            <a:r>
              <a:rPr lang="es-ES" dirty="0" smtClean="0"/>
              <a:t>H</a:t>
            </a:r>
            <a:r>
              <a:rPr lang="es-ES" baseline="-25000" dirty="0" smtClean="0"/>
              <a:t>2</a:t>
            </a:r>
            <a:r>
              <a:rPr lang="es-ES" dirty="0" smtClean="0"/>
              <a:t>S)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йони</a:t>
            </a:r>
            <a:r>
              <a:rPr lang="ru-RU" dirty="0" smtClean="0"/>
              <a:t> </a:t>
            </a:r>
            <a:r>
              <a:rPr lang="ru-RU" dirty="0" err="1" smtClean="0"/>
              <a:t>двовалентного</a:t>
            </a:r>
            <a:r>
              <a:rPr lang="ru-RU" dirty="0" smtClean="0"/>
              <a:t> </a:t>
            </a:r>
            <a:r>
              <a:rPr lang="ru-RU" dirty="0" err="1" smtClean="0"/>
              <a:t>заліза</a:t>
            </a:r>
            <a:r>
              <a:rPr lang="ru-RU" dirty="0" smtClean="0"/>
              <a:t> (</a:t>
            </a:r>
            <a:r>
              <a:rPr lang="es-ES" dirty="0" smtClean="0"/>
              <a:t>Fe</a:t>
            </a:r>
            <a:r>
              <a:rPr lang="es-ES" baseline="30000" dirty="0" smtClean="0"/>
              <a:t>++</a:t>
            </a:r>
            <a:r>
              <a:rPr lang="es-ES" dirty="0" smtClean="0"/>
              <a:t>)</a:t>
            </a:r>
            <a:r>
              <a:rPr lang="uk-UA" dirty="0" smtClean="0"/>
              <a:t>.</a:t>
            </a:r>
            <a:r>
              <a:rPr lang="es-ES" dirty="0" smtClean="0"/>
              <a:t> </a:t>
            </a:r>
            <a:endParaRPr lang="ru-RU" dirty="0" smtClean="0"/>
          </a:p>
          <a:p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</a:t>
            </a:r>
            <a:r>
              <a:rPr lang="es-ES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+ 2 H</a:t>
            </a:r>
            <a:r>
              <a:rPr lang="es-ES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→ (CH</a:t>
            </a:r>
            <a:r>
              <a:rPr lang="es-ES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O) +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+ 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s-ES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endParaRPr lang="uk-U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smtClean="0"/>
              <a:t>Тут </a:t>
            </a:r>
            <a:r>
              <a:rPr lang="ru-RU" dirty="0" smtClean="0"/>
              <a:t>першим продуктом фотосинтезу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фіктивна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сполука</a:t>
            </a:r>
            <a:r>
              <a:rPr lang="ru-RU" dirty="0" smtClean="0"/>
              <a:t> </a:t>
            </a:r>
            <a:r>
              <a:rPr lang="es-ES" dirty="0" smtClean="0"/>
              <a:t>CH</a:t>
            </a:r>
            <a:r>
              <a:rPr lang="es-ES" baseline="-25000" dirty="0" smtClean="0"/>
              <a:t>2</a:t>
            </a:r>
            <a:r>
              <a:rPr lang="es-ES" dirty="0" smtClean="0"/>
              <a:t>O.</a:t>
            </a:r>
          </a:p>
          <a:p>
            <a:endParaRPr lang="uk-UA" dirty="0"/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smtClean="0"/>
              <a:t>фотосинтезу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Фотосинтез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фотосинтезуючі</a:t>
            </a:r>
            <a:r>
              <a:rPr lang="ru-RU" dirty="0" smtClean="0"/>
              <a:t> </a:t>
            </a:r>
            <a:r>
              <a:rPr lang="ru-RU" dirty="0" err="1" smtClean="0"/>
              <a:t>автотрофи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для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неорганічних</a:t>
            </a:r>
            <a:r>
              <a:rPr lang="ru-RU" dirty="0" smtClean="0"/>
              <a:t>, </a:t>
            </a:r>
            <a:r>
              <a:rPr lang="ru-RU" dirty="0" err="1" smtClean="0"/>
              <a:t>гетеротрофи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</a:t>
            </a:r>
            <a:r>
              <a:rPr lang="ru-RU" dirty="0" err="1" smtClean="0"/>
              <a:t>запасеної</a:t>
            </a:r>
            <a:r>
              <a:rPr lang="ru-RU" dirty="0" smtClean="0"/>
              <a:t> автотрофами, </a:t>
            </a:r>
            <a:r>
              <a:rPr lang="ru-RU" dirty="0" err="1" smtClean="0"/>
              <a:t>вивільняючи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процесах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аеробного</a:t>
            </a:r>
            <a:r>
              <a:rPr lang="ru-RU" dirty="0" smtClean="0"/>
              <a:t> та </a:t>
            </a:r>
            <a:r>
              <a:rPr lang="ru-RU" dirty="0" err="1" smtClean="0"/>
              <a:t>анаеробного</a:t>
            </a:r>
            <a:r>
              <a:rPr lang="ru-RU" dirty="0" smtClean="0"/>
              <a:t> </a:t>
            </a:r>
            <a:r>
              <a:rPr lang="ru-RU" dirty="0" err="1" smtClean="0"/>
              <a:t>дихання</a:t>
            </a:r>
            <a:r>
              <a:rPr lang="ru-RU" dirty="0" smtClean="0"/>
              <a:t>. </a:t>
            </a:r>
            <a:r>
              <a:rPr lang="ru-RU" dirty="0" err="1" smtClean="0"/>
              <a:t>Енергія</a:t>
            </a:r>
            <a:r>
              <a:rPr lang="ru-RU" dirty="0" smtClean="0"/>
              <a:t>, </a:t>
            </a:r>
            <a:r>
              <a:rPr lang="ru-RU" dirty="0" err="1" smtClean="0"/>
              <a:t>отримувана</a:t>
            </a:r>
            <a:r>
              <a:rPr lang="ru-RU" dirty="0" smtClean="0"/>
              <a:t> </a:t>
            </a:r>
            <a:r>
              <a:rPr lang="ru-RU" dirty="0" err="1" smtClean="0"/>
              <a:t>людством</a:t>
            </a:r>
            <a:r>
              <a:rPr lang="ru-RU" dirty="0" smtClean="0"/>
              <a:t> при </a:t>
            </a:r>
            <a:r>
              <a:rPr lang="ru-RU" dirty="0" err="1" smtClean="0"/>
              <a:t>спалюванні</a:t>
            </a:r>
            <a:r>
              <a:rPr lang="ru-RU" dirty="0" smtClean="0"/>
              <a:t> </a:t>
            </a:r>
            <a:r>
              <a:rPr lang="ru-RU" dirty="0" err="1" smtClean="0"/>
              <a:t>викопного</a:t>
            </a:r>
            <a:r>
              <a:rPr lang="ru-RU" dirty="0" smtClean="0"/>
              <a:t> палива (</a:t>
            </a:r>
            <a:r>
              <a:rPr lang="ru-RU" dirty="0" err="1" smtClean="0"/>
              <a:t>вугілля</a:t>
            </a:r>
            <a:r>
              <a:rPr lang="ru-RU" dirty="0" smtClean="0"/>
              <a:t>, </a:t>
            </a:r>
            <a:r>
              <a:rPr lang="ru-RU" dirty="0" err="1" smtClean="0"/>
              <a:t>нафта</a:t>
            </a:r>
            <a:r>
              <a:rPr lang="ru-RU" dirty="0" smtClean="0"/>
              <a:t>, </a:t>
            </a:r>
            <a:r>
              <a:rPr lang="ru-RU" dirty="0" err="1" smtClean="0"/>
              <a:t>природний</a:t>
            </a:r>
            <a:r>
              <a:rPr lang="ru-RU" dirty="0" smtClean="0"/>
              <a:t> газ, торф),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запасеною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фотосинтезу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4274" name="Picture 2" descr="Russets из Trombax, Роялти-фри стоковое фото #5106905 на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64" y="0"/>
            <a:ext cx="2214536" cy="13533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Мир вокруг нас &quot; Страница 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715" y="0"/>
            <a:ext cx="102934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92D050"/>
              </a:gs>
              <a:gs pos="25000">
                <a:srgbClr val="00B050"/>
              </a:gs>
              <a:gs pos="75000">
                <a:srgbClr val="00B0F0"/>
              </a:gs>
              <a:gs pos="100000">
                <a:srgbClr val="0070C0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Фотосинтез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методом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неорганічного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в </a:t>
            </a:r>
            <a:r>
              <a:rPr lang="ru-RU" dirty="0" err="1" smtClean="0"/>
              <a:t>біологічний</a:t>
            </a:r>
            <a:r>
              <a:rPr lang="ru-RU" dirty="0" smtClean="0"/>
              <a:t> цикл. Весь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біогенного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побічним</a:t>
            </a:r>
            <a:r>
              <a:rPr lang="ru-RU" dirty="0" smtClean="0"/>
              <a:t> продуктом фотосинтезу.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кисневої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змінило</a:t>
            </a:r>
            <a:r>
              <a:rPr lang="ru-RU" dirty="0" smtClean="0"/>
              <a:t> стан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зробило</a:t>
            </a:r>
            <a:r>
              <a:rPr lang="ru-RU" dirty="0" smtClean="0"/>
              <a:t> </a:t>
            </a:r>
            <a:r>
              <a:rPr lang="ru-RU" dirty="0" err="1" smtClean="0"/>
              <a:t>можливою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, а </a:t>
            </a:r>
            <a:r>
              <a:rPr lang="ru-RU" dirty="0" err="1" smtClean="0"/>
              <a:t>надалі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 озонового шару, дозволило </a:t>
            </a:r>
            <a:r>
              <a:rPr lang="ru-RU" dirty="0" err="1" smtClean="0"/>
              <a:t>життю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на сушу.</a:t>
            </a:r>
          </a:p>
          <a:p>
            <a:endParaRPr lang="uk-UA" dirty="0"/>
          </a:p>
        </p:txBody>
      </p:sp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5757874" cy="539593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 по фотосинтезу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проведені</a:t>
            </a:r>
            <a:r>
              <a:rPr lang="ru-RU" dirty="0" smtClean="0"/>
              <a:t> </a:t>
            </a:r>
            <a:r>
              <a:rPr lang="ru-RU" dirty="0" smtClean="0"/>
              <a:t>Джозефом </a:t>
            </a:r>
            <a:r>
              <a:rPr lang="ru-RU" dirty="0" err="1" smtClean="0"/>
              <a:t>Прістлі</a:t>
            </a:r>
            <a:r>
              <a:rPr lang="ru-RU" dirty="0" smtClean="0"/>
              <a:t> </a:t>
            </a:r>
            <a:r>
              <a:rPr lang="ru-RU" dirty="0" smtClean="0"/>
              <a:t>в </a:t>
            </a:r>
            <a:r>
              <a:rPr lang="ru-RU" dirty="0" smtClean="0"/>
              <a:t>1770—1780-их роках,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звернув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«</a:t>
            </a:r>
            <a:r>
              <a:rPr lang="ru-RU" dirty="0" err="1" smtClean="0"/>
              <a:t>псування</a:t>
            </a:r>
            <a:r>
              <a:rPr lang="ru-RU" dirty="0" smtClean="0"/>
              <a:t>» </a:t>
            </a:r>
            <a:r>
              <a:rPr lang="ru-RU" dirty="0" err="1" smtClean="0"/>
              <a:t>повітря</a:t>
            </a:r>
            <a:r>
              <a:rPr lang="ru-RU" dirty="0" smtClean="0"/>
              <a:t> в </a:t>
            </a:r>
            <a:r>
              <a:rPr lang="ru-RU" dirty="0" err="1" smtClean="0"/>
              <a:t>герметичній</a:t>
            </a:r>
            <a:r>
              <a:rPr lang="ru-RU" dirty="0" smtClean="0"/>
              <a:t> </a:t>
            </a:r>
            <a:r>
              <a:rPr lang="ru-RU" dirty="0" err="1" smtClean="0"/>
              <a:t>посудині</a:t>
            </a:r>
            <a:r>
              <a:rPr lang="ru-RU" dirty="0" smtClean="0"/>
              <a:t> </a:t>
            </a:r>
            <a:r>
              <a:rPr lang="ru-RU" dirty="0" err="1" smtClean="0"/>
              <a:t>свічкою</a:t>
            </a:r>
            <a:r>
              <a:rPr lang="ru-RU" dirty="0" smtClean="0"/>
              <a:t> (</a:t>
            </a:r>
            <a:r>
              <a:rPr lang="ru-RU" dirty="0" err="1" smtClean="0"/>
              <a:t>повітря</a:t>
            </a:r>
            <a:r>
              <a:rPr lang="ru-RU" dirty="0" smtClean="0"/>
              <a:t> переставало бути </a:t>
            </a:r>
            <a:r>
              <a:rPr lang="ru-RU" dirty="0" err="1" smtClean="0"/>
              <a:t>здатним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, </a:t>
            </a:r>
            <a:r>
              <a:rPr lang="ru-RU" dirty="0" err="1" smtClean="0"/>
              <a:t>поміщені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задихалися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горіла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виправлення</a:t>
            </a:r>
            <a:r>
              <a:rPr lang="ru-RU" dirty="0" smtClean="0"/>
              <a:t>»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. </a:t>
            </a:r>
            <a:r>
              <a:rPr lang="ru-RU" dirty="0" err="1" smtClean="0"/>
              <a:t>Прістлі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,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не </a:t>
            </a:r>
            <a:r>
              <a:rPr lang="ru-RU" dirty="0" err="1" smtClean="0"/>
              <a:t>відзначив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рослинам</a:t>
            </a:r>
            <a:r>
              <a:rPr lang="ru-RU" dirty="0" smtClean="0"/>
              <a:t> </a:t>
            </a:r>
            <a:r>
              <a:rPr lang="ru-RU" dirty="0" err="1" smtClean="0"/>
              <a:t>потрібне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52228" name="Picture 4" descr="Trails of Hi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215" y="1643050"/>
            <a:ext cx="3195513" cy="42052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Фотосинтез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Процес </a:t>
            </a:r>
            <a:r>
              <a:rPr lang="ru-RU" sz="3200" dirty="0" smtClean="0"/>
              <a:t>синтезу </a:t>
            </a:r>
            <a:r>
              <a:rPr lang="ru-RU" sz="3200" dirty="0" err="1" smtClean="0"/>
              <a:t>органічних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сполук</a:t>
            </a:r>
            <a:r>
              <a:rPr lang="ru-RU" sz="3200" dirty="0" smtClean="0"/>
              <a:t> </a:t>
            </a:r>
            <a:r>
              <a:rPr lang="ru-RU" sz="3200" dirty="0" err="1" smtClean="0"/>
              <a:t>з</a:t>
            </a:r>
            <a:r>
              <a:rPr lang="ru-RU" sz="3200" dirty="0" smtClean="0"/>
              <a:t> </a:t>
            </a:r>
            <a:r>
              <a:rPr lang="ru-RU" sz="3200" dirty="0" err="1" smtClean="0"/>
              <a:t>вуглекислого</a:t>
            </a:r>
            <a:r>
              <a:rPr lang="ru-RU" sz="3200" dirty="0" smtClean="0"/>
              <a:t> газу </a:t>
            </a:r>
            <a:r>
              <a:rPr lang="ru-RU" sz="3200" dirty="0" smtClean="0"/>
              <a:t>та води</a:t>
            </a:r>
            <a:r>
              <a:rPr lang="ru-RU" sz="3200" dirty="0" smtClean="0"/>
              <a:t> 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r>
              <a:rPr lang="ru-RU" sz="3200" dirty="0" smtClean="0"/>
              <a:t> </a:t>
            </a:r>
            <a:r>
              <a:rPr lang="ru-RU" sz="3200" dirty="0" err="1" smtClean="0"/>
              <a:t>світла</a:t>
            </a:r>
            <a:r>
              <a:rPr lang="ru-RU" sz="3200" dirty="0" smtClean="0"/>
              <a:t> </a:t>
            </a:r>
            <a:r>
              <a:rPr lang="ru-RU" sz="3200" dirty="0" err="1" smtClean="0"/>
              <a:t>й</a:t>
            </a:r>
            <a:r>
              <a:rPr lang="ru-RU" sz="3200" dirty="0" smtClean="0"/>
              <a:t> за </a:t>
            </a:r>
            <a:r>
              <a:rPr lang="ru-RU" sz="3200" dirty="0" err="1" smtClean="0"/>
              <a:t>участю</a:t>
            </a:r>
            <a:r>
              <a:rPr lang="ru-RU" sz="3200" dirty="0" smtClean="0"/>
              <a:t> </a:t>
            </a:r>
            <a:r>
              <a:rPr lang="ru-RU" sz="3200" dirty="0" err="1" smtClean="0"/>
              <a:t>фотосинтетичних</a:t>
            </a:r>
            <a:r>
              <a:rPr lang="ru-RU" sz="3200" dirty="0" smtClean="0"/>
              <a:t> </a:t>
            </a:r>
            <a:r>
              <a:rPr lang="ru-RU" sz="3200" dirty="0" err="1" smtClean="0"/>
              <a:t>пігментів</a:t>
            </a:r>
            <a:r>
              <a:rPr lang="ru-RU" sz="3200" dirty="0" smtClean="0"/>
              <a:t> </a:t>
            </a:r>
            <a:r>
              <a:rPr lang="ru-RU" sz="3200" dirty="0" smtClean="0"/>
              <a:t>, </a:t>
            </a:r>
            <a:r>
              <a:rPr lang="ru-RU" sz="3200" dirty="0" smtClean="0"/>
              <a:t>часто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виділенням</a:t>
            </a:r>
            <a:r>
              <a:rPr lang="ru-RU" sz="3200" dirty="0" smtClean="0"/>
              <a:t> </a:t>
            </a:r>
            <a:r>
              <a:rPr lang="ru-RU" sz="3200" dirty="0" err="1" smtClean="0"/>
              <a:t>кисню</a:t>
            </a:r>
            <a:r>
              <a:rPr lang="ru-RU" sz="3200" dirty="0" smtClean="0"/>
              <a:t> як </a:t>
            </a:r>
            <a:r>
              <a:rPr lang="ru-RU" sz="3200" dirty="0" err="1" smtClean="0"/>
              <a:t>побічного</a:t>
            </a:r>
            <a:r>
              <a:rPr lang="ru-RU" sz="3200" dirty="0" smtClean="0"/>
              <a:t> продукту. </a:t>
            </a:r>
            <a:endParaRPr lang="uk-UA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довгу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координованих</a:t>
            </a:r>
            <a:r>
              <a:rPr lang="ru-RU" dirty="0" smtClean="0"/>
              <a:t> </a:t>
            </a:r>
            <a:r>
              <a:rPr lang="ru-RU" dirty="0" err="1" smtClean="0"/>
              <a:t>біохімічних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 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рослинах</a:t>
            </a:r>
            <a:r>
              <a:rPr lang="ru-RU" dirty="0" smtClean="0"/>
              <a:t>, </a:t>
            </a:r>
            <a:r>
              <a:rPr lang="ru-RU" dirty="0" err="1" smtClean="0"/>
              <a:t>водоростях</a:t>
            </a:r>
            <a:r>
              <a:rPr lang="ru-RU" dirty="0" smtClean="0"/>
              <a:t>, </a:t>
            </a:r>
            <a:r>
              <a:rPr lang="ru-RU" dirty="0" err="1" smtClean="0"/>
              <a:t>багатьох</a:t>
            </a:r>
            <a:r>
              <a:rPr lang="ru-RU" dirty="0" smtClean="0"/>
              <a:t> </a:t>
            </a:r>
            <a:r>
              <a:rPr lang="ru-RU" dirty="0" err="1" smtClean="0"/>
              <a:t>бактеріях</a:t>
            </a:r>
            <a:r>
              <a:rPr lang="ru-RU" dirty="0" smtClean="0"/>
              <a:t>, </a:t>
            </a:r>
            <a:r>
              <a:rPr lang="ru-RU" dirty="0" err="1" smtClean="0"/>
              <a:t>деяких</a:t>
            </a:r>
            <a:r>
              <a:rPr lang="ru-RU" dirty="0" smtClean="0"/>
              <a:t> археях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найпростіших</a:t>
            </a:r>
            <a:r>
              <a:rPr lang="ru-RU" dirty="0" smtClean="0"/>
              <a:t> — </a:t>
            </a:r>
            <a:r>
              <a:rPr lang="ru-RU" dirty="0" err="1" smtClean="0"/>
              <a:t>організмах</a:t>
            </a:r>
            <a:r>
              <a:rPr lang="ru-RU" dirty="0" smtClean="0"/>
              <a:t>, </a:t>
            </a:r>
            <a:r>
              <a:rPr lang="ru-RU" dirty="0" err="1" smtClean="0"/>
              <a:t>відомих</a:t>
            </a:r>
            <a:r>
              <a:rPr lang="ru-RU" dirty="0" smtClean="0"/>
              <a:t> разом як </a:t>
            </a:r>
            <a:r>
              <a:rPr lang="ru-RU" dirty="0" err="1" smtClean="0"/>
              <a:t>фототрофи</a:t>
            </a:r>
            <a:r>
              <a:rPr lang="ru-RU" dirty="0" smtClean="0"/>
              <a:t>. Сам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 </a:t>
            </a:r>
            <a:r>
              <a:rPr lang="ru-RU" dirty="0" err="1" smtClean="0"/>
              <a:t>кругообігу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 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природі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6562" name="Picture 2" descr="Дерево. Косметические ингредиенты в глоссарии по косметике интернет-магазина Клуб Крас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36507" cy="4143381"/>
          </a:xfrm>
          <a:prstGeom prst="rect">
            <a:avLst/>
          </a:prstGeom>
          <a:noFill/>
        </p:spPr>
      </p:pic>
      <p:pic>
        <p:nvPicPr>
          <p:cNvPr id="66564" name="Picture 4" descr="Растения для аквариума: оформление аквариума водоросля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-1"/>
            <a:ext cx="6143636" cy="4607727"/>
          </a:xfrm>
          <a:prstGeom prst="rect">
            <a:avLst/>
          </a:prstGeom>
          <a:noFill/>
        </p:spPr>
      </p:pic>
      <p:pic>
        <p:nvPicPr>
          <p:cNvPr id="66566" name="Picture 6" descr="Purple Photosynthetic Bacte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000372" cy="3000372"/>
          </a:xfrm>
          <a:prstGeom prst="rect">
            <a:avLst/>
          </a:prstGeom>
          <a:noFill/>
        </p:spPr>
      </p:pic>
      <p:pic>
        <p:nvPicPr>
          <p:cNvPr id="66570" name="Picture 10" descr="dbscience4 - Be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402204"/>
            <a:ext cx="6143636" cy="345579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Фотосинтез –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у </a:t>
            </a:r>
            <a:r>
              <a:rPr lang="ru-RU" dirty="0" err="1" smtClean="0"/>
              <a:t>біосфері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засвоєння</a:t>
            </a:r>
            <a:r>
              <a:rPr lang="ru-RU" dirty="0" smtClean="0"/>
              <a:t> </a:t>
            </a:r>
            <a:r>
              <a:rPr lang="ru-RU" dirty="0" err="1" smtClean="0"/>
              <a:t>енергії</a:t>
            </a:r>
            <a:r>
              <a:rPr lang="ru-RU" dirty="0" smtClean="0"/>
              <a:t> </a:t>
            </a:r>
            <a:r>
              <a:rPr lang="ru-RU" dirty="0" err="1" smtClean="0"/>
              <a:t>Сонця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як </a:t>
            </a:r>
            <a:r>
              <a:rPr lang="ru-RU" dirty="0" err="1" smtClean="0"/>
              <a:t>рослин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гетеротрофних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поглинає</a:t>
            </a:r>
            <a:r>
              <a:rPr lang="ru-RU" dirty="0" smtClean="0"/>
              <a:t> не всю </a:t>
            </a:r>
            <a:r>
              <a:rPr lang="ru-RU" dirty="0" err="1" smtClean="0"/>
              <a:t>сонячну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, а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фотосинтетичну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радіацію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проходить фотосинтез,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врожай</a:t>
            </a:r>
            <a:r>
              <a:rPr lang="ru-RU" dirty="0" smtClean="0"/>
              <a:t> культур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smtClean="0"/>
              <a:t>фотосинтезу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Розрізняють</a:t>
            </a:r>
            <a:r>
              <a:rPr lang="ru-RU" dirty="0" smtClean="0"/>
              <a:t> </a:t>
            </a:r>
            <a:r>
              <a:rPr lang="ru-RU" b="1" dirty="0" err="1" smtClean="0"/>
              <a:t>оксигенний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b="1" dirty="0" err="1" smtClean="0"/>
              <a:t>аноксигенний</a:t>
            </a:r>
            <a:r>
              <a:rPr lang="ru-RU" dirty="0" smtClean="0"/>
              <a:t> </a:t>
            </a:r>
            <a:r>
              <a:rPr lang="ru-RU" dirty="0" err="1" smtClean="0"/>
              <a:t>типи</a:t>
            </a:r>
            <a:r>
              <a:rPr lang="ru-RU" dirty="0" smtClean="0"/>
              <a:t> фотосинтезу. </a:t>
            </a:r>
            <a:r>
              <a:rPr lang="ru-RU" dirty="0" err="1" smtClean="0"/>
              <a:t>Оксигенний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 </a:t>
            </a:r>
            <a:r>
              <a:rPr lang="ru-RU" dirty="0" err="1" smtClean="0"/>
              <a:t>рослини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ціанобактерії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прохлорофіти</a:t>
            </a:r>
            <a:r>
              <a:rPr lang="ru-RU" dirty="0" smtClean="0"/>
              <a:t>. </a:t>
            </a:r>
            <a:r>
              <a:rPr lang="ru-RU" dirty="0" err="1" smtClean="0"/>
              <a:t>Аноксигенний</a:t>
            </a:r>
            <a:r>
              <a:rPr lang="ru-RU" dirty="0" smtClean="0"/>
              <a:t> фотосинтез проходить у </a:t>
            </a:r>
            <a:r>
              <a:rPr lang="ru-RU" dirty="0" err="1" smtClean="0"/>
              <a:t>пурпурних</a:t>
            </a:r>
            <a:r>
              <a:rPr lang="ru-RU" dirty="0" smtClean="0"/>
              <a:t>, </a:t>
            </a:r>
            <a:r>
              <a:rPr lang="ru-RU" dirty="0" err="1" smtClean="0"/>
              <a:t>деяких</a:t>
            </a:r>
            <a:r>
              <a:rPr lang="ru-RU" dirty="0" smtClean="0"/>
              <a:t> </a:t>
            </a: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бактеріях</a:t>
            </a:r>
            <a:r>
              <a:rPr lang="ru-RU" dirty="0" smtClean="0"/>
              <a:t> та </a:t>
            </a:r>
            <a:r>
              <a:rPr lang="ru-RU" dirty="0" err="1" smtClean="0"/>
              <a:t>геліобактеріях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64514" name="Picture 2" descr="How Purple Bacteria Could Survive Alien Light - Breaking News, Latest News and Current News from 7u8.net. Breaking news and v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08910"/>
            <a:ext cx="3929058" cy="2649090"/>
          </a:xfrm>
          <a:prstGeom prst="rect">
            <a:avLst/>
          </a:prstGeom>
          <a:noFill/>
        </p:spPr>
      </p:pic>
      <p:pic>
        <p:nvPicPr>
          <p:cNvPr id="64516" name="Picture 4" descr="Картинки, Шпалери Рослина - 1280 = 800 &quot; обої, малю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3536"/>
            <a:ext cx="3643306" cy="22744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Виділяють три </a:t>
            </a:r>
            <a:r>
              <a:rPr lang="ru-RU" dirty="0" err="1" smtClean="0"/>
              <a:t>етапи</a:t>
            </a:r>
            <a:r>
              <a:rPr lang="ru-RU" dirty="0" smtClean="0"/>
              <a:t> фотосинтезу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поглинання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фотонів</a:t>
            </a:r>
            <a:r>
              <a:rPr lang="ru-RU" sz="2800" dirty="0" smtClean="0"/>
              <a:t> 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пігментами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перехід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взбуджений</a:t>
            </a:r>
            <a:r>
              <a:rPr lang="ru-RU" sz="2800" dirty="0" smtClean="0"/>
              <a:t> стан </a:t>
            </a:r>
            <a:r>
              <a:rPr lang="ru-RU" sz="2800" dirty="0" err="1" smtClean="0"/>
              <a:t>і</a:t>
            </a:r>
            <a:r>
              <a:rPr lang="ru-RU" sz="2800" dirty="0" smtClean="0"/>
              <a:t> передача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 до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молекул </a:t>
            </a:r>
            <a:r>
              <a:rPr lang="ru-RU" sz="2800" dirty="0" err="1" smtClean="0"/>
              <a:t>фотосистеми</a:t>
            </a:r>
            <a:r>
              <a:rPr lang="ru-RU" sz="2800" dirty="0" smtClean="0"/>
              <a:t>. </a:t>
            </a:r>
            <a:endParaRPr lang="uk-UA" sz="2800" dirty="0"/>
          </a:p>
        </p:txBody>
      </p:sp>
      <p:pic>
        <p:nvPicPr>
          <p:cNvPr id="62466" name="Picture 2" descr="Цвет растений на других планет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962" y="0"/>
            <a:ext cx="73240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другому </a:t>
            </a:r>
            <a:r>
              <a:rPr lang="ru-RU" dirty="0" err="1" smtClean="0"/>
              <a:t>етапі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розділення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зарядів</a:t>
            </a:r>
            <a:r>
              <a:rPr lang="ru-RU" sz="2800" dirty="0" smtClean="0"/>
              <a:t> в </a:t>
            </a:r>
            <a:r>
              <a:rPr lang="ru-RU" sz="2800" dirty="0" err="1" smtClean="0"/>
              <a:t>реакційному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центрі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перенесення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електронів</a:t>
            </a:r>
            <a:r>
              <a:rPr lang="ru-RU" sz="2800" dirty="0" smtClean="0"/>
              <a:t> по </a:t>
            </a:r>
            <a:r>
              <a:rPr lang="ru-RU" sz="2800" dirty="0" err="1" smtClean="0"/>
              <a:t>фотосинтетичному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електронотранспортному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ланцюзі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закінчується</a:t>
            </a:r>
            <a:r>
              <a:rPr lang="ru-RU" sz="2800" dirty="0" smtClean="0"/>
              <a:t> синтезом </a:t>
            </a:r>
            <a:r>
              <a:rPr lang="ru-RU" sz="2800" dirty="0" smtClean="0"/>
              <a:t>АТФ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НАДФН</a:t>
            </a:r>
            <a:r>
              <a:rPr lang="ru-RU" sz="2800" dirty="0" smtClean="0"/>
              <a:t>.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етапи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світлозалежною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стадією</a:t>
            </a:r>
            <a:r>
              <a:rPr lang="ru-RU" sz="2800" dirty="0" smtClean="0"/>
              <a:t> фотосинтезу. </a:t>
            </a:r>
            <a:endParaRPr lang="uk-UA" sz="2800" dirty="0" smtClean="0"/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обов'язкової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участі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біохімічні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реакції</a:t>
            </a:r>
            <a:r>
              <a:rPr lang="ru-RU" sz="2800" dirty="0" smtClean="0"/>
              <a:t> синтезу </a:t>
            </a:r>
            <a:r>
              <a:rPr lang="ru-RU" sz="2800" dirty="0" err="1" smtClean="0"/>
              <a:t>органічних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, </a:t>
            </a:r>
            <a:r>
              <a:rPr lang="ru-RU" sz="2800" dirty="0" err="1" smtClean="0"/>
              <a:t>накопиченої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світлозалежній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стадії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в </a:t>
            </a:r>
            <a:r>
              <a:rPr lang="ru-RU" sz="2800" dirty="0" err="1" smtClean="0"/>
              <a:t>якості</a:t>
            </a:r>
            <a:r>
              <a:rPr lang="ru-RU" sz="2800" dirty="0" smtClean="0"/>
              <a:t> таких </a:t>
            </a:r>
            <a:r>
              <a:rPr lang="ru-RU" sz="2800" dirty="0" err="1" smtClean="0"/>
              <a:t>реакцій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розглядається</a:t>
            </a:r>
            <a:r>
              <a:rPr lang="ru-RU" sz="2800" dirty="0" smtClean="0"/>
              <a:t> цикл </a:t>
            </a:r>
            <a:r>
              <a:rPr lang="ru-RU" sz="2800" dirty="0" err="1" smtClean="0"/>
              <a:t>Кальвіна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глюконеогенез</a:t>
            </a:r>
            <a:r>
              <a:rPr lang="ru-RU" sz="2800" dirty="0" smtClean="0"/>
              <a:t>,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цукрів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крохмалю</a:t>
            </a:r>
            <a:r>
              <a:rPr lang="ru-RU" sz="2800" dirty="0" smtClean="0"/>
              <a:t> 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вуглекислого</a:t>
            </a:r>
            <a:r>
              <a:rPr lang="ru-RU" sz="2800" dirty="0" smtClean="0"/>
              <a:t> газу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0"/>
            <a:ext cx="76390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5">
  <a:themeElements>
    <a:clrScheme name="Aluminium 10">
      <a:dk1>
        <a:srgbClr val="0000FF"/>
      </a:dk1>
      <a:lt1>
        <a:srgbClr val="FFFF00"/>
      </a:lt1>
      <a:dk2>
        <a:srgbClr val="0000FF"/>
      </a:dk2>
      <a:lt2>
        <a:srgbClr val="0000FF"/>
      </a:lt2>
      <a:accent1>
        <a:srgbClr val="00FF00"/>
      </a:accent1>
      <a:accent2>
        <a:srgbClr val="00FFFF"/>
      </a:accent2>
      <a:accent3>
        <a:srgbClr val="FFFFAA"/>
      </a:accent3>
      <a:accent4>
        <a:srgbClr val="0000DA"/>
      </a:accent4>
      <a:accent5>
        <a:srgbClr val="AAFFAA"/>
      </a:accent5>
      <a:accent6>
        <a:srgbClr val="00E7E7"/>
      </a:accent6>
      <a:hlink>
        <a:srgbClr val="0000FF"/>
      </a:hlink>
      <a:folHlink>
        <a:srgbClr val="99CC00"/>
      </a:folHlink>
    </a:clrScheme>
    <a:fontScheme name="Alumin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uminium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uminium 2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uminium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uminium 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uminium 5">
        <a:dk1>
          <a:srgbClr val="800000"/>
        </a:dk1>
        <a:lt1>
          <a:srgbClr val="FFCC99"/>
        </a:lt1>
        <a:dk2>
          <a:srgbClr val="660033"/>
        </a:dk2>
        <a:lt2>
          <a:srgbClr val="800000"/>
        </a:lt2>
        <a:accent1>
          <a:srgbClr val="FBDF53"/>
        </a:accent1>
        <a:accent2>
          <a:srgbClr val="FF9966"/>
        </a:accent2>
        <a:accent3>
          <a:srgbClr val="FFE2CA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uminium 6">
        <a:dk1>
          <a:srgbClr val="000000"/>
        </a:dk1>
        <a:lt1>
          <a:srgbClr val="3399FF"/>
        </a:lt1>
        <a:dk2>
          <a:srgbClr val="000000"/>
        </a:dk2>
        <a:lt2>
          <a:srgbClr val="003366"/>
        </a:lt2>
        <a:accent1>
          <a:srgbClr val="000066"/>
        </a:accent1>
        <a:accent2>
          <a:srgbClr val="81ABFF"/>
        </a:accent2>
        <a:accent3>
          <a:srgbClr val="ADCAFF"/>
        </a:accent3>
        <a:accent4>
          <a:srgbClr val="000000"/>
        </a:accent4>
        <a:accent5>
          <a:srgbClr val="AAAAB8"/>
        </a:accent5>
        <a:accent6>
          <a:srgbClr val="749B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uminium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FA1A1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C9191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uminium 8">
        <a:dk1>
          <a:srgbClr val="5F5F5F"/>
        </a:dk1>
        <a:lt1>
          <a:srgbClr val="FFFFFF"/>
        </a:lt1>
        <a:dk2>
          <a:srgbClr val="333333"/>
        </a:dk2>
        <a:lt2>
          <a:srgbClr val="D1D1CB"/>
        </a:lt2>
        <a:accent1>
          <a:srgbClr val="4D4D4D"/>
        </a:accent1>
        <a:accent2>
          <a:srgbClr val="969696"/>
        </a:accent2>
        <a:accent3>
          <a:srgbClr val="ADADAD"/>
        </a:accent3>
        <a:accent4>
          <a:srgbClr val="DADADA"/>
        </a:accent4>
        <a:accent5>
          <a:srgbClr val="B2B2B2"/>
        </a:accent5>
        <a:accent6>
          <a:srgbClr val="878787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uminium 9">
        <a:dk1>
          <a:srgbClr val="3E3E5C"/>
        </a:dk1>
        <a:lt1>
          <a:srgbClr val="FFFFFF"/>
        </a:lt1>
        <a:dk2>
          <a:srgbClr val="313149"/>
        </a:dk2>
        <a:lt2>
          <a:srgbClr val="FFFFFF"/>
        </a:lt2>
        <a:accent1>
          <a:srgbClr val="3B374B"/>
        </a:accent1>
        <a:accent2>
          <a:srgbClr val="6666FF"/>
        </a:accent2>
        <a:accent3>
          <a:srgbClr val="ADADB1"/>
        </a:accent3>
        <a:accent4>
          <a:srgbClr val="DADADA"/>
        </a:accent4>
        <a:accent5>
          <a:srgbClr val="AFAEB1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uminium 10">
        <a:dk1>
          <a:srgbClr val="0000FF"/>
        </a:dk1>
        <a:lt1>
          <a:srgbClr val="FFFF00"/>
        </a:lt1>
        <a:dk2>
          <a:srgbClr val="0000FF"/>
        </a:dk2>
        <a:lt2>
          <a:srgbClr val="0000FF"/>
        </a:lt2>
        <a:accent1>
          <a:srgbClr val="00FF00"/>
        </a:accent1>
        <a:accent2>
          <a:srgbClr val="00FFFF"/>
        </a:accent2>
        <a:accent3>
          <a:srgbClr val="FFFFAA"/>
        </a:accent3>
        <a:accent4>
          <a:srgbClr val="0000DA"/>
        </a:accent4>
        <a:accent5>
          <a:srgbClr val="AAFFAA"/>
        </a:accent5>
        <a:accent6>
          <a:srgbClr val="00E7E7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uminium 11">
        <a:dk1>
          <a:srgbClr val="620000"/>
        </a:dk1>
        <a:lt1>
          <a:srgbClr val="FF9900"/>
        </a:lt1>
        <a:dk2>
          <a:srgbClr val="000000"/>
        </a:dk2>
        <a:lt2>
          <a:srgbClr val="FFFF00"/>
        </a:lt2>
        <a:accent1>
          <a:srgbClr val="993300"/>
        </a:accent1>
        <a:accent2>
          <a:srgbClr val="FF9900"/>
        </a:accent2>
        <a:accent3>
          <a:srgbClr val="AAAAAA"/>
        </a:accent3>
        <a:accent4>
          <a:srgbClr val="DA8200"/>
        </a:accent4>
        <a:accent5>
          <a:srgbClr val="CAADAA"/>
        </a:accent5>
        <a:accent6>
          <a:srgbClr val="E78A0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ets">
  <a:themeElements>
    <a:clrScheme name="">
      <a:dk1>
        <a:srgbClr val="0000FF"/>
      </a:dk1>
      <a:lt1>
        <a:srgbClr val="FFFF00"/>
      </a:lt1>
      <a:dk2>
        <a:srgbClr val="0000FF"/>
      </a:dk2>
      <a:lt2>
        <a:srgbClr val="0000FF"/>
      </a:lt2>
      <a:accent1>
        <a:srgbClr val="00FF00"/>
      </a:accent1>
      <a:accent2>
        <a:srgbClr val="00FFFF"/>
      </a:accent2>
      <a:accent3>
        <a:srgbClr val="FFFFAA"/>
      </a:accent3>
      <a:accent4>
        <a:srgbClr val="0000DA"/>
      </a:accent4>
      <a:accent5>
        <a:srgbClr val="AAFFAA"/>
      </a:accent5>
      <a:accent6>
        <a:srgbClr val="00E7E7"/>
      </a:accent6>
      <a:hlink>
        <a:srgbClr val="0000FF"/>
      </a:hlink>
      <a:folHlink>
        <a:srgbClr val="99CC00"/>
      </a:folHlink>
    </a:clrScheme>
    <a:fontScheme name="Plan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ets 1">
        <a:dk1>
          <a:srgbClr val="2F2F91"/>
        </a:dk1>
        <a:lt1>
          <a:srgbClr val="FFFFFF"/>
        </a:lt1>
        <a:dk2>
          <a:srgbClr val="3333CC"/>
        </a:dk2>
        <a:lt2>
          <a:srgbClr val="808080"/>
        </a:lt2>
        <a:accent1>
          <a:srgbClr val="BBE0E3"/>
        </a:accent1>
        <a:accent2>
          <a:srgbClr val="C1EFFF"/>
        </a:accent2>
        <a:accent3>
          <a:srgbClr val="FFFFFF"/>
        </a:accent3>
        <a:accent4>
          <a:srgbClr val="27277B"/>
        </a:accent4>
        <a:accent5>
          <a:srgbClr val="DAEDEF"/>
        </a:accent5>
        <a:accent6>
          <a:srgbClr val="AFD9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s 2">
        <a:dk1>
          <a:srgbClr val="923B00"/>
        </a:dk1>
        <a:lt1>
          <a:srgbClr val="FFFFFF"/>
        </a:lt1>
        <a:dk2>
          <a:srgbClr val="800000"/>
        </a:dk2>
        <a:lt2>
          <a:srgbClr val="969696"/>
        </a:lt2>
        <a:accent1>
          <a:srgbClr val="FCE570"/>
        </a:accent1>
        <a:accent2>
          <a:srgbClr val="FFB38D"/>
        </a:accent2>
        <a:accent3>
          <a:srgbClr val="FFFFFF"/>
        </a:accent3>
        <a:accent4>
          <a:srgbClr val="7C3100"/>
        </a:accent4>
        <a:accent5>
          <a:srgbClr val="FDF0BB"/>
        </a:accent5>
        <a:accent6>
          <a:srgbClr val="E7A27F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s 3">
        <a:dk1>
          <a:srgbClr val="660066"/>
        </a:dk1>
        <a:lt1>
          <a:srgbClr val="FFFFFF"/>
        </a:lt1>
        <a:dk2>
          <a:srgbClr val="8A0045"/>
        </a:dk2>
        <a:lt2>
          <a:srgbClr val="808080"/>
        </a:lt2>
        <a:accent1>
          <a:srgbClr val="FFCCFF"/>
        </a:accent1>
        <a:accent2>
          <a:srgbClr val="D6C1FF"/>
        </a:accent2>
        <a:accent3>
          <a:srgbClr val="FFFFFF"/>
        </a:accent3>
        <a:accent4>
          <a:srgbClr val="560056"/>
        </a:accent4>
        <a:accent5>
          <a:srgbClr val="FFE2FF"/>
        </a:accent5>
        <a:accent6>
          <a:srgbClr val="C2AF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s 4">
        <a:dk1>
          <a:srgbClr val="000066"/>
        </a:dk1>
        <a:lt1>
          <a:srgbClr val="DEF6F1"/>
        </a:lt1>
        <a:dk2>
          <a:srgbClr val="3D4173"/>
        </a:dk2>
        <a:lt2>
          <a:srgbClr val="969696"/>
        </a:lt2>
        <a:accent1>
          <a:srgbClr val="004C98"/>
        </a:accent1>
        <a:accent2>
          <a:srgbClr val="8DC6FF"/>
        </a:accent2>
        <a:accent3>
          <a:srgbClr val="ECFAF7"/>
        </a:accent3>
        <a:accent4>
          <a:srgbClr val="000056"/>
        </a:accent4>
        <a:accent5>
          <a:srgbClr val="AAB2CA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s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007673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6A6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s 6">
        <a:dk1>
          <a:srgbClr val="5C1F00"/>
        </a:dk1>
        <a:lt1>
          <a:srgbClr val="FFFFFF"/>
        </a:lt1>
        <a:dk2>
          <a:srgbClr val="4E0000"/>
        </a:dk2>
        <a:lt2>
          <a:srgbClr val="DFD293"/>
        </a:lt2>
        <a:accent1>
          <a:srgbClr val="A42700"/>
        </a:accent1>
        <a:accent2>
          <a:srgbClr val="91523B"/>
        </a:accent2>
        <a:accent3>
          <a:srgbClr val="B2AAAA"/>
        </a:accent3>
        <a:accent4>
          <a:srgbClr val="DADADA"/>
        </a:accent4>
        <a:accent5>
          <a:srgbClr val="CFACAA"/>
        </a:accent5>
        <a:accent6>
          <a:srgbClr val="834935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s 7">
        <a:dk1>
          <a:srgbClr val="003366"/>
        </a:dk1>
        <a:lt1>
          <a:srgbClr val="FFFFFF"/>
        </a:lt1>
        <a:dk2>
          <a:srgbClr val="00004E"/>
        </a:dk2>
        <a:lt2>
          <a:srgbClr val="CCFFFF"/>
        </a:lt2>
        <a:accent1>
          <a:srgbClr val="2952A3"/>
        </a:accent1>
        <a:accent2>
          <a:srgbClr val="216377"/>
        </a:accent2>
        <a:accent3>
          <a:srgbClr val="AAAAB2"/>
        </a:accent3>
        <a:accent4>
          <a:srgbClr val="DADADA"/>
        </a:accent4>
        <a:accent5>
          <a:srgbClr val="ACB3CE"/>
        </a:accent5>
        <a:accent6>
          <a:srgbClr val="1D596B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s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5F5F5F"/>
        </a:accent1>
        <a:accent2>
          <a:srgbClr val="4D4D4D"/>
        </a:accent2>
        <a:accent3>
          <a:srgbClr val="AAAAAA"/>
        </a:accent3>
        <a:accent4>
          <a:srgbClr val="DADADA"/>
        </a:accent4>
        <a:accent5>
          <a:srgbClr val="B6B6B6"/>
        </a:accent5>
        <a:accent6>
          <a:srgbClr val="454545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s 9">
        <a:dk1>
          <a:srgbClr val="777777"/>
        </a:dk1>
        <a:lt1>
          <a:srgbClr val="FFFFFF"/>
        </a:lt1>
        <a:dk2>
          <a:srgbClr val="5F6256"/>
        </a:dk2>
        <a:lt2>
          <a:srgbClr val="D1D1CB"/>
        </a:lt2>
        <a:accent1>
          <a:srgbClr val="909082"/>
        </a:accent1>
        <a:accent2>
          <a:srgbClr val="6A6A6A"/>
        </a:accent2>
        <a:accent3>
          <a:srgbClr val="B6B7B4"/>
        </a:accent3>
        <a:accent4>
          <a:srgbClr val="DADADA"/>
        </a:accent4>
        <a:accent5>
          <a:srgbClr val="C6C6C1"/>
        </a:accent5>
        <a:accent6>
          <a:srgbClr val="5F5F5F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s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55557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4C4C72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s 11">
        <a:dk1>
          <a:srgbClr val="2D2015"/>
        </a:dk1>
        <a:lt1>
          <a:srgbClr val="FFFFFF"/>
        </a:lt1>
        <a:dk2>
          <a:srgbClr val="7B5D39"/>
        </a:dk2>
        <a:lt2>
          <a:srgbClr val="DFC08D"/>
        </a:lt2>
        <a:accent1>
          <a:srgbClr val="8C7B70"/>
        </a:accent1>
        <a:accent2>
          <a:srgbClr val="734C25"/>
        </a:accent2>
        <a:accent3>
          <a:srgbClr val="BFB6AE"/>
        </a:accent3>
        <a:accent4>
          <a:srgbClr val="DADADA"/>
        </a:accent4>
        <a:accent5>
          <a:srgbClr val="C5BFBB"/>
        </a:accent5>
        <a:accent6>
          <a:srgbClr val="684420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140</TotalTime>
  <Words>223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Тема5</vt:lpstr>
      <vt:lpstr>Planets</vt:lpstr>
      <vt:lpstr>Поток</vt:lpstr>
      <vt:lpstr>Фотосинтез</vt:lpstr>
      <vt:lpstr>Фотосинтез</vt:lpstr>
      <vt:lpstr>Слайд 3</vt:lpstr>
      <vt:lpstr>Слайд 4</vt:lpstr>
      <vt:lpstr>Типи фотосинтезу</vt:lpstr>
      <vt:lpstr>Виділяють три етапи фотосинтезу</vt:lpstr>
      <vt:lpstr>На першому етапі</vt:lpstr>
      <vt:lpstr>На другому етапі</vt:lpstr>
      <vt:lpstr>Третій етап</vt:lpstr>
      <vt:lpstr>Просторова локалізація</vt:lpstr>
      <vt:lpstr>Слайд 11</vt:lpstr>
      <vt:lpstr>Світлова стадія</vt:lpstr>
      <vt:lpstr>Темнова стадія</vt:lpstr>
      <vt:lpstr>Аноксигенний фотосинтез</vt:lpstr>
      <vt:lpstr>Значення фотосинтезу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Фотосинтез</dc:title>
  <dc:creator>Татьяна</dc:creator>
  <cp:lastModifiedBy>Татьяна</cp:lastModifiedBy>
  <cp:revision>15</cp:revision>
  <dcterms:created xsi:type="dcterms:W3CDTF">2015-01-28T19:54:35Z</dcterms:created>
  <dcterms:modified xsi:type="dcterms:W3CDTF">2015-01-28T22:15:18Z</dcterms:modified>
</cp:coreProperties>
</file>