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2" r:id="rId11"/>
    <p:sldId id="271" r:id="rId12"/>
    <p:sldId id="274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73" autoAdjust="0"/>
  </p:normalViewPr>
  <p:slideViewPr>
    <p:cSldViewPr>
      <p:cViewPr varScale="1">
        <p:scale>
          <a:sx n="78" d="100"/>
          <a:sy n="78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990600"/>
            <a:ext cx="6705600" cy="32004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Мітоз та Мейоз. </a:t>
            </a:r>
            <a:br>
              <a:rPr lang="uk-UA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Спільне та відмінне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7400" y="5105400"/>
            <a:ext cx="2971800" cy="15240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Підготували: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Камілла Ружанська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Антон </a:t>
            </a:r>
            <a:r>
              <a:rPr lang="uk-UA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Коробов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Метафаза (Мейоз І)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114800" y="2438400"/>
            <a:ext cx="3810000" cy="38100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Нитки веретена поділу прикріплюються до центромерів гомологічних хромосом, які знаходяться на полюсах клітини.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6250" t="28562" r="68750" b="56317"/>
          <a:stretch>
            <a:fillRect/>
          </a:stretch>
        </p:blipFill>
        <p:spPr>
          <a:xfrm>
            <a:off x="838200" y="2590800"/>
            <a:ext cx="2840400" cy="2130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152400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Анафаза та Телофаза (Мейоз І)</a:t>
            </a:r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419600" y="2590800"/>
            <a:ext cx="3200400" cy="38100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Розділ пар хромосом (складаються з двох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хроматид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і переміщення їх до полюсів. Утворення дочірних клітин.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4167" t="44919" r="66667" b="38143"/>
          <a:stretch>
            <a:fillRect/>
          </a:stretch>
        </p:blipFill>
        <p:spPr>
          <a:xfrm>
            <a:off x="914400" y="2743200"/>
            <a:ext cx="2819400" cy="2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152400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Профаза, Метафаза та Анафаза (Мейоз ІІ)</a:t>
            </a:r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191000" y="2590800"/>
            <a:ext cx="3810000" cy="381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Дочірні клітини, які утворилися в Телофазі І, проходять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метотичний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поділ.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Центромери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діляться,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хроматиди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хромосом обох дочірних клітин розходяться до їх полюсів. 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65244" r="62500" b="14431"/>
          <a:stretch>
            <a:fillRect/>
          </a:stretch>
        </p:blipFill>
        <p:spPr>
          <a:xfrm>
            <a:off x="685800" y="2819400"/>
            <a:ext cx="3024000" cy="201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1524000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Телофаза (Мейоз ІІ)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572000" y="2819400"/>
            <a:ext cx="2438400" cy="35814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Формування чотирьох гаплоїдних клітин.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84688" r="62500"/>
          <a:stretch>
            <a:fillRect/>
          </a:stretch>
        </p:blipFill>
        <p:spPr>
          <a:xfrm>
            <a:off x="1371600" y="2895600"/>
            <a:ext cx="2771553" cy="165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процесі мейозу підтримується постійне число хромосом і крім того відбувається поява нових з’єднань спадкових ознак у хромосомах.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мітозі відбувається подвоєння хромосом в ході їх подовжнього розщеплення, які рівномірно розподіляються по дочірнім клітинам.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Обсяг і якість вихідної інформації не змінюється, і зберігається в повній мірі.</a:t>
            </a:r>
            <a:endParaRPr lang="uk-U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Мітоз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Мітоз – процес поділу ядра, при якому відбувається точний розподіл комплексу хромосом з наявною ДНК між дочірними клітинами.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Біологічне значення мітозу: дочірні клітини, що утворюються в результаті цього способу поділу, є генетично ідентичними материнській.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Мітоз забезпечує сталість хромосомного набору в ряду поколінь клітин.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Лежить в основі таких процесів, як ріст, регенерація, нестатеве розмноження та інше.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Мейоз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3914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Мейоз – процес поділу клітинного ядра з утворенням чотирьох дочірних ядер, які мають вдвоє менше хромосом. Цей поділ називають редукційним.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Мейоз є досконалим механізмом, який забезпечує сталість каріотипу видів, які розмножуються  статевим способом.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Мейоз також забезпечує спадкову мінливість організмів.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153400" cy="86836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Порівняння двох типів поділу клітин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228600" y="1219200"/>
          <a:ext cx="7772400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048000"/>
                <a:gridCol w="2514600"/>
              </a:tblGrid>
              <a:tr h="604892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Мітоз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Мейоз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4976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Відбувається</a:t>
                      </a:r>
                      <a:r>
                        <a:rPr lang="uk-UA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клітинах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Соматичних і статевих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утворенні гамет (статеві клітини)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88966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 результаті утворюються клітини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Дві клітини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дочірні, точні копії материнської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Чотири клітини (статеві) відрізняються від материнської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кількістю хромосом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5680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uk-UA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Кількість хромосом в клітинах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Диплоїдний набір хромосом (2</a:t>
                      </a:r>
                      <a:r>
                        <a:rPr lang="el-GR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Гаплоїдний набір хромосом (</a:t>
                      </a:r>
                      <a:r>
                        <a:rPr lang="el-GR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9708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Значення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Забезпечує генетичну стабільність, ріст, безстатеве розмноження, регенерацію, заміщення клітин, індивідуальний розвиток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Забезпечує статеве розмноження, генетичну мінливість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Профаза (Мітоз)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Содержимое 15" descr="2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11667" r="62354" b="65000"/>
          <a:stretch>
            <a:fillRect/>
          </a:stretch>
        </p:blipFill>
        <p:spPr>
          <a:xfrm>
            <a:off x="1143000" y="2286000"/>
            <a:ext cx="2820873" cy="25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270248" y="1828800"/>
            <a:ext cx="3657600" cy="43434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Хромосоми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спіралізуються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 результаті чого стають видимі. Кожна хромосома складається з двох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хроматид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Ядерна оболонка і ядерце руйнуються. У клітинах тварин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центріолі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розходяться до полюсів клітини.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Метафаза (Мітоз)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Содержимое 15" descr="2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5000" r="62354" b="41667"/>
          <a:stretch>
            <a:fillRect/>
          </a:stretch>
        </p:blipFill>
        <p:spPr>
          <a:xfrm>
            <a:off x="990600" y="2209800"/>
            <a:ext cx="2820873" cy="25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270248" y="2286000"/>
            <a:ext cx="3657600" cy="38862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Хромосоми розташовуються по екватору клітини, утворюється двополюсне веретено поділу.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Анафаза (Мітоз)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267200" y="2438400"/>
            <a:ext cx="3657600" cy="3886200"/>
          </a:xfrm>
        </p:spPr>
        <p:txBody>
          <a:bodyPr/>
          <a:lstStyle/>
          <a:p>
            <a:pPr algn="ctr">
              <a:buNone/>
            </a:pP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Центромери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діляться, і 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хроматиди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(дочірні хромосоми) розходяться за допомогою ниток веретена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поділу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полюсів клітини</a:t>
            </a:r>
          </a:p>
        </p:txBody>
      </p:sp>
      <p:pic>
        <p:nvPicPr>
          <p:cNvPr id="6" name="Содержимое 5" descr="2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58333" r="62354" b="18333"/>
          <a:stretch>
            <a:fillRect/>
          </a:stretch>
        </p:blipFill>
        <p:spPr>
          <a:xfrm>
            <a:off x="1143000" y="2362200"/>
            <a:ext cx="2820873" cy="25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Телофаза (Мітоз)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267200" y="2286000"/>
            <a:ext cx="3657600" cy="38862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Зникає веретено поділу. Навколо тих хромосом, які розійшлися утворюються нові ядерні оболонки. Утворюються дві дочірні клітини.</a:t>
            </a:r>
            <a:endPara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2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58333" r="62354" b="18333"/>
          <a:stretch>
            <a:fillRect/>
          </a:stretch>
        </p:blipFill>
        <p:spPr>
          <a:xfrm>
            <a:off x="1143000" y="2362200"/>
            <a:ext cx="2820873" cy="25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Профаза (Мейоз І)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267200" y="2590800"/>
            <a:ext cx="3657600" cy="3810000"/>
          </a:xfrm>
        </p:spPr>
        <p:txBody>
          <a:bodyPr/>
          <a:lstStyle/>
          <a:p>
            <a:pPr algn="ctr">
              <a:buNone/>
            </a:pP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югація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(обмін спадкової інформації) гомологічних хромосом (одна з яких материнська, а друга - батьківська)</a:t>
            </a:r>
          </a:p>
        </p:txBody>
      </p:sp>
      <p:pic>
        <p:nvPicPr>
          <p:cNvPr id="7" name="Содержимое 6" descr="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6250" t="15121" r="68750" b="71438"/>
          <a:stretch>
            <a:fillRect/>
          </a:stretch>
        </p:blipFill>
        <p:spPr>
          <a:xfrm>
            <a:off x="1066800" y="2667000"/>
            <a:ext cx="2822400" cy="21755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471</Words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Мітоз та Мейоз.  Спільне та відмінне </vt:lpstr>
      <vt:lpstr>Мітоз</vt:lpstr>
      <vt:lpstr>Мейоз</vt:lpstr>
      <vt:lpstr>Порівняння двох типів поділу клітин</vt:lpstr>
      <vt:lpstr>Профаза (Мітоз)</vt:lpstr>
      <vt:lpstr>Метафаза (Мітоз)</vt:lpstr>
      <vt:lpstr>Анафаза (Мітоз)</vt:lpstr>
      <vt:lpstr>Телофаза (Мітоз)</vt:lpstr>
      <vt:lpstr>Профаза (Мейоз І)</vt:lpstr>
      <vt:lpstr>Метафаза (Мейоз І)</vt:lpstr>
      <vt:lpstr>Анафаза та Телофаза (Мейоз І)</vt:lpstr>
      <vt:lpstr>Профаза, Метафаза та Анафаза (Мейоз ІІ)</vt:lpstr>
      <vt:lpstr>Телофаза (Мейоз ІІ)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Vika</cp:lastModifiedBy>
  <cp:revision>29</cp:revision>
  <dcterms:created xsi:type="dcterms:W3CDTF">2015-01-19T18:17:00Z</dcterms:created>
  <dcterms:modified xsi:type="dcterms:W3CDTF">2015-01-24T22:37:30Z</dcterms:modified>
</cp:coreProperties>
</file>