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74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94660"/>
  </p:normalViewPr>
  <p:slideViewPr>
    <p:cSldViewPr>
      <p:cViewPr varScale="1">
        <p:scale>
          <a:sx n="68" d="100"/>
          <a:sy n="68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295400"/>
          </a:xfrm>
        </p:spPr>
        <p:txBody>
          <a:bodyPr>
            <a:normAutofit/>
          </a:bodyPr>
          <a:lstStyle>
            <a:lvl1pPr>
              <a:defRPr sz="4800" b="1" cap="none" spc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13" cstate="print">
            <a:lum bright="92000" contrast="-9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89AF639D-3F8E-4176-9870-4493B101339D}" type="datetimeFigureOut">
              <a:rPr lang="uk-UA" smtClean="0"/>
              <a:pPr/>
              <a:t>15.12.2013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041C851-617C-424A-822D-ADE69283BAF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0" dirty="0">
          <a:ln w="1905"/>
          <a:solidFill>
            <a:srgbClr val="0070C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Особиста</a:t>
            </a:r>
            <a:r>
              <a:rPr lang="ru-RU" b="1" dirty="0"/>
              <a:t> </a:t>
            </a:r>
            <a:r>
              <a:rPr lang="ru-RU" b="1" dirty="0" err="1"/>
              <a:t>гігієна</a:t>
            </a:r>
            <a:r>
              <a:rPr lang="ru-RU" b="1" dirty="0"/>
              <a:t> </a:t>
            </a:r>
            <a:r>
              <a:rPr lang="ru-RU" b="1" dirty="0" smtClean="0"/>
              <a:t>школяра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Розмаїтий Дмитро, 9-Б клас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16623"/>
          </a:xfrm>
        </p:spPr>
        <p:txBody>
          <a:bodyPr>
            <a:no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підлітковому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актуальним</a:t>
            </a:r>
            <a:r>
              <a:rPr lang="ru-RU" dirty="0" smtClean="0"/>
              <a:t> для </a:t>
            </a:r>
            <a:r>
              <a:rPr lang="ru-RU" dirty="0" err="1" smtClean="0"/>
              <a:t>дівчат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декоративної</a:t>
            </a:r>
            <a:r>
              <a:rPr lang="ru-RU" dirty="0" smtClean="0"/>
              <a:t> косметики.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декоративної</a:t>
            </a:r>
            <a:r>
              <a:rPr lang="ru-RU" dirty="0" smtClean="0"/>
              <a:t> косметики – </a:t>
            </a:r>
            <a:r>
              <a:rPr lang="ru-RU" dirty="0" err="1" smtClean="0"/>
              <a:t>підкреслити</a:t>
            </a:r>
            <a:r>
              <a:rPr lang="ru-RU" dirty="0" smtClean="0"/>
              <a:t>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, тому не </a:t>
            </a:r>
            <a:r>
              <a:rPr lang="ru-RU" dirty="0" err="1" smtClean="0"/>
              <a:t>слід</a:t>
            </a:r>
            <a:r>
              <a:rPr lang="ru-RU" dirty="0" smtClean="0"/>
              <a:t> нею </a:t>
            </a:r>
            <a:r>
              <a:rPr lang="ru-RU" dirty="0" err="1" smtClean="0"/>
              <a:t>зловживати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надмір</a:t>
            </a:r>
            <a:r>
              <a:rPr lang="ru-RU" dirty="0" smtClean="0"/>
              <a:t> косметики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поглибити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шкірою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smtClean="0"/>
              <a:t>                             </a:t>
            </a:r>
            <a:r>
              <a:rPr lang="ru-RU" dirty="0" err="1" smtClean="0"/>
              <a:t>алергічні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</a:t>
            </a:r>
          </a:p>
        </p:txBody>
      </p:sp>
      <p:pic>
        <p:nvPicPr>
          <p:cNvPr id="27650" name="Picture 2" descr="http://im1-tub-ua.yandex.net/i?id=247854298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697760"/>
            <a:ext cx="2793910" cy="2160240"/>
          </a:xfrm>
          <a:prstGeom prst="rect">
            <a:avLst/>
          </a:prstGeom>
          <a:noFill/>
        </p:spPr>
      </p:pic>
      <p:pic>
        <p:nvPicPr>
          <p:cNvPr id="27652" name="Picture 4" descr="Дерматит аллергический на косметик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789040"/>
            <a:ext cx="2016224" cy="284302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Тіло та руки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92095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привчити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en-US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smtClean="0"/>
              <a:t>час </a:t>
            </a:r>
            <a:r>
              <a:rPr lang="ru-RU" dirty="0" err="1" smtClean="0"/>
              <a:t>умивання</a:t>
            </a:r>
            <a:r>
              <a:rPr lang="ru-RU" dirty="0" smtClean="0"/>
              <a:t> </a:t>
            </a:r>
            <a:r>
              <a:rPr lang="ru-RU" dirty="0" err="1" smtClean="0"/>
              <a:t>мити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шию</a:t>
            </a:r>
            <a:r>
              <a:rPr lang="ru-RU" dirty="0" smtClean="0"/>
              <a:t> та </a:t>
            </a:r>
            <a:r>
              <a:rPr lang="ru-RU" dirty="0" err="1" smtClean="0"/>
              <a:t>вуха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чистити</a:t>
            </a:r>
            <a:r>
              <a:rPr lang="ru-RU" dirty="0" smtClean="0"/>
              <a:t> </a:t>
            </a:r>
            <a:r>
              <a:rPr lang="ru-RU" dirty="0" err="1" smtClean="0"/>
              <a:t>ніс</a:t>
            </a:r>
            <a:r>
              <a:rPr lang="ru-RU" dirty="0" smtClean="0"/>
              <a:t>, </a:t>
            </a:r>
            <a:r>
              <a:rPr lang="ru-RU" dirty="0" err="1" smtClean="0"/>
              <a:t>спочатку</a:t>
            </a:r>
            <a:r>
              <a:rPr lang="ru-RU" dirty="0" smtClean="0"/>
              <a:t> одну, </a:t>
            </a:r>
            <a:r>
              <a:rPr lang="ru-RU" dirty="0" err="1" smtClean="0"/>
              <a:t>потім</a:t>
            </a:r>
            <a:r>
              <a:rPr lang="ru-RU" dirty="0" smtClean="0"/>
              <a:t> другу </a:t>
            </a:r>
            <a:r>
              <a:rPr lang="ru-RU" dirty="0" err="1" smtClean="0"/>
              <a:t>ніздрю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Купатися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не </a:t>
            </a:r>
            <a:r>
              <a:rPr lang="ru-RU" dirty="0" err="1" smtClean="0"/>
              <a:t>рідше</a:t>
            </a:r>
            <a:r>
              <a:rPr lang="ru-RU" dirty="0" smtClean="0"/>
              <a:t> одного разу на </a:t>
            </a:r>
            <a:r>
              <a:rPr lang="ru-RU" dirty="0" err="1" smtClean="0"/>
              <a:t>тиждень</a:t>
            </a:r>
            <a:r>
              <a:rPr lang="ru-RU" dirty="0" smtClean="0"/>
              <a:t>. Температура води повинна </a:t>
            </a:r>
            <a:r>
              <a:rPr lang="ru-RU" dirty="0" err="1" smtClean="0"/>
              <a:t>сягати</a:t>
            </a:r>
            <a:r>
              <a:rPr lang="ru-RU" dirty="0" smtClean="0"/>
              <a:t> 37–38 </a:t>
            </a:r>
            <a:r>
              <a:rPr lang="ru-RU" baseline="30000" dirty="0" err="1" smtClean="0"/>
              <a:t>o</a:t>
            </a:r>
            <a:r>
              <a:rPr lang="ru-RU" dirty="0" err="1" smtClean="0"/>
              <a:t>С</a:t>
            </a:r>
            <a:r>
              <a:rPr lang="ru-RU" dirty="0" smtClean="0"/>
              <a:t>, </a:t>
            </a:r>
            <a:r>
              <a:rPr lang="ru-RU" dirty="0" err="1" smtClean="0"/>
              <a:t>тривалість</a:t>
            </a:r>
            <a:r>
              <a:rPr lang="en-US" dirty="0" smtClean="0"/>
              <a:t> </a:t>
            </a:r>
            <a:r>
              <a:rPr lang="ru-RU" dirty="0" smtClean="0"/>
              <a:t>                                        </a:t>
            </a:r>
            <a:r>
              <a:rPr lang="ru-RU" dirty="0" err="1" smtClean="0"/>
              <a:t>купання</a:t>
            </a:r>
            <a:r>
              <a:rPr lang="ru-RU" dirty="0" smtClean="0"/>
              <a:t> 10–15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</a:t>
            </a:r>
            <a:r>
              <a:rPr lang="ru-RU" dirty="0" err="1" smtClean="0"/>
              <a:t>можливість</a:t>
            </a:r>
            <a:r>
              <a:rPr lang="ru-RU" dirty="0" smtClean="0"/>
              <a:t>, душ </a:t>
            </a:r>
            <a:r>
              <a:rPr lang="ru-RU" dirty="0" err="1" smtClean="0"/>
              <a:t>варто</a:t>
            </a:r>
            <a:r>
              <a:rPr lang="ru-RU" dirty="0" smtClean="0"/>
              <a:t>                                              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щоденно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smtClean="0"/>
              <a:t>                                             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милом, </a:t>
            </a:r>
            <a:r>
              <a:rPr lang="ru-RU" dirty="0" err="1" smtClean="0"/>
              <a:t>щоб</a:t>
            </a:r>
            <a:r>
              <a:rPr lang="ru-RU" dirty="0" smtClean="0"/>
              <a:t>                                          не </a:t>
            </a:r>
            <a:r>
              <a:rPr lang="ru-RU" dirty="0" err="1" smtClean="0"/>
              <a:t>пересушити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6626" name="Picture 2" descr="/Files/images/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00300" cy="1628800"/>
          </a:xfrm>
          <a:prstGeom prst="rect">
            <a:avLst/>
          </a:prstGeom>
          <a:noFill/>
        </p:spPr>
      </p:pic>
      <p:pic>
        <p:nvPicPr>
          <p:cNvPr id="26632" name="Picture 8" descr="Дерматолог считает, что люди слишком часто моютс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77072"/>
            <a:ext cx="4067944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Особливо </a:t>
            </a:r>
            <a:r>
              <a:rPr lang="ru-RU" sz="2400" dirty="0" err="1" smtClean="0"/>
              <a:t>важливо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стежити</a:t>
            </a:r>
            <a:r>
              <a:rPr lang="ru-RU" sz="2400" dirty="0" smtClean="0"/>
              <a:t> за чистотою рук. </a:t>
            </a:r>
            <a:r>
              <a:rPr lang="ru-RU" sz="2400" dirty="0" err="1" smtClean="0"/>
              <a:t>Змалечку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пояснювати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руками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бере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предмети</a:t>
            </a:r>
            <a:r>
              <a:rPr lang="ru-RU" sz="2400" dirty="0" smtClean="0"/>
              <a:t>: </a:t>
            </a:r>
            <a:r>
              <a:rPr lang="ru-RU" sz="2400" dirty="0" err="1" smtClean="0"/>
              <a:t>олівці</a:t>
            </a:r>
            <a:r>
              <a:rPr lang="ru-RU" sz="2400" dirty="0" smtClean="0"/>
              <a:t>, ручки, книги, </a:t>
            </a:r>
            <a:r>
              <a:rPr lang="ru-RU" sz="2400" dirty="0" err="1" smtClean="0"/>
              <a:t>зошити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м’ячі</a:t>
            </a:r>
            <a:r>
              <a:rPr lang="ru-RU" sz="2400" dirty="0" smtClean="0"/>
              <a:t>, </a:t>
            </a:r>
            <a:r>
              <a:rPr lang="ru-RU" sz="2400" dirty="0" err="1" smtClean="0"/>
              <a:t>іграшки</a:t>
            </a:r>
            <a:r>
              <a:rPr lang="ru-RU" sz="2400" dirty="0" smtClean="0"/>
              <a:t>, гладить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береться</a:t>
            </a:r>
            <a:r>
              <a:rPr lang="ru-RU" sz="2400" dirty="0" smtClean="0"/>
              <a:t> за ручки дверей, </a:t>
            </a:r>
            <a:r>
              <a:rPr lang="ru-RU" sz="2400" dirty="0" err="1" smtClean="0"/>
              <a:t>торкається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туалетних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кімнатах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предметах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бруд</a:t>
            </a:r>
            <a:r>
              <a:rPr lang="ru-RU" sz="2400" dirty="0" smtClean="0"/>
              <a:t>, часто </a:t>
            </a:r>
            <a:r>
              <a:rPr lang="ru-RU" sz="2400" dirty="0" err="1" smtClean="0"/>
              <a:t>невидимий</a:t>
            </a:r>
            <a:r>
              <a:rPr lang="ru-RU" sz="2400" dirty="0" smtClean="0"/>
              <a:t> для ока,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шкірі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пальців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брати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немитими</a:t>
            </a:r>
            <a:r>
              <a:rPr lang="ru-RU" sz="2400" dirty="0" smtClean="0"/>
              <a:t> руками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хліб</a:t>
            </a:r>
            <a:r>
              <a:rPr lang="ru-RU" sz="2400" dirty="0" smtClean="0"/>
              <a:t>, </a:t>
            </a:r>
            <a:r>
              <a:rPr lang="ru-RU" sz="2400" dirty="0" err="1" smtClean="0"/>
              <a:t>яблука</a:t>
            </a:r>
            <a:r>
              <a:rPr lang="ru-RU" sz="2400" dirty="0" smtClean="0"/>
              <a:t>, </a:t>
            </a:r>
            <a:r>
              <a:rPr lang="ru-RU" sz="2400" dirty="0" err="1" smtClean="0"/>
              <a:t>цукерки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), </a:t>
            </a:r>
            <a:r>
              <a:rPr lang="ru-RU" sz="2400" dirty="0" err="1" smtClean="0"/>
              <a:t>торкатися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обличчя</a:t>
            </a:r>
            <a:r>
              <a:rPr lang="ru-RU" sz="2400" dirty="0" smtClean="0"/>
              <a:t>, то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бруд</a:t>
            </a:r>
            <a:r>
              <a:rPr lang="ru-RU" sz="2400" dirty="0" smtClean="0"/>
              <a:t> через рот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потрапити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організм</a:t>
            </a:r>
            <a:r>
              <a:rPr lang="ru-RU" sz="2400" dirty="0" smtClean="0"/>
              <a:t>. З </a:t>
            </a:r>
            <a:r>
              <a:rPr lang="ru-RU" sz="2400" dirty="0" err="1" smtClean="0"/>
              <a:t>брудом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здоровій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pic>
        <p:nvPicPr>
          <p:cNvPr id="25602" name="Picture 2" descr="http://im4-tub-ua.yandex.net/i?id=667391270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96" y="4554506"/>
            <a:ext cx="3203848" cy="2402886"/>
          </a:xfrm>
          <a:prstGeom prst="rect">
            <a:avLst/>
          </a:prstGeom>
          <a:noFill/>
        </p:spPr>
      </p:pic>
      <p:pic>
        <p:nvPicPr>
          <p:cNvPr id="25604" name="Picture 4" descr="http://im3-tub-ua.yandex.net/i?id=109872469-6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365104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І </a:t>
            </a:r>
            <a:r>
              <a:rPr lang="ru-RU" dirty="0" err="1" smtClean="0"/>
              <a:t>дорослі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мити</a:t>
            </a:r>
            <a:r>
              <a:rPr lang="ru-RU" dirty="0" smtClean="0"/>
              <a:t> руки </a:t>
            </a:r>
            <a:r>
              <a:rPr lang="ru-RU" dirty="0" err="1" smtClean="0"/>
              <a:t>з</a:t>
            </a:r>
            <a:r>
              <a:rPr lang="ru-RU" dirty="0" smtClean="0"/>
              <a:t> милом перед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прийомом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, </a:t>
            </a:r>
            <a:r>
              <a:rPr lang="ru-RU" dirty="0" err="1" smtClean="0"/>
              <a:t>перед</a:t>
            </a:r>
            <a:r>
              <a:rPr lang="ru-RU" dirty="0" smtClean="0"/>
              <a:t> початком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занять,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ігор</a:t>
            </a:r>
            <a:r>
              <a:rPr lang="ru-RU" dirty="0" smtClean="0"/>
              <a:t>, </a:t>
            </a:r>
            <a:r>
              <a:rPr lang="ru-RU" dirty="0" err="1" smtClean="0"/>
              <a:t>гімнастичних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</a:t>
            </a:r>
            <a:r>
              <a:rPr lang="ru-RU" dirty="0" err="1" smtClean="0"/>
              <a:t>роботи</a:t>
            </a:r>
            <a:r>
              <a:rPr lang="ru-RU" dirty="0" smtClean="0"/>
              <a:t> (</a:t>
            </a:r>
            <a:r>
              <a:rPr lang="ru-RU" dirty="0" err="1" smtClean="0"/>
              <a:t>прибирання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, робота на </a:t>
            </a:r>
            <a:r>
              <a:rPr lang="ru-RU" dirty="0" err="1" smtClean="0"/>
              <a:t>городі</a:t>
            </a:r>
            <a:r>
              <a:rPr lang="ru-RU" dirty="0" smtClean="0"/>
              <a:t>), </a:t>
            </a:r>
            <a:r>
              <a:rPr lang="ru-RU" dirty="0" err="1" smtClean="0"/>
              <a:t>після</a:t>
            </a:r>
            <a:r>
              <a:rPr lang="ru-RU" dirty="0" smtClean="0"/>
              <a:t> кожного </a:t>
            </a:r>
            <a:r>
              <a:rPr lang="ru-RU" dirty="0" err="1" smtClean="0"/>
              <a:t>відвідування</a:t>
            </a:r>
            <a:r>
              <a:rPr lang="ru-RU" dirty="0" smtClean="0"/>
              <a:t> туалету </a:t>
            </a:r>
            <a:r>
              <a:rPr lang="ru-RU" dirty="0" err="1" smtClean="0"/>
              <a:t>і</a:t>
            </a:r>
            <a:r>
              <a:rPr lang="ru-RU" dirty="0" smtClean="0"/>
              <a:t> перед сном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24578" name="Picture 2" descr="http://im1-tub-ua.yandex.net/i?id=455524686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293096"/>
            <a:ext cx="3367261" cy="224484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120679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забрудненими</a:t>
            </a:r>
            <a:r>
              <a:rPr lang="ru-RU" dirty="0" smtClean="0"/>
              <a:t> предметами,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надягнути</a:t>
            </a:r>
            <a:r>
              <a:rPr lang="ru-RU" dirty="0" smtClean="0"/>
              <a:t> </a:t>
            </a:r>
            <a:r>
              <a:rPr lang="ru-RU" dirty="0" err="1" smtClean="0"/>
              <a:t>гумові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брезентові</a:t>
            </a:r>
            <a:r>
              <a:rPr lang="ru-RU" dirty="0" smtClean="0"/>
              <a:t> </a:t>
            </a:r>
            <a:r>
              <a:rPr lang="ru-RU" dirty="0" err="1" smtClean="0"/>
              <a:t>рукавиці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прання</a:t>
            </a:r>
            <a:r>
              <a:rPr lang="ru-RU" dirty="0" smtClean="0"/>
              <a:t>, </a:t>
            </a:r>
            <a:r>
              <a:rPr lang="ru-RU" dirty="0" err="1" smtClean="0"/>
              <a:t>прибирання</a:t>
            </a:r>
            <a:r>
              <a:rPr lang="ru-RU" dirty="0" smtClean="0"/>
              <a:t> </a:t>
            </a:r>
            <a:r>
              <a:rPr lang="ru-RU" dirty="0" err="1" smtClean="0"/>
              <a:t>житла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скористатися</a:t>
            </a:r>
            <a:r>
              <a:rPr lang="ru-RU" dirty="0" smtClean="0"/>
              <a:t> </a:t>
            </a:r>
            <a:r>
              <a:rPr lang="ru-RU" dirty="0" err="1" smtClean="0"/>
              <a:t>захисними</a:t>
            </a:r>
            <a:r>
              <a:rPr lang="ru-RU" dirty="0" smtClean="0"/>
              <a:t> кремами.</a:t>
            </a:r>
          </a:p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пересушування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руки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добре </a:t>
            </a:r>
            <a:r>
              <a:rPr lang="ru-RU" dirty="0" err="1" smtClean="0"/>
              <a:t>витирають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23554" name="Picture 2" descr="http://im5-tub-ua.yandex.net/i?id=615059090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80728"/>
            <a:ext cx="3240360" cy="39197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1"/>
            <a:ext cx="613102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err="1" smtClean="0"/>
              <a:t>Постійного</a:t>
            </a:r>
            <a:r>
              <a:rPr lang="ru-RU" sz="3600" dirty="0" smtClean="0"/>
              <a:t> догляду </a:t>
            </a:r>
            <a:r>
              <a:rPr lang="ru-RU" sz="3600" dirty="0" err="1" smtClean="0"/>
              <a:t>потребують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також</a:t>
            </a:r>
            <a:r>
              <a:rPr lang="ru-RU" sz="3600" dirty="0" smtClean="0"/>
              <a:t> ноги. </a:t>
            </a:r>
            <a:r>
              <a:rPr lang="ru-RU" sz="3600" dirty="0" err="1" smtClean="0"/>
              <a:t>Їх</a:t>
            </a:r>
            <a:r>
              <a:rPr lang="ru-RU" sz="3600" dirty="0" smtClean="0"/>
              <a:t> </a:t>
            </a:r>
            <a:r>
              <a:rPr lang="ru-RU" sz="3600" dirty="0" err="1" smtClean="0"/>
              <a:t>миють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щоденно</a:t>
            </a:r>
            <a:r>
              <a:rPr lang="ru-RU" sz="3600" dirty="0" smtClean="0"/>
              <a:t> перед сном </a:t>
            </a:r>
            <a:r>
              <a:rPr lang="ru-RU" sz="3600" dirty="0" err="1" smtClean="0"/>
              <a:t>прохолодною</a:t>
            </a:r>
            <a:r>
              <a:rPr lang="ru-RU" sz="3600" dirty="0" smtClean="0"/>
              <a:t> водою </a:t>
            </a:r>
            <a:r>
              <a:rPr lang="ru-RU" sz="3600" dirty="0" err="1" smtClean="0"/>
              <a:t>з</a:t>
            </a:r>
            <a:r>
              <a:rPr lang="ru-RU" sz="3600" dirty="0" smtClean="0"/>
              <a:t> милом, тому </a:t>
            </a:r>
            <a:r>
              <a:rPr lang="ru-RU" sz="3600" dirty="0" err="1" smtClean="0"/>
              <a:t>що</a:t>
            </a:r>
            <a:r>
              <a:rPr lang="ru-RU" sz="3600" dirty="0" smtClean="0"/>
              <a:t> на ногах особливо сильно </a:t>
            </a:r>
            <a:r>
              <a:rPr lang="ru-RU" sz="3600" dirty="0" err="1" smtClean="0"/>
              <a:t>потіє</a:t>
            </a:r>
            <a:r>
              <a:rPr lang="ru-RU" sz="3600" dirty="0" smtClean="0"/>
              <a:t> </a:t>
            </a:r>
            <a:r>
              <a:rPr lang="ru-RU" sz="3600" dirty="0" err="1" smtClean="0"/>
              <a:t>шкіра</a:t>
            </a:r>
            <a:r>
              <a:rPr lang="ru-RU" sz="3600" dirty="0" smtClean="0"/>
              <a:t> </a:t>
            </a:r>
            <a:r>
              <a:rPr lang="ru-RU" sz="3600" dirty="0" err="1" smtClean="0"/>
              <a:t>й</a:t>
            </a:r>
            <a:r>
              <a:rPr lang="ru-RU" sz="3600" dirty="0" smtClean="0"/>
              <a:t> </a:t>
            </a:r>
            <a:r>
              <a:rPr lang="ru-RU" sz="3600" dirty="0" err="1" smtClean="0"/>
              <a:t>накопичується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бруд</a:t>
            </a:r>
            <a:r>
              <a:rPr lang="ru-RU" sz="3600" dirty="0" smtClean="0"/>
              <a:t>. </a:t>
            </a:r>
            <a:r>
              <a:rPr lang="ru-RU" sz="3600" dirty="0" err="1" smtClean="0"/>
              <a:t>Після</a:t>
            </a:r>
            <a:r>
              <a:rPr lang="ru-RU" sz="3600" dirty="0" smtClean="0"/>
              <a:t> </a:t>
            </a:r>
            <a:r>
              <a:rPr lang="ru-RU" sz="3600" dirty="0" err="1" smtClean="0"/>
              <a:t>миття</a:t>
            </a:r>
            <a:r>
              <a:rPr lang="ru-RU" sz="3600" dirty="0" smtClean="0"/>
              <a:t> ноги </a:t>
            </a:r>
            <a:r>
              <a:rPr lang="ru-RU" sz="3600" dirty="0" err="1" smtClean="0"/>
              <a:t>потрібно</a:t>
            </a:r>
            <a:r>
              <a:rPr lang="ru-RU" sz="3600" dirty="0" smtClean="0"/>
              <a:t> </a:t>
            </a:r>
            <a:r>
              <a:rPr lang="ru-RU" sz="3600" dirty="0" err="1" smtClean="0"/>
              <a:t>ретельно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витирати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спеціальним</a:t>
            </a:r>
            <a:r>
              <a:rPr lang="ru-RU" sz="3600" dirty="0" smtClean="0"/>
              <a:t> рушником, особливо </a:t>
            </a:r>
            <a:r>
              <a:rPr lang="ru-RU" sz="3600" dirty="0" err="1" smtClean="0"/>
              <a:t>між</a:t>
            </a:r>
            <a:r>
              <a:rPr lang="ru-RU" sz="3600" dirty="0" smtClean="0"/>
              <a:t> </a:t>
            </a:r>
            <a:r>
              <a:rPr lang="ru-RU" sz="3600" dirty="0" err="1" smtClean="0"/>
              <a:t>пальцями</a:t>
            </a:r>
            <a:r>
              <a:rPr lang="ru-RU" sz="3600" dirty="0" smtClean="0"/>
              <a:t>.</a:t>
            </a:r>
            <a:endParaRPr lang="ru-RU" sz="3600" b="1" dirty="0" smtClean="0"/>
          </a:p>
        </p:txBody>
      </p:sp>
      <p:pic>
        <p:nvPicPr>
          <p:cNvPr id="22534" name="Picture 6" descr="http://www.sarkosa.com/vb/imgcache/49461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328" y="1484784"/>
            <a:ext cx="2762672" cy="27626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91264" cy="453650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Нерегулярне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, </a:t>
            </a:r>
            <a:r>
              <a:rPr lang="ru-RU" dirty="0" err="1" smtClean="0"/>
              <a:t>носіння</a:t>
            </a:r>
            <a:r>
              <a:rPr lang="ru-RU" dirty="0" smtClean="0"/>
              <a:t> </a:t>
            </a:r>
            <a:r>
              <a:rPr lang="ru-RU" dirty="0" err="1" smtClean="0"/>
              <a:t>брудних</a:t>
            </a:r>
            <a:r>
              <a:rPr lang="ru-RU" dirty="0" smtClean="0"/>
              <a:t> </a:t>
            </a:r>
            <a:r>
              <a:rPr lang="ru-RU" dirty="0" err="1" smtClean="0"/>
              <a:t>шкарпеток</a:t>
            </a:r>
            <a:r>
              <a:rPr lang="ru-RU" dirty="0" smtClean="0"/>
              <a:t>, </a:t>
            </a:r>
            <a:r>
              <a:rPr lang="ru-RU" dirty="0" err="1" smtClean="0"/>
              <a:t>панчіх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появі</a:t>
            </a:r>
            <a:r>
              <a:rPr lang="ru-RU" dirty="0" smtClean="0"/>
              <a:t> </a:t>
            </a:r>
            <a:r>
              <a:rPr lang="ru-RU" dirty="0" err="1" smtClean="0"/>
              <a:t>зопрілостей</a:t>
            </a:r>
            <a:r>
              <a:rPr lang="ru-RU" dirty="0" smtClean="0"/>
              <a:t> та </a:t>
            </a:r>
            <a:r>
              <a:rPr lang="ru-RU" dirty="0" err="1" smtClean="0"/>
              <a:t>натертостей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грибкових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неприємним</a:t>
            </a:r>
            <a:r>
              <a:rPr lang="ru-RU" dirty="0" smtClean="0"/>
              <a:t> </a:t>
            </a:r>
            <a:r>
              <a:rPr lang="ru-RU" dirty="0" err="1" smtClean="0"/>
              <a:t>наслідкам</a:t>
            </a:r>
            <a:r>
              <a:rPr lang="ru-RU" dirty="0" smtClean="0"/>
              <a:t>, не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одягати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міряти</a:t>
            </a:r>
            <a:r>
              <a:rPr lang="ru-RU" dirty="0" smtClean="0"/>
              <a:t> </a:t>
            </a:r>
            <a:r>
              <a:rPr lang="ru-RU" dirty="0" err="1" smtClean="0"/>
              <a:t>чуже</a:t>
            </a:r>
            <a:r>
              <a:rPr lang="ru-RU" dirty="0" smtClean="0"/>
              <a:t> </a:t>
            </a:r>
            <a:r>
              <a:rPr lang="ru-RU" dirty="0" err="1" smtClean="0"/>
              <a:t>взуття</a:t>
            </a:r>
            <a:r>
              <a:rPr lang="ru-RU" dirty="0" smtClean="0"/>
              <a:t>. У </a:t>
            </a:r>
            <a:r>
              <a:rPr lang="ru-RU" dirty="0" err="1" smtClean="0"/>
              <a:t>лазні</a:t>
            </a:r>
            <a:r>
              <a:rPr lang="ru-RU" dirty="0" smtClean="0"/>
              <a:t>, </a:t>
            </a:r>
            <a:r>
              <a:rPr lang="ru-RU" dirty="0" err="1" smtClean="0"/>
              <a:t>басейні</a:t>
            </a:r>
            <a:r>
              <a:rPr lang="ru-RU" dirty="0" smtClean="0"/>
              <a:t>, на </a:t>
            </a:r>
            <a:r>
              <a:rPr lang="ru-RU" dirty="0" err="1" smtClean="0"/>
              <a:t>пляжі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надягати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капці</a:t>
            </a:r>
            <a:r>
              <a:rPr lang="ru-RU" dirty="0" smtClean="0"/>
              <a:t>. </a:t>
            </a:r>
            <a:r>
              <a:rPr lang="ru-RU" dirty="0" err="1" smtClean="0"/>
              <a:t>Панчохи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шкарпетки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міняти</a:t>
            </a:r>
            <a:r>
              <a:rPr lang="ru-RU" dirty="0" smtClean="0"/>
              <a:t> не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через день. </a:t>
            </a:r>
            <a:r>
              <a:rPr lang="ru-RU" dirty="0" err="1" smtClean="0"/>
              <a:t>Вдома</a:t>
            </a:r>
            <a:r>
              <a:rPr lang="ru-RU" dirty="0" smtClean="0"/>
              <a:t> – </a:t>
            </a:r>
            <a:r>
              <a:rPr lang="ru-RU" dirty="0" err="1" smtClean="0"/>
              <a:t>перевдягатися</a:t>
            </a:r>
            <a:r>
              <a:rPr lang="ru-RU" dirty="0" smtClean="0"/>
              <a:t> у </a:t>
            </a:r>
            <a:r>
              <a:rPr lang="ru-RU" dirty="0" err="1" smtClean="0"/>
              <a:t>домашні</a:t>
            </a:r>
            <a:r>
              <a:rPr lang="ru-RU" dirty="0" smtClean="0"/>
              <a:t> черевики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капці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1506" name="Picture 2" descr="http://im2-tub-ua.yandex.net/i?id=198015067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2659334" cy="1788790"/>
          </a:xfrm>
          <a:prstGeom prst="rect">
            <a:avLst/>
          </a:prstGeom>
          <a:noFill/>
        </p:spPr>
      </p:pic>
      <p:pic>
        <p:nvPicPr>
          <p:cNvPr id="21508" name="Picture 4" descr="http://im4-tub-ua.yandex.net/i?id=458427594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51766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5698976" cy="5581676"/>
          </a:xfrm>
        </p:spPr>
        <p:txBody>
          <a:bodyPr>
            <a:normAutofit fontScale="70000" lnSpcReduction="20000"/>
          </a:bodyPr>
          <a:lstStyle/>
          <a:p>
            <a:r>
              <a:rPr lang="ru-RU" sz="4300" dirty="0" err="1" smtClean="0"/>
              <a:t>Якщо</a:t>
            </a:r>
            <a:r>
              <a:rPr lang="ru-RU" sz="4300" dirty="0" smtClean="0"/>
              <a:t> на </a:t>
            </a:r>
            <a:r>
              <a:rPr lang="ru-RU" sz="4300" dirty="0" err="1" smtClean="0"/>
              <a:t>шкірі</a:t>
            </a:r>
            <a:r>
              <a:rPr lang="ru-RU" sz="4300" dirty="0" smtClean="0"/>
              <a:t> </a:t>
            </a:r>
            <a:r>
              <a:rPr lang="ru-RU" sz="4300" dirty="0" err="1" smtClean="0"/>
              <a:t>ніг</a:t>
            </a:r>
            <a:r>
              <a:rPr lang="ru-RU" sz="4300" dirty="0" smtClean="0"/>
              <a:t> </a:t>
            </a:r>
            <a:r>
              <a:rPr lang="ru-RU" sz="4300" dirty="0" err="1" smtClean="0"/>
              <a:t>є</a:t>
            </a:r>
            <a:r>
              <a:rPr lang="ru-RU" sz="4300" dirty="0" smtClean="0"/>
              <a:t> </a:t>
            </a:r>
            <a:r>
              <a:rPr lang="ru-RU" sz="4300" dirty="0" err="1" smtClean="0"/>
              <a:t>потертості</a:t>
            </a:r>
            <a:r>
              <a:rPr lang="ru-RU" sz="4300" dirty="0" smtClean="0"/>
              <a:t> </a:t>
            </a:r>
            <a:r>
              <a:rPr lang="ru-RU" sz="4300" dirty="0" err="1" smtClean="0"/>
              <a:t>або</a:t>
            </a:r>
            <a:r>
              <a:rPr lang="ru-RU" sz="4300" dirty="0" smtClean="0"/>
              <a:t> </a:t>
            </a:r>
            <a:r>
              <a:rPr lang="ru-RU" sz="4300" dirty="0" err="1" smtClean="0"/>
              <a:t>дрібні</a:t>
            </a:r>
            <a:r>
              <a:rPr lang="ru-RU" sz="4300" dirty="0" smtClean="0"/>
              <a:t> </a:t>
            </a:r>
            <a:r>
              <a:rPr lang="ru-RU" sz="4300" dirty="0" err="1" smtClean="0"/>
              <a:t>тріщинки</a:t>
            </a:r>
            <a:r>
              <a:rPr lang="ru-RU" sz="4300" dirty="0" smtClean="0"/>
              <a:t>, то </a:t>
            </a:r>
            <a:r>
              <a:rPr lang="ru-RU" sz="4300" dirty="0" err="1" smtClean="0"/>
              <a:t>корисно</a:t>
            </a:r>
            <a:r>
              <a:rPr lang="ru-RU" sz="4300" dirty="0" smtClean="0"/>
              <a:t> </a:t>
            </a:r>
            <a:r>
              <a:rPr lang="ru-RU" sz="4300" dirty="0" err="1" smtClean="0"/>
              <a:t>робити</a:t>
            </a:r>
            <a:r>
              <a:rPr lang="ru-RU" sz="4300" dirty="0" smtClean="0"/>
              <a:t> ванну </a:t>
            </a:r>
            <a:r>
              <a:rPr lang="ru-RU" sz="4300" dirty="0" err="1" smtClean="0"/>
              <a:t>з</a:t>
            </a:r>
            <a:r>
              <a:rPr lang="ru-RU" sz="4300" dirty="0" smtClean="0"/>
              <a:t> календулою (на 1 </a:t>
            </a:r>
            <a:r>
              <a:rPr lang="ru-RU" sz="4300" dirty="0" err="1" smtClean="0"/>
              <a:t>літр</a:t>
            </a:r>
            <a:r>
              <a:rPr lang="ru-RU" sz="4300" dirty="0" smtClean="0"/>
              <a:t> води 1 </a:t>
            </a:r>
            <a:r>
              <a:rPr lang="ru-RU" sz="4300" dirty="0" err="1" smtClean="0"/>
              <a:t>столова</a:t>
            </a:r>
            <a:r>
              <a:rPr lang="ru-RU" sz="4300" dirty="0" smtClean="0"/>
              <a:t> ложка </a:t>
            </a:r>
            <a:r>
              <a:rPr lang="ru-RU" sz="4300" dirty="0" err="1" smtClean="0"/>
              <a:t>календули</a:t>
            </a:r>
            <a:r>
              <a:rPr lang="ru-RU" sz="4300" dirty="0" smtClean="0"/>
              <a:t>).</a:t>
            </a:r>
          </a:p>
          <a:p>
            <a:r>
              <a:rPr lang="ru-RU" sz="4300" dirty="0" smtClean="0"/>
              <a:t>Для </a:t>
            </a:r>
            <a:r>
              <a:rPr lang="ru-RU" sz="4300" dirty="0" err="1" smtClean="0"/>
              <a:t>профілактики</a:t>
            </a:r>
            <a:r>
              <a:rPr lang="ru-RU" sz="4300" dirty="0" smtClean="0"/>
              <a:t> </a:t>
            </a:r>
            <a:r>
              <a:rPr lang="ru-RU" sz="4300" dirty="0" err="1" smtClean="0"/>
              <a:t>грибкових</a:t>
            </a:r>
            <a:r>
              <a:rPr lang="ru-RU" sz="4300" dirty="0" smtClean="0"/>
              <a:t> </a:t>
            </a:r>
            <a:r>
              <a:rPr lang="ru-RU" sz="4300" dirty="0" err="1" smtClean="0"/>
              <a:t>захворювань</a:t>
            </a:r>
            <a:r>
              <a:rPr lang="ru-RU" sz="4300" dirty="0" smtClean="0"/>
              <a:t> </a:t>
            </a:r>
            <a:r>
              <a:rPr lang="ru-RU" sz="4300" dirty="0" err="1" smtClean="0"/>
              <a:t>рекомендують</a:t>
            </a:r>
            <a:r>
              <a:rPr lang="ru-RU" sz="4300" dirty="0" smtClean="0"/>
              <a:t> 2–3 рази на </a:t>
            </a:r>
            <a:r>
              <a:rPr lang="ru-RU" sz="4300" dirty="0" err="1" smtClean="0"/>
              <a:t>тиждень</a:t>
            </a:r>
            <a:r>
              <a:rPr lang="ru-RU" sz="4300" dirty="0" smtClean="0"/>
              <a:t> </a:t>
            </a:r>
            <a:r>
              <a:rPr lang="ru-RU" sz="4300" dirty="0" err="1" smtClean="0"/>
              <a:t>протирати</a:t>
            </a:r>
            <a:r>
              <a:rPr lang="ru-RU" sz="4300" dirty="0" smtClean="0"/>
              <a:t> </a:t>
            </a:r>
            <a:r>
              <a:rPr lang="ru-RU" sz="4300" dirty="0" err="1" smtClean="0"/>
              <a:t>шкіру</a:t>
            </a:r>
            <a:r>
              <a:rPr lang="ru-RU" sz="4300" dirty="0" smtClean="0"/>
              <a:t> </a:t>
            </a:r>
            <a:r>
              <a:rPr lang="ru-RU" sz="4300" dirty="0" err="1" smtClean="0"/>
              <a:t>ніг</a:t>
            </a:r>
            <a:r>
              <a:rPr lang="ru-RU" sz="4300" dirty="0" smtClean="0"/>
              <a:t> </a:t>
            </a:r>
            <a:r>
              <a:rPr lang="ru-RU" sz="4300" dirty="0" err="1" smtClean="0"/>
              <a:t>столовим</a:t>
            </a:r>
            <a:r>
              <a:rPr lang="ru-RU" sz="4300" dirty="0" smtClean="0"/>
              <a:t> оцтом </a:t>
            </a:r>
            <a:r>
              <a:rPr lang="ru-RU" sz="4300" dirty="0" err="1" smtClean="0"/>
              <a:t>або</a:t>
            </a:r>
            <a:r>
              <a:rPr lang="ru-RU" sz="4300" dirty="0" smtClean="0"/>
              <a:t> </a:t>
            </a:r>
            <a:r>
              <a:rPr lang="ru-RU" sz="4300" dirty="0" err="1" smtClean="0"/>
              <a:t>спеціальним</a:t>
            </a:r>
            <a:r>
              <a:rPr lang="ru-RU" sz="4300" dirty="0" smtClean="0"/>
              <a:t> </a:t>
            </a:r>
            <a:r>
              <a:rPr lang="ru-RU" sz="4300" dirty="0" err="1" smtClean="0"/>
              <a:t>лосьйоном</a:t>
            </a:r>
            <a:r>
              <a:rPr lang="ru-RU" sz="4300" dirty="0" smtClean="0"/>
              <a:t>. У </a:t>
            </a:r>
            <a:r>
              <a:rPr lang="ru-RU" sz="4300" dirty="0" err="1" smtClean="0"/>
              <a:t>окремих</a:t>
            </a:r>
            <a:r>
              <a:rPr lang="ru-RU" sz="4300" dirty="0" smtClean="0"/>
              <a:t> </a:t>
            </a:r>
            <a:r>
              <a:rPr lang="ru-RU" sz="4300" dirty="0" err="1" smtClean="0"/>
              <a:t>випадках</a:t>
            </a:r>
            <a:r>
              <a:rPr lang="ru-RU" sz="4300" dirty="0" smtClean="0"/>
              <a:t> </a:t>
            </a:r>
            <a:r>
              <a:rPr lang="ru-RU" sz="4300" dirty="0" err="1" smtClean="0"/>
              <a:t>доцільно</a:t>
            </a:r>
            <a:r>
              <a:rPr lang="ru-RU" sz="4300" dirty="0" smtClean="0"/>
              <a:t> </a:t>
            </a:r>
            <a:r>
              <a:rPr lang="ru-RU" sz="4300" dirty="0" err="1" smtClean="0"/>
              <a:t>застосовувати</a:t>
            </a:r>
            <a:r>
              <a:rPr lang="ru-RU" sz="4300" dirty="0" smtClean="0"/>
              <a:t> </a:t>
            </a:r>
            <a:r>
              <a:rPr lang="ru-RU" sz="4300" dirty="0" err="1" smtClean="0"/>
              <a:t>пом’якшувальні</a:t>
            </a:r>
            <a:r>
              <a:rPr lang="ru-RU" sz="4300" dirty="0" smtClean="0"/>
              <a:t> </a:t>
            </a:r>
            <a:r>
              <a:rPr lang="ru-RU" sz="4300" dirty="0" err="1" smtClean="0"/>
              <a:t>гелі</a:t>
            </a:r>
            <a:r>
              <a:rPr lang="ru-RU" sz="4300" dirty="0" smtClean="0"/>
              <a:t> та </a:t>
            </a:r>
            <a:r>
              <a:rPr lang="ru-RU" sz="4300" dirty="0" err="1" smtClean="0"/>
              <a:t>креми</a:t>
            </a:r>
            <a:r>
              <a:rPr lang="ru-RU" sz="4300" dirty="0" smtClean="0"/>
              <a:t> для </a:t>
            </a:r>
            <a:r>
              <a:rPr lang="ru-RU" sz="4300" dirty="0" err="1" smtClean="0"/>
              <a:t>ніг</a:t>
            </a:r>
            <a:r>
              <a:rPr lang="ru-RU" sz="4300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2736304" cy="396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5842992" cy="53656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 метою </a:t>
            </a:r>
            <a:r>
              <a:rPr lang="ru-RU" dirty="0" err="1" smtClean="0"/>
              <a:t>загартовування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підлітка</a:t>
            </a:r>
            <a:r>
              <a:rPr lang="ru-RU" dirty="0" smtClean="0"/>
              <a:t> перед сном </a:t>
            </a:r>
            <a:r>
              <a:rPr lang="ru-RU" dirty="0" err="1" smtClean="0"/>
              <a:t>корисно</a:t>
            </a:r>
            <a:r>
              <a:rPr lang="ru-RU" dirty="0" smtClean="0"/>
              <a:t> </a:t>
            </a:r>
            <a:r>
              <a:rPr lang="ru-RU" dirty="0" err="1" smtClean="0"/>
              <a:t>мити</a:t>
            </a:r>
            <a:r>
              <a:rPr lang="ru-RU" dirty="0" smtClean="0"/>
              <a:t> ноги </a:t>
            </a:r>
            <a:r>
              <a:rPr lang="ru-RU" dirty="0" err="1" smtClean="0"/>
              <a:t>з</a:t>
            </a:r>
            <a:r>
              <a:rPr lang="ru-RU" dirty="0" smtClean="0"/>
              <a:t> милом,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знижуючи</a:t>
            </a:r>
            <a:r>
              <a:rPr lang="ru-RU" dirty="0" smtClean="0"/>
              <a:t> температуру води. </a:t>
            </a:r>
            <a:r>
              <a:rPr lang="ru-RU" dirty="0" err="1" smtClean="0"/>
              <a:t>Якщо</a:t>
            </a:r>
            <a:r>
              <a:rPr lang="ru-RU" dirty="0" smtClean="0"/>
              <a:t> ноги </a:t>
            </a:r>
            <a:r>
              <a:rPr lang="ru-RU" dirty="0" err="1" smtClean="0"/>
              <a:t>потіють</a:t>
            </a:r>
            <a:r>
              <a:rPr lang="ru-RU" dirty="0" smtClean="0"/>
              <a:t>, то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добре </a:t>
            </a:r>
            <a:r>
              <a:rPr lang="ru-RU" dirty="0" err="1" smtClean="0"/>
              <a:t>висушують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обтирають</a:t>
            </a:r>
            <a:r>
              <a:rPr lang="ru-RU" dirty="0" smtClean="0"/>
              <a:t> 5%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формаліну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припудрювати</a:t>
            </a:r>
            <a:r>
              <a:rPr lang="ru-RU" dirty="0" smtClean="0"/>
              <a:t> ноги порошком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борної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(10 г) </a:t>
            </a:r>
            <a:r>
              <a:rPr lang="ru-RU" dirty="0" err="1" smtClean="0"/>
              <a:t>і</a:t>
            </a:r>
            <a:r>
              <a:rPr lang="ru-RU" dirty="0" smtClean="0"/>
              <a:t> тальку </a:t>
            </a:r>
            <a:r>
              <a:rPr lang="en-US" dirty="0" smtClean="0"/>
              <a:t>           </a:t>
            </a:r>
            <a:r>
              <a:rPr lang="ru-RU" dirty="0" smtClean="0"/>
              <a:t>(</a:t>
            </a:r>
            <a:r>
              <a:rPr lang="ru-RU" dirty="0" smtClean="0"/>
              <a:t>90 г); при сильному </a:t>
            </a:r>
            <a:r>
              <a:rPr lang="ru-RU" dirty="0" err="1" smtClean="0"/>
              <a:t>потінні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 до </a:t>
            </a:r>
            <a:r>
              <a:rPr lang="ru-RU" dirty="0" err="1" smtClean="0"/>
              <a:t>суміші</a:t>
            </a:r>
            <a:r>
              <a:rPr lang="ru-RU" dirty="0" smtClean="0"/>
              <a:t> </a:t>
            </a:r>
            <a:r>
              <a:rPr lang="ru-RU" dirty="0" err="1" smtClean="0"/>
              <a:t>додають</a:t>
            </a:r>
            <a:r>
              <a:rPr lang="ru-RU" dirty="0" smtClean="0"/>
              <a:t> 3 г </a:t>
            </a:r>
            <a:r>
              <a:rPr lang="ru-RU" dirty="0" err="1" smtClean="0"/>
              <a:t>саліцилової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Picture 4" descr="http://im1-tub-ua.yandex.net/i?id=35268585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6672"/>
            <a:ext cx="2549563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Нігті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1"/>
            <a:ext cx="821925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Догляду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нігті</a:t>
            </a:r>
            <a:r>
              <a:rPr lang="ru-RU" dirty="0" smtClean="0"/>
              <a:t> на </a:t>
            </a:r>
            <a:r>
              <a:rPr lang="ru-RU" dirty="0" err="1" smtClean="0"/>
              <a:t>пальцях</a:t>
            </a:r>
            <a:r>
              <a:rPr lang="ru-RU" dirty="0" smtClean="0"/>
              <a:t> рук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. </a:t>
            </a:r>
            <a:r>
              <a:rPr lang="ru-RU" dirty="0" err="1" smtClean="0"/>
              <a:t>Брудні</a:t>
            </a:r>
            <a:r>
              <a:rPr lang="ru-RU" dirty="0" smtClean="0"/>
              <a:t> </a:t>
            </a:r>
            <a:r>
              <a:rPr lang="ru-RU" dirty="0" err="1" smtClean="0"/>
              <a:t>нігті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неакуратної</a:t>
            </a:r>
            <a:r>
              <a:rPr lang="ru-RU" dirty="0" smtClean="0"/>
              <a:t>, </a:t>
            </a:r>
            <a:r>
              <a:rPr lang="ru-RU" dirty="0" err="1" smtClean="0"/>
              <a:t>неохайної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яка не </a:t>
            </a:r>
            <a:r>
              <a:rPr lang="ru-RU" dirty="0" err="1" smtClean="0"/>
              <a:t>дотримується</a:t>
            </a:r>
            <a:r>
              <a:rPr lang="ru-RU" dirty="0" smtClean="0"/>
              <a:t> правил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Нігті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акуратно</a:t>
            </a:r>
            <a:r>
              <a:rPr lang="ru-RU" dirty="0" smtClean="0"/>
              <a:t> </a:t>
            </a:r>
            <a:r>
              <a:rPr lang="ru-RU" dirty="0" err="1" smtClean="0"/>
              <a:t>підстригати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довгими</a:t>
            </a:r>
            <a:r>
              <a:rPr lang="ru-RU" dirty="0" smtClean="0"/>
              <a:t> </a:t>
            </a:r>
            <a:r>
              <a:rPr lang="ru-RU" dirty="0" err="1" smtClean="0"/>
              <a:t>нігтями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   </a:t>
            </a:r>
            <a:r>
              <a:rPr lang="ru-RU" dirty="0" err="1" smtClean="0"/>
              <a:t>бруд</a:t>
            </a:r>
            <a:r>
              <a:rPr lang="ru-RU" dirty="0" smtClean="0"/>
              <a:t>, </a:t>
            </a:r>
            <a:r>
              <a:rPr lang="ru-RU" dirty="0" err="1" smtClean="0"/>
              <a:t>видалити</a:t>
            </a:r>
            <a:r>
              <a:rPr lang="ru-RU" dirty="0" smtClean="0"/>
              <a:t>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. </a:t>
            </a:r>
            <a:r>
              <a:rPr lang="en-US" dirty="0" smtClean="0"/>
              <a:t>                                          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smtClean="0"/>
              <a:t>того, </a:t>
            </a:r>
            <a:r>
              <a:rPr lang="ru-RU" dirty="0" err="1" smtClean="0"/>
              <a:t>довгими</a:t>
            </a:r>
            <a:r>
              <a:rPr lang="ru-RU" dirty="0" smtClean="0"/>
              <a:t> </a:t>
            </a:r>
            <a:r>
              <a:rPr lang="ru-RU" dirty="0" err="1" smtClean="0"/>
              <a:t>нігтями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    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подряпати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 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оточуючим</a:t>
            </a:r>
            <a:r>
              <a:rPr lang="ru-RU" dirty="0" smtClean="0"/>
              <a:t>.</a:t>
            </a:r>
          </a:p>
        </p:txBody>
      </p:sp>
      <p:pic>
        <p:nvPicPr>
          <p:cNvPr id="18436" name="Picture 4" descr="http://im5-tub-ua.yandex.net/i?id=9645677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60931"/>
            <a:ext cx="3635896" cy="259706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816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особистою</a:t>
            </a:r>
            <a:r>
              <a:rPr lang="ru-RU" dirty="0" smtClean="0"/>
              <a:t> </a:t>
            </a:r>
            <a:r>
              <a:rPr lang="ru-RU" dirty="0" err="1" smtClean="0"/>
              <a:t>гігієною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гігієнічних</a:t>
            </a:r>
            <a:r>
              <a:rPr lang="ru-RU" dirty="0" smtClean="0"/>
              <a:t> правил,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зміцненню</a:t>
            </a:r>
            <a:r>
              <a:rPr lang="ru-RU" dirty="0" smtClean="0"/>
              <a:t> та </a:t>
            </a:r>
            <a:r>
              <a:rPr lang="ru-RU" dirty="0" err="1" smtClean="0"/>
              <a:t>збереженню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збільшенню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активного </a:t>
            </a:r>
            <a:r>
              <a:rPr lang="ru-RU" dirty="0" err="1" smtClean="0"/>
              <a:t>життя</a:t>
            </a:r>
            <a:r>
              <a:rPr lang="ru-RU" dirty="0" smtClean="0"/>
              <a:t>. Вона </a:t>
            </a:r>
            <a:r>
              <a:rPr lang="ru-RU" dirty="0" err="1" smtClean="0"/>
              <a:t>включає</a:t>
            </a:r>
            <a:r>
              <a:rPr lang="ru-RU" dirty="0" smtClean="0"/>
              <a:t> правила </a:t>
            </a:r>
            <a:r>
              <a:rPr lang="ru-RU" dirty="0" err="1" smtClean="0"/>
              <a:t>гігієнічного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порожнини</a:t>
            </a:r>
            <a:r>
              <a:rPr lang="ru-RU" dirty="0" smtClean="0"/>
              <a:t> рота,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взуттям</a:t>
            </a:r>
            <a:r>
              <a:rPr lang="ru-RU" dirty="0" smtClean="0"/>
              <a:t>, </a:t>
            </a:r>
            <a:r>
              <a:rPr lang="ru-RU" dirty="0" err="1" smtClean="0"/>
              <a:t>білизною</a:t>
            </a:r>
            <a:r>
              <a:rPr lang="ru-RU" dirty="0" smtClean="0"/>
              <a:t>, </a:t>
            </a:r>
            <a:r>
              <a:rPr lang="ru-RU" dirty="0" err="1" smtClean="0"/>
              <a:t>одягом</a:t>
            </a:r>
            <a:r>
              <a:rPr lang="ru-RU" dirty="0" smtClean="0"/>
              <a:t>, </a:t>
            </a:r>
            <a:r>
              <a:rPr lang="ru-RU" dirty="0" err="1" smtClean="0"/>
              <a:t>житлом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Підвищенню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пристосуванню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правильне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гартування</a:t>
            </a:r>
            <a:r>
              <a:rPr lang="ru-RU" dirty="0" smtClean="0"/>
              <a:t>, </a:t>
            </a:r>
            <a:r>
              <a:rPr lang="ru-RU" dirty="0" err="1" smtClean="0"/>
              <a:t>фізкультура</a:t>
            </a:r>
            <a:r>
              <a:rPr lang="ru-RU" dirty="0" smtClean="0"/>
              <a:t>, </a:t>
            </a:r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зарядкою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гігієнічні</a:t>
            </a:r>
            <a:r>
              <a:rPr lang="ru-RU" dirty="0" smtClean="0"/>
              <a:t> заходи.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81676"/>
          </a:xfrm>
        </p:spPr>
        <p:txBody>
          <a:bodyPr/>
          <a:lstStyle/>
          <a:p>
            <a:r>
              <a:rPr lang="ru-RU" dirty="0" err="1" smtClean="0"/>
              <a:t>Швидкість</a:t>
            </a:r>
            <a:r>
              <a:rPr lang="ru-RU" dirty="0" smtClean="0"/>
              <a:t> росту </a:t>
            </a:r>
            <a:r>
              <a:rPr lang="ru-RU" dirty="0" err="1" smtClean="0"/>
              <a:t>нігтів</a:t>
            </a:r>
            <a:r>
              <a:rPr lang="ru-RU" dirty="0" smtClean="0"/>
              <a:t> на руках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1 мм на </a:t>
            </a:r>
            <a:r>
              <a:rPr lang="ru-RU" dirty="0" err="1" smtClean="0"/>
              <a:t>тиждень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ногах вони </a:t>
            </a:r>
            <a:r>
              <a:rPr lang="ru-RU" dirty="0" err="1" smtClean="0"/>
              <a:t>ростуть</a:t>
            </a:r>
            <a:r>
              <a:rPr lang="ru-RU" dirty="0" smtClean="0"/>
              <a:t> у 3–4 рази </a:t>
            </a:r>
            <a:r>
              <a:rPr lang="ru-RU" dirty="0" err="1" smtClean="0"/>
              <a:t>повільніше</a:t>
            </a:r>
            <a:r>
              <a:rPr lang="ru-RU" dirty="0" smtClean="0"/>
              <a:t>. Тому </a:t>
            </a:r>
            <a:r>
              <a:rPr lang="ru-RU" dirty="0" err="1" smtClean="0"/>
              <a:t>нігті</a:t>
            </a:r>
            <a:r>
              <a:rPr lang="ru-RU" dirty="0" smtClean="0"/>
              <a:t> на руках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стригти</a:t>
            </a:r>
            <a:r>
              <a:rPr lang="ru-RU" dirty="0" smtClean="0"/>
              <a:t> раз на </a:t>
            </a:r>
            <a:r>
              <a:rPr lang="ru-RU" dirty="0" err="1" smtClean="0"/>
              <a:t>тиждень</a:t>
            </a:r>
            <a:r>
              <a:rPr lang="ru-RU" dirty="0" smtClean="0"/>
              <a:t>, </a:t>
            </a:r>
            <a:r>
              <a:rPr lang="ru-RU" dirty="0" err="1" smtClean="0"/>
              <a:t>роблячи</a:t>
            </a:r>
            <a:r>
              <a:rPr lang="ru-RU" dirty="0" smtClean="0"/>
              <a:t> </a:t>
            </a:r>
            <a:r>
              <a:rPr lang="ru-RU" dirty="0" err="1" smtClean="0"/>
              <a:t>напівкруглий</a:t>
            </a:r>
            <a:r>
              <a:rPr lang="ru-RU" dirty="0" smtClean="0"/>
              <a:t> край, на ногах – раз на 3–4 </a:t>
            </a:r>
            <a:r>
              <a:rPr lang="ru-RU" dirty="0" err="1" smtClean="0"/>
              <a:t>тижні</a:t>
            </a:r>
            <a:r>
              <a:rPr lang="ru-RU" dirty="0" smtClean="0"/>
              <a:t>, </a:t>
            </a:r>
            <a:r>
              <a:rPr lang="ru-RU" dirty="0" err="1" smtClean="0"/>
              <a:t>роблячи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зріз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сталося</a:t>
            </a:r>
            <a:r>
              <a:rPr lang="ru-RU" dirty="0" smtClean="0"/>
              <a:t> </a:t>
            </a:r>
            <a:r>
              <a:rPr lang="ru-RU" dirty="0" err="1" smtClean="0"/>
              <a:t>вростання</a:t>
            </a:r>
            <a:r>
              <a:rPr lang="ru-RU" dirty="0" smtClean="0"/>
              <a:t> в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endParaRPr lang="uk-UA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661248"/>
            <a:ext cx="7666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sz="3200" b="1" i="1" u="sng" dirty="0" err="1" smtClean="0">
                <a:solidFill>
                  <a:schemeClr val="tx2">
                    <a:lumMod val="75000"/>
                  </a:schemeClr>
                </a:solidFill>
              </a:rPr>
              <a:t>жодному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tx2">
                    <a:lumMod val="75000"/>
                  </a:schemeClr>
                </a:solidFill>
              </a:rPr>
              <a:t>разі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3200" b="1" i="1" u="sng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tx2">
                    <a:lumMod val="75000"/>
                  </a:schemeClr>
                </a:solidFill>
              </a:rPr>
              <a:t>гризти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u="sng" dirty="0" err="1" smtClean="0">
                <a:solidFill>
                  <a:schemeClr val="tx2">
                    <a:lumMod val="75000"/>
                  </a:schemeClr>
                </a:solidFill>
              </a:rPr>
              <a:t>нігтів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14908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Краще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стригти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нігті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купання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, коли вони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м’якші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. 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900" y="6893"/>
            <a:ext cx="6372200" cy="68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7" name="Picture 5" descr="http://im5-tub-ua.yandex.net/i?id=58787685-34-72&amp;n=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130192" cy="2564904"/>
            </a:xfrm>
            <a:prstGeom prst="rect">
              <a:avLst/>
            </a:prstGeom>
            <a:noFill/>
          </p:spPr>
        </p:pic>
        <p:pic>
          <p:nvPicPr>
            <p:cNvPr id="18" name="Picture 7" descr="http://im6-tub-ua.yandex.net/i?id=92620216-54-72&amp;n=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3728" y="0"/>
              <a:ext cx="3400948" cy="2580878"/>
            </a:xfrm>
            <a:prstGeom prst="rect">
              <a:avLst/>
            </a:prstGeom>
            <a:noFill/>
          </p:spPr>
        </p:pic>
        <p:pic>
          <p:nvPicPr>
            <p:cNvPr id="19" name="Picture 9" descr="http://im2-tub-ua.yandex.net/i?id=303363428-22-72&amp;n=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43600" y="0"/>
              <a:ext cx="3600400" cy="2523645"/>
            </a:xfrm>
            <a:prstGeom prst="rect">
              <a:avLst/>
            </a:prstGeom>
            <a:noFill/>
          </p:spPr>
        </p:pic>
        <p:pic>
          <p:nvPicPr>
            <p:cNvPr id="20" name="Picture 11" descr="http://im2-tub-ua.yandex.net/i?id=295742999-02-72&amp;n=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2559015"/>
              <a:ext cx="5760640" cy="429898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2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8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build="p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60851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, а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підлітки</a:t>
            </a:r>
            <a:r>
              <a:rPr lang="ru-RU" dirty="0" smtClean="0"/>
              <a:t>,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хочуть</a:t>
            </a:r>
            <a:r>
              <a:rPr lang="ru-RU" dirty="0" smtClean="0"/>
              <a:t> бути схожими на </a:t>
            </a:r>
            <a:r>
              <a:rPr lang="ru-RU" dirty="0" err="1" smtClean="0"/>
              <a:t>дорослих</a:t>
            </a:r>
            <a:r>
              <a:rPr lang="ru-RU" dirty="0" smtClean="0"/>
              <a:t>,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рано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цікавити</a:t>
            </a:r>
            <a:r>
              <a:rPr lang="ru-RU" dirty="0" smtClean="0"/>
              <a:t> </a:t>
            </a:r>
            <a:r>
              <a:rPr lang="ru-RU" dirty="0" err="1" smtClean="0"/>
              <a:t>манікюр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грамотно </a:t>
            </a:r>
            <a:r>
              <a:rPr lang="ru-RU" dirty="0" err="1" smtClean="0"/>
              <a:t>зроблений</a:t>
            </a:r>
            <a:r>
              <a:rPr lang="ru-RU" dirty="0" smtClean="0"/>
              <a:t> </a:t>
            </a:r>
            <a:r>
              <a:rPr lang="ru-RU" dirty="0" err="1" smtClean="0"/>
              <a:t>гігієнічний</a:t>
            </a:r>
            <a:r>
              <a:rPr lang="ru-RU" dirty="0" smtClean="0"/>
              <a:t> </a:t>
            </a:r>
            <a:r>
              <a:rPr lang="ru-RU" dirty="0" err="1" smtClean="0"/>
              <a:t>манікюр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корисний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позбавитися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 </a:t>
            </a:r>
            <a:r>
              <a:rPr lang="ru-RU" dirty="0" err="1" smtClean="0"/>
              <a:t>гризти</a:t>
            </a:r>
            <a:r>
              <a:rPr lang="ru-RU" dirty="0" smtClean="0"/>
              <a:t> </a:t>
            </a:r>
            <a:r>
              <a:rPr lang="ru-RU" dirty="0" err="1" smtClean="0"/>
              <a:t>нігті</a:t>
            </a:r>
            <a:r>
              <a:rPr lang="ru-RU" dirty="0" smtClean="0"/>
              <a:t> та </a:t>
            </a:r>
            <a:r>
              <a:rPr lang="ru-RU" dirty="0" err="1" smtClean="0"/>
              <a:t>кутикули</a:t>
            </a:r>
            <a:r>
              <a:rPr lang="ru-RU" dirty="0" smtClean="0"/>
              <a:t>. </a:t>
            </a:r>
            <a:r>
              <a:rPr lang="ru-RU" dirty="0" err="1" smtClean="0"/>
              <a:t>Спеціалісти</a:t>
            </a:r>
            <a:r>
              <a:rPr lang="ru-RU" dirty="0" smtClean="0"/>
              <a:t> </a:t>
            </a:r>
            <a:r>
              <a:rPr lang="ru-RU" dirty="0" err="1" smtClean="0"/>
              <a:t>радять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одного разу </a:t>
            </a:r>
            <a:r>
              <a:rPr lang="ru-RU" dirty="0" err="1" smtClean="0"/>
              <a:t>звернутися</a:t>
            </a:r>
            <a:r>
              <a:rPr lang="ru-RU" dirty="0" smtClean="0"/>
              <a:t> до </a:t>
            </a:r>
            <a:r>
              <a:rPr lang="ru-RU" dirty="0" err="1" smtClean="0"/>
              <a:t>професіоналів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навчать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дітей</a:t>
            </a:r>
            <a:r>
              <a:rPr lang="ru-RU" dirty="0" smtClean="0"/>
              <a:t> правильно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манікюр</a:t>
            </a:r>
            <a:r>
              <a:rPr lang="ru-RU" dirty="0" smtClean="0"/>
              <a:t>.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продезінфікованими</a:t>
            </a:r>
            <a:r>
              <a:rPr lang="ru-RU" dirty="0" smtClean="0"/>
              <a:t>, а лаки не </a:t>
            </a:r>
            <a:r>
              <a:rPr lang="ru-RU" dirty="0" err="1" smtClean="0"/>
              <a:t>вміщувати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Дітям</a:t>
            </a:r>
            <a:r>
              <a:rPr lang="ru-RU" dirty="0" smtClean="0"/>
              <a:t> не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зрізати</a:t>
            </a:r>
            <a:r>
              <a:rPr lang="ru-RU" dirty="0" smtClean="0"/>
              <a:t> </a:t>
            </a:r>
            <a:r>
              <a:rPr lang="ru-RU" dirty="0" err="1" smtClean="0"/>
              <a:t>кутикули</a:t>
            </a:r>
            <a:r>
              <a:rPr lang="ru-RU" dirty="0" smtClean="0"/>
              <a:t> та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пилочкою.</a:t>
            </a:r>
            <a:endParaRPr lang="uk-UA" dirty="0"/>
          </a:p>
        </p:txBody>
      </p:sp>
      <p:pic>
        <p:nvPicPr>
          <p:cNvPr id="16386" name="Picture 2" descr="http://im1-tub-ua.yandex.net/i?id=532687979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853186"/>
            <a:ext cx="2659720" cy="2004814"/>
          </a:xfrm>
          <a:prstGeom prst="rect">
            <a:avLst/>
          </a:prstGeom>
          <a:noFill/>
        </p:spPr>
      </p:pic>
      <p:pic>
        <p:nvPicPr>
          <p:cNvPr id="16388" name="Picture 4" descr="http://im5-tub-ua.yandex.net/i?id=116738264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040467" y="4219211"/>
            <a:ext cx="2098314" cy="317926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Волосся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160240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На </a:t>
            </a:r>
            <a:r>
              <a:rPr lang="ru-RU" sz="4000" dirty="0" err="1" smtClean="0"/>
              <a:t>голові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росте 80–100 тис. </a:t>
            </a:r>
            <a:r>
              <a:rPr lang="ru-RU" sz="4000" dirty="0" err="1" smtClean="0"/>
              <a:t>волосин</a:t>
            </a:r>
            <a:r>
              <a:rPr lang="ru-RU" sz="4000" dirty="0" smtClean="0"/>
              <a:t>. </a:t>
            </a:r>
            <a:r>
              <a:rPr lang="ru-RU" sz="4000" dirty="0" err="1" smtClean="0"/>
              <a:t>Кожна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них </a:t>
            </a:r>
            <a:r>
              <a:rPr lang="ru-RU" sz="4000" dirty="0" err="1" smtClean="0"/>
              <a:t>може</a:t>
            </a:r>
            <a:r>
              <a:rPr lang="ru-RU" sz="4000" dirty="0" smtClean="0"/>
              <a:t> </a:t>
            </a:r>
            <a:r>
              <a:rPr lang="ru-RU" sz="4000" dirty="0" err="1" smtClean="0"/>
              <a:t>жити</a:t>
            </a:r>
            <a:r>
              <a:rPr lang="ru-RU" sz="4000" dirty="0" smtClean="0"/>
              <a:t> 2–4 роки. Нормально, коли за </a:t>
            </a:r>
            <a:r>
              <a:rPr lang="ru-RU" sz="4000" dirty="0" err="1" smtClean="0"/>
              <a:t>добу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випадає</a:t>
            </a:r>
            <a:r>
              <a:rPr lang="ru-RU" sz="4000" dirty="0" smtClean="0"/>
              <a:t> </a:t>
            </a:r>
            <a:r>
              <a:rPr lang="ru-RU" sz="4000" dirty="0" err="1" smtClean="0"/>
              <a:t>кілька</a:t>
            </a:r>
            <a:r>
              <a:rPr lang="ru-RU" sz="4000" dirty="0" smtClean="0"/>
              <a:t> </a:t>
            </a:r>
            <a:r>
              <a:rPr lang="ru-RU" sz="4000" dirty="0" err="1" smtClean="0"/>
              <a:t>десятків</a:t>
            </a:r>
            <a:r>
              <a:rPr lang="ru-RU" sz="4000" dirty="0" smtClean="0"/>
              <a:t> </a:t>
            </a:r>
            <a:r>
              <a:rPr lang="ru-RU" sz="4000" dirty="0" err="1" smtClean="0"/>
              <a:t>волосин</a:t>
            </a:r>
            <a:r>
              <a:rPr lang="ru-RU" sz="4000" dirty="0" smtClean="0"/>
              <a:t>. </a:t>
            </a:r>
            <a:r>
              <a:rPr lang="ru-RU" sz="4000" dirty="0" err="1" smtClean="0"/>
              <a:t>Найбільш</a:t>
            </a:r>
            <a:r>
              <a:rPr lang="ru-RU" sz="4000" dirty="0" smtClean="0"/>
              <a:t> </a:t>
            </a:r>
            <a:r>
              <a:rPr lang="ru-RU" sz="4000" dirty="0" err="1" smtClean="0"/>
              <a:t>інтенсивно</a:t>
            </a:r>
            <a:r>
              <a:rPr lang="ru-RU" sz="4000" dirty="0" smtClean="0"/>
              <a:t> </a:t>
            </a:r>
            <a:r>
              <a:rPr lang="ru-RU" sz="4000" dirty="0" err="1" smtClean="0"/>
              <a:t>зміна</a:t>
            </a:r>
            <a:r>
              <a:rPr lang="ru-RU" sz="4000" dirty="0" smtClean="0"/>
              <a:t> </a:t>
            </a:r>
            <a:r>
              <a:rPr lang="ru-RU" sz="4000" dirty="0" err="1" smtClean="0"/>
              <a:t>волосся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відбувається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навесні</a:t>
            </a:r>
            <a:r>
              <a:rPr lang="ru-RU" sz="4000" dirty="0" smtClean="0"/>
              <a:t> та </a:t>
            </a:r>
            <a:r>
              <a:rPr lang="ru-RU" sz="4000" dirty="0" err="1" smtClean="0"/>
              <a:t>влітку</a:t>
            </a:r>
            <a:r>
              <a:rPr lang="ru-RU" sz="4000" dirty="0" smtClean="0"/>
              <a:t>.</a:t>
            </a:r>
          </a:p>
          <a:p>
            <a:endParaRPr lang="uk-UA" dirty="0"/>
          </a:p>
        </p:txBody>
      </p:sp>
      <p:pic>
        <p:nvPicPr>
          <p:cNvPr id="15362" name="Picture 2" descr="http://im0-tub-ua.yandex.net/i?id=408514087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788" y="3501008"/>
            <a:ext cx="4427984" cy="3356992"/>
          </a:xfrm>
          <a:prstGeom prst="rect">
            <a:avLst/>
          </a:prstGeom>
          <a:noFill/>
        </p:spPr>
      </p:pic>
      <p:pic>
        <p:nvPicPr>
          <p:cNvPr id="15364" name="Picture 4" descr="http://im4-tub-ua.yandex.net/i?id=34699617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772" y="3429000"/>
            <a:ext cx="396044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976663"/>
          </a:xfrm>
        </p:spPr>
        <p:txBody>
          <a:bodyPr>
            <a:norm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передчасного</a:t>
            </a:r>
            <a:r>
              <a:rPr lang="ru-RU" dirty="0" smtClean="0"/>
              <a:t> </a:t>
            </a:r>
            <a:r>
              <a:rPr lang="ru-RU" dirty="0" err="1" smtClean="0"/>
              <a:t>посивіння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випадіння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</a:t>
            </a:r>
            <a:r>
              <a:rPr lang="ru-RU" dirty="0" err="1" smtClean="0"/>
              <a:t>нераціональне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емоційні</a:t>
            </a:r>
            <a:r>
              <a:rPr lang="ru-RU" dirty="0" smtClean="0"/>
              <a:t> та </a:t>
            </a:r>
            <a:r>
              <a:rPr lang="ru-RU" dirty="0" err="1" smtClean="0"/>
              <a:t>розумові</a:t>
            </a:r>
            <a:r>
              <a:rPr lang="ru-RU" dirty="0" smtClean="0"/>
              <a:t> </a:t>
            </a:r>
            <a:r>
              <a:rPr lang="ru-RU" dirty="0" err="1" smtClean="0"/>
              <a:t>перевантаження</a:t>
            </a:r>
            <a:r>
              <a:rPr lang="ru-RU" dirty="0" smtClean="0"/>
              <a:t>,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перевтома</a:t>
            </a:r>
            <a:r>
              <a:rPr lang="ru-RU" dirty="0" smtClean="0"/>
              <a:t>. Негативно </a:t>
            </a:r>
            <a:r>
              <a:rPr lang="ru-RU" dirty="0" err="1" smtClean="0"/>
              <a:t>позначаються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інфекційні</a:t>
            </a:r>
            <a:r>
              <a:rPr lang="ru-RU" dirty="0" smtClean="0"/>
              <a:t>, </a:t>
            </a:r>
            <a:r>
              <a:rPr lang="ru-RU" dirty="0" err="1" smtClean="0"/>
              <a:t>хронічні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фізіологічна</a:t>
            </a:r>
            <a:r>
              <a:rPr lang="ru-RU" dirty="0" smtClean="0"/>
              <a:t> </a:t>
            </a:r>
            <a:r>
              <a:rPr lang="ru-RU" dirty="0" err="1" smtClean="0"/>
              <a:t>перебудова</a:t>
            </a:r>
            <a:r>
              <a:rPr lang="ru-RU" dirty="0" smtClean="0"/>
              <a:t>, </a:t>
            </a:r>
            <a:r>
              <a:rPr lang="ru-RU" dirty="0" err="1" smtClean="0"/>
              <a:t>зв’язана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статевим</a:t>
            </a:r>
            <a:r>
              <a:rPr lang="ru-RU" dirty="0" smtClean="0"/>
              <a:t> </a:t>
            </a:r>
            <a:r>
              <a:rPr lang="ru-RU" dirty="0" err="1" smtClean="0"/>
              <a:t>дозріванням</a:t>
            </a:r>
            <a:r>
              <a:rPr lang="ru-RU" dirty="0" smtClean="0"/>
              <a:t>, </a:t>
            </a:r>
            <a:r>
              <a:rPr lang="en-US" dirty="0" smtClean="0"/>
              <a:t>                                            </a:t>
            </a:r>
            <a:r>
              <a:rPr lang="ru-RU" dirty="0" err="1" smtClean="0"/>
              <a:t>вагітністю</a:t>
            </a:r>
            <a:r>
              <a:rPr lang="ru-RU" dirty="0" smtClean="0"/>
              <a:t>, </a:t>
            </a:r>
            <a:r>
              <a:rPr lang="ru-RU" dirty="0" err="1" smtClean="0"/>
              <a:t>старінням</a:t>
            </a:r>
            <a:r>
              <a:rPr lang="ru-RU" dirty="0" smtClean="0"/>
              <a:t>: за </a:t>
            </a:r>
            <a:r>
              <a:rPr lang="en-US" dirty="0" smtClean="0"/>
              <a:t>                                                     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smtClean="0"/>
              <a:t>умов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тьмяніє</a:t>
            </a:r>
            <a:r>
              <a:rPr lang="ru-RU" dirty="0" smtClean="0"/>
              <a:t>, </a:t>
            </a:r>
            <a:r>
              <a:rPr lang="en-US" dirty="0" smtClean="0"/>
              <a:t>                                        </a:t>
            </a:r>
            <a:r>
              <a:rPr lang="ru-RU" dirty="0" smtClean="0"/>
              <a:t>погано </a:t>
            </a:r>
            <a:r>
              <a:rPr lang="ru-RU" dirty="0" err="1" smtClean="0"/>
              <a:t>лежить</a:t>
            </a:r>
            <a:r>
              <a:rPr lang="ru-RU" dirty="0" smtClean="0"/>
              <a:t>,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</a:t>
            </a:r>
            <a:r>
              <a:rPr lang="ru-RU" dirty="0" err="1" smtClean="0"/>
              <a:t>випадати</a:t>
            </a:r>
            <a:r>
              <a:rPr lang="ru-RU" dirty="0" smtClean="0"/>
              <a:t>.</a:t>
            </a:r>
          </a:p>
        </p:txBody>
      </p:sp>
      <p:pic>
        <p:nvPicPr>
          <p:cNvPr id="14338" name="Picture 2" descr="http://im7-tub-ua.yandex.net/i?id=154394858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651" y="4193704"/>
            <a:ext cx="3854349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97700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кращого</a:t>
            </a:r>
            <a:r>
              <a:rPr lang="ru-RU" dirty="0" smtClean="0"/>
              <a:t> росту </a:t>
            </a:r>
            <a:r>
              <a:rPr lang="ru-RU" dirty="0" err="1" smtClean="0"/>
              <a:t>волосся</a:t>
            </a:r>
            <a:r>
              <a:rPr lang="ru-RU" dirty="0" smtClean="0"/>
              <a:t> треба час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зачіску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кінчики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розщеплюються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зрізають</a:t>
            </a:r>
            <a:r>
              <a:rPr lang="ru-RU" dirty="0" smtClean="0"/>
              <a:t>.</a:t>
            </a:r>
            <a:endParaRPr lang="en-US" dirty="0" smtClean="0"/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2376457"/>
            <a:ext cx="189026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uk-UA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http://imggaleri.hurriyet.com.tr/LiveImages/Foto%20Haber/385/HANG%C4%B0%20TARZ%20ONA%20YAKI%C5%9EIYOR/11.jpg"/>
          <p:cNvPicPr>
            <a:picLocks noChangeAspect="1" noChangeArrowheads="1"/>
          </p:cNvPicPr>
          <p:nvPr/>
        </p:nvPicPr>
        <p:blipFill>
          <a:blip r:embed="rId2" cstate="print"/>
          <a:srcRect l="50659"/>
          <a:stretch>
            <a:fillRect/>
          </a:stretch>
        </p:blipFill>
        <p:spPr bwMode="auto">
          <a:xfrm>
            <a:off x="971600" y="2894041"/>
            <a:ext cx="2016224" cy="3054204"/>
          </a:xfrm>
          <a:prstGeom prst="rect">
            <a:avLst/>
          </a:prstGeom>
          <a:noFill/>
        </p:spPr>
      </p:pic>
      <p:pic>
        <p:nvPicPr>
          <p:cNvPr id="13316" name="Picture 4" descr="http://imggaleri.hurriyet.com.tr/LiveImages/Foto%20Haber/385/HANG%C4%B0%20TARZ%20ONA%20YAKI%C5%9EIYOR/11.jpg"/>
          <p:cNvPicPr>
            <a:picLocks noChangeAspect="1" noChangeArrowheads="1"/>
          </p:cNvPicPr>
          <p:nvPr/>
        </p:nvPicPr>
        <p:blipFill>
          <a:blip r:embed="rId2" cstate="print"/>
          <a:srcRect r="51289"/>
          <a:stretch>
            <a:fillRect/>
          </a:stretch>
        </p:blipFill>
        <p:spPr bwMode="auto">
          <a:xfrm>
            <a:off x="5796136" y="3038057"/>
            <a:ext cx="1944216" cy="2983231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3275856" y="3542113"/>
            <a:ext cx="244827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6" grpId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32047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Шкідливими</a:t>
            </a:r>
            <a:r>
              <a:rPr lang="ru-RU" dirty="0" smtClean="0"/>
              <a:t> для </a:t>
            </a:r>
            <a:r>
              <a:rPr lang="ru-RU" dirty="0" err="1" smtClean="0"/>
              <a:t>волосся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гаряча</a:t>
            </a:r>
            <a:r>
              <a:rPr lang="ru-RU" dirty="0" smtClean="0"/>
              <a:t> завивка, </a:t>
            </a:r>
            <a:r>
              <a:rPr lang="ru-RU" dirty="0" err="1" smtClean="0"/>
              <a:t>начісування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часте</a:t>
            </a:r>
            <a:r>
              <a:rPr lang="ru-RU" dirty="0" smtClean="0"/>
              <a:t> </a:t>
            </a:r>
            <a:r>
              <a:rPr lang="ru-RU" dirty="0" err="1" smtClean="0"/>
              <a:t>змочування</a:t>
            </a:r>
            <a:r>
              <a:rPr lang="ru-RU" dirty="0" smtClean="0"/>
              <a:t> водою.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при </a:t>
            </a:r>
            <a:r>
              <a:rPr lang="ru-RU" dirty="0" err="1" smtClean="0"/>
              <a:t>гарячій</a:t>
            </a:r>
            <a:r>
              <a:rPr lang="ru-RU" dirty="0" smtClean="0"/>
              <a:t> </a:t>
            </a:r>
            <a:r>
              <a:rPr lang="ru-RU" dirty="0" err="1" smtClean="0"/>
              <a:t>завивці</a:t>
            </a:r>
            <a:r>
              <a:rPr lang="ru-RU" dirty="0" smtClean="0"/>
              <a:t> </a:t>
            </a:r>
            <a:r>
              <a:rPr lang="ru-RU" dirty="0" err="1" smtClean="0"/>
              <a:t>руйнується</a:t>
            </a:r>
            <a:r>
              <a:rPr lang="ru-RU" dirty="0" smtClean="0"/>
              <a:t> структура </a:t>
            </a:r>
            <a:r>
              <a:rPr lang="ru-RU" dirty="0" err="1" smtClean="0"/>
              <a:t>волосини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начіс</a:t>
            </a:r>
            <a:r>
              <a:rPr lang="ru-RU" dirty="0" smtClean="0"/>
              <a:t> </a:t>
            </a:r>
            <a:r>
              <a:rPr lang="ru-RU" dirty="0" err="1" smtClean="0"/>
              <a:t>сплутує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ускладнює</a:t>
            </a:r>
            <a:r>
              <a:rPr lang="ru-RU" dirty="0" smtClean="0"/>
              <a:t> догляд за ним, а </a:t>
            </a:r>
            <a:r>
              <a:rPr lang="ru-RU" dirty="0" err="1" smtClean="0"/>
              <a:t>часте</a:t>
            </a:r>
            <a:r>
              <a:rPr lang="ru-RU" dirty="0" smtClean="0"/>
              <a:t> </a:t>
            </a:r>
            <a:r>
              <a:rPr lang="ru-RU" dirty="0" err="1" smtClean="0"/>
              <a:t>змочування</a:t>
            </a:r>
            <a:r>
              <a:rPr lang="ru-RU" dirty="0" smtClean="0"/>
              <a:t> водою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затриманню</a:t>
            </a:r>
            <a:r>
              <a:rPr lang="ru-RU" dirty="0" smtClean="0"/>
              <a:t> на </a:t>
            </a:r>
            <a:r>
              <a:rPr lang="ru-RU" dirty="0" err="1" smtClean="0"/>
              <a:t>волоссі</a:t>
            </a:r>
            <a:r>
              <a:rPr lang="ru-RU" dirty="0" smtClean="0"/>
              <a:t> пилу, солей води,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еластичність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ламким</a:t>
            </a:r>
            <a:r>
              <a:rPr lang="ru-RU" dirty="0" smtClean="0"/>
              <a:t>. Так само </a:t>
            </a:r>
            <a:r>
              <a:rPr lang="ru-RU" dirty="0" err="1" smtClean="0"/>
              <a:t>шкідливим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фарбування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особливо </a:t>
            </a:r>
            <a:r>
              <a:rPr lang="en-US" dirty="0" smtClean="0"/>
              <a:t>                                       </a:t>
            </a:r>
            <a:r>
              <a:rPr lang="ru-RU" dirty="0" err="1" smtClean="0"/>
              <a:t>улюбленими</a:t>
            </a:r>
            <a:r>
              <a:rPr lang="ru-RU" dirty="0" smtClean="0"/>
              <a:t> </a:t>
            </a:r>
            <a:r>
              <a:rPr lang="ru-RU" dirty="0" err="1" smtClean="0"/>
              <a:t>підлітками</a:t>
            </a:r>
            <a:r>
              <a:rPr lang="ru-RU" dirty="0" smtClean="0"/>
              <a:t> </a:t>
            </a:r>
            <a:r>
              <a:rPr lang="ru-RU" dirty="0" err="1" smtClean="0"/>
              <a:t>фарбами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</a:t>
            </a:r>
            <a:r>
              <a:rPr lang="ru-RU" dirty="0" err="1" smtClean="0"/>
              <a:t>ядучих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.</a:t>
            </a:r>
          </a:p>
        </p:txBody>
      </p:sp>
      <p:pic>
        <p:nvPicPr>
          <p:cNvPr id="12290" name="Picture 2" descr="http://im0-tub-ua.yandex.net/i?id=18435953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818998"/>
            <a:ext cx="2664296" cy="2039002"/>
          </a:xfrm>
          <a:prstGeom prst="rect">
            <a:avLst/>
          </a:prstGeom>
          <a:noFill/>
        </p:spPr>
      </p:pic>
      <p:pic>
        <p:nvPicPr>
          <p:cNvPr id="12292" name="Picture 4" descr="http://im1-tub-ua.yandex.net/i?id=197557377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86011"/>
            <a:ext cx="2088232" cy="277198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Догляд за </a:t>
            </a:r>
            <a:r>
              <a:rPr lang="ru-RU" dirty="0" err="1" smtClean="0"/>
              <a:t>шкірою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5400" dirty="0" err="1" smtClean="0"/>
              <a:t>Шкіра</a:t>
            </a:r>
            <a:r>
              <a:rPr lang="ru-RU" sz="5400" dirty="0" smtClean="0"/>
              <a:t> </a:t>
            </a:r>
            <a:r>
              <a:rPr lang="ru-RU" sz="5400" dirty="0" err="1" smtClean="0"/>
              <a:t>різних</a:t>
            </a:r>
            <a:r>
              <a:rPr lang="ru-RU" sz="5400" dirty="0" smtClean="0"/>
              <a:t> </a:t>
            </a:r>
            <a:r>
              <a:rPr lang="ru-RU" sz="5400" dirty="0" err="1" smtClean="0"/>
              <a:t>частин</a:t>
            </a:r>
            <a:r>
              <a:rPr lang="ru-RU" sz="5400" dirty="0" smtClean="0"/>
              <a:t> </a:t>
            </a:r>
            <a:r>
              <a:rPr lang="ru-RU" sz="5400" dirty="0" err="1" smtClean="0"/>
              <a:t>тіла</a:t>
            </a:r>
            <a:r>
              <a:rPr lang="ru-RU" sz="5400" dirty="0" smtClean="0"/>
              <a:t> </a:t>
            </a:r>
            <a:r>
              <a:rPr lang="ru-RU" sz="5400" dirty="0" err="1" smtClean="0"/>
              <a:t>потребує</a:t>
            </a:r>
            <a:r>
              <a:rPr lang="ru-RU" sz="5400" dirty="0" smtClean="0"/>
              <a:t> </a:t>
            </a:r>
            <a:r>
              <a:rPr lang="ru-RU" sz="5400" dirty="0" err="1" smtClean="0"/>
              <a:t>різного</a:t>
            </a:r>
            <a:r>
              <a:rPr lang="ru-RU" sz="5400" dirty="0" smtClean="0"/>
              <a:t> догляду. </a:t>
            </a:r>
            <a:r>
              <a:rPr lang="ru-RU" sz="5400" dirty="0" err="1" smtClean="0"/>
              <a:t>Водночас</a:t>
            </a:r>
            <a:r>
              <a:rPr lang="ru-RU" sz="5400" dirty="0" smtClean="0"/>
              <a:t> </a:t>
            </a:r>
            <a:r>
              <a:rPr lang="ru-RU" sz="5400" dirty="0" err="1" smtClean="0"/>
              <a:t>слід</a:t>
            </a:r>
            <a:r>
              <a:rPr lang="ru-RU" sz="5400" dirty="0" smtClean="0"/>
              <a:t> </a:t>
            </a:r>
            <a:r>
              <a:rPr lang="ru-RU" sz="5400" dirty="0" err="1" smtClean="0"/>
              <a:t>враховувати</a:t>
            </a:r>
            <a:r>
              <a:rPr lang="ru-RU" sz="5400" dirty="0" smtClean="0"/>
              <a:t>, </a:t>
            </a:r>
            <a:r>
              <a:rPr lang="ru-RU" sz="5400" dirty="0" err="1" smtClean="0"/>
              <a:t>що</a:t>
            </a:r>
            <a:r>
              <a:rPr lang="ru-RU" sz="5400" dirty="0" smtClean="0"/>
              <a:t> </a:t>
            </a:r>
            <a:r>
              <a:rPr lang="ru-RU" sz="5400" dirty="0" err="1" smtClean="0"/>
              <a:t>є</a:t>
            </a:r>
            <a:r>
              <a:rPr lang="ru-RU" sz="5400" dirty="0" smtClean="0"/>
              <a:t> </a:t>
            </a:r>
            <a:r>
              <a:rPr lang="ru-RU" sz="5400" dirty="0" err="1" smtClean="0"/>
              <a:t>шкіра</a:t>
            </a:r>
            <a:r>
              <a:rPr lang="ru-RU" sz="5400" dirty="0" smtClean="0"/>
              <a:t> </a:t>
            </a:r>
            <a:r>
              <a:rPr lang="ru-RU" sz="5400" b="1" i="1" u="sng" dirty="0" smtClean="0"/>
              <a:t>нормального</a:t>
            </a:r>
            <a:r>
              <a:rPr lang="ru-RU" sz="5400" dirty="0" smtClean="0"/>
              <a:t>, </a:t>
            </a:r>
            <a:r>
              <a:rPr lang="ru-RU" sz="5400" b="1" i="1" u="sng" dirty="0" smtClean="0"/>
              <a:t>сухого</a:t>
            </a:r>
            <a:r>
              <a:rPr lang="ru-RU" sz="5400" dirty="0" smtClean="0"/>
              <a:t> та </a:t>
            </a:r>
            <a:r>
              <a:rPr lang="ru-RU" sz="5400" b="1" i="1" u="sng" dirty="0" smtClean="0"/>
              <a:t>жирного</a:t>
            </a:r>
            <a:r>
              <a:rPr lang="ru-RU" sz="5400" dirty="0" smtClean="0"/>
              <a:t> типу.</a:t>
            </a:r>
            <a:endParaRPr lang="uk-UA" sz="5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264695"/>
          </a:xfrm>
        </p:spPr>
        <p:txBody>
          <a:bodyPr>
            <a:noAutofit/>
          </a:bodyPr>
          <a:lstStyle/>
          <a:p>
            <a:r>
              <a:rPr lang="ru-RU" sz="3600" i="1" dirty="0" err="1" smtClean="0"/>
              <a:t>Якщо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шкіра</a:t>
            </a:r>
            <a:r>
              <a:rPr lang="ru-RU" sz="3600" i="1" dirty="0" smtClean="0"/>
              <a:t> нормальна</a:t>
            </a:r>
            <a:r>
              <a:rPr lang="ru-RU" sz="3600" dirty="0" smtClean="0"/>
              <a:t>, </a:t>
            </a:r>
            <a:r>
              <a:rPr lang="ru-RU" sz="3600" dirty="0" smtClean="0"/>
              <a:t>                         </a:t>
            </a:r>
            <a:r>
              <a:rPr lang="ru-RU" sz="3600" dirty="0" err="1" smtClean="0"/>
              <a:t>краще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користуватися</a:t>
            </a:r>
            <a:r>
              <a:rPr lang="ru-RU" sz="3600" dirty="0" smtClean="0"/>
              <a:t> водою </a:t>
            </a:r>
            <a:r>
              <a:rPr lang="ru-RU" sz="3600" dirty="0" smtClean="0"/>
              <a:t>                                                     </a:t>
            </a:r>
            <a:r>
              <a:rPr lang="ru-RU" sz="3600" dirty="0" err="1" smtClean="0"/>
              <a:t>кімнатної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температури</a:t>
            </a:r>
            <a:r>
              <a:rPr lang="ru-RU" sz="3600" dirty="0" smtClean="0"/>
              <a:t>, </a:t>
            </a:r>
            <a:r>
              <a:rPr lang="ru-RU" sz="3600" dirty="0" err="1" smtClean="0"/>
              <a:t>бо</a:t>
            </a:r>
            <a:r>
              <a:rPr lang="ru-RU" sz="3600" dirty="0" smtClean="0"/>
              <a:t> </a:t>
            </a:r>
            <a:r>
              <a:rPr lang="ru-RU" sz="3600" dirty="0" smtClean="0"/>
              <a:t>                холодна </a:t>
            </a:r>
            <a:r>
              <a:rPr lang="ru-RU" sz="3600" dirty="0" smtClean="0"/>
              <a:t>вода, </a:t>
            </a:r>
            <a:r>
              <a:rPr lang="ru-RU" sz="3600" dirty="0" err="1" smtClean="0"/>
              <a:t>звужуючи</a:t>
            </a:r>
            <a:r>
              <a:rPr lang="ru-RU" sz="3600" dirty="0" smtClean="0"/>
              <a:t> </a:t>
            </a:r>
            <a:r>
              <a:rPr lang="ru-RU" sz="3600" dirty="0" smtClean="0"/>
              <a:t>                      </a:t>
            </a:r>
            <a:r>
              <a:rPr lang="ru-RU" sz="3600" dirty="0" err="1" smtClean="0"/>
              <a:t>кровоносні</a:t>
            </a:r>
            <a:r>
              <a:rPr lang="ru-RU" sz="3600" dirty="0" smtClean="0"/>
              <a:t> </a:t>
            </a:r>
            <a:r>
              <a:rPr lang="ru-RU" sz="3600" dirty="0" err="1" smtClean="0"/>
              <a:t>судини</a:t>
            </a:r>
            <a:r>
              <a:rPr lang="ru-RU" sz="3600" dirty="0" smtClean="0"/>
              <a:t>, </a:t>
            </a:r>
            <a:r>
              <a:rPr lang="ru-RU" sz="3600" dirty="0" smtClean="0"/>
              <a:t>                                   </a:t>
            </a:r>
            <a:r>
              <a:rPr lang="ru-RU" sz="3600" dirty="0" err="1" smtClean="0"/>
              <a:t>погіршує</a:t>
            </a:r>
            <a:r>
              <a:rPr lang="ru-RU" sz="3600" dirty="0" smtClean="0"/>
              <a:t>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живлення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перешкоджає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виділенню</a:t>
            </a:r>
            <a:r>
              <a:rPr lang="ru-RU" sz="3600" dirty="0" smtClean="0"/>
              <a:t> секрету </a:t>
            </a:r>
            <a:r>
              <a:rPr lang="ru-RU" sz="3600" dirty="0" err="1" smtClean="0"/>
              <a:t>сальних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залоз</a:t>
            </a:r>
            <a:r>
              <a:rPr lang="ru-RU" sz="3600" dirty="0" smtClean="0"/>
              <a:t>, а </a:t>
            </a:r>
            <a:r>
              <a:rPr lang="ru-RU" sz="3600" dirty="0" err="1" smtClean="0"/>
              <a:t>гаряча</a:t>
            </a:r>
            <a:r>
              <a:rPr lang="ru-RU" sz="3600" dirty="0" smtClean="0"/>
              <a:t> – </a:t>
            </a:r>
            <a:r>
              <a:rPr lang="ru-RU" sz="3600" dirty="0" err="1" smtClean="0"/>
              <a:t>робить</a:t>
            </a:r>
            <a:r>
              <a:rPr lang="ru-RU" sz="3600" dirty="0" smtClean="0"/>
              <a:t> </a:t>
            </a:r>
            <a:r>
              <a:rPr lang="ru-RU" sz="3600" dirty="0" err="1" smtClean="0"/>
              <a:t>шкіру</a:t>
            </a:r>
            <a:r>
              <a:rPr lang="ru-RU" sz="3600" dirty="0" smtClean="0"/>
              <a:t> </a:t>
            </a:r>
            <a:r>
              <a:rPr lang="ru-RU" sz="3600" dirty="0" err="1" smtClean="0"/>
              <a:t>в’ялою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нестійкою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проти</a:t>
            </a:r>
            <a:r>
              <a:rPr lang="ru-RU" sz="3600" dirty="0" smtClean="0"/>
              <a:t> холоду, </a:t>
            </a:r>
            <a:r>
              <a:rPr lang="ru-RU" sz="3600" dirty="0" err="1" smtClean="0"/>
              <a:t>знижує</a:t>
            </a:r>
            <a:r>
              <a:rPr lang="ru-RU" sz="3600" dirty="0" smtClean="0"/>
              <a:t>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еластичність</a:t>
            </a:r>
            <a:r>
              <a:rPr lang="ru-RU" sz="3600" dirty="0" smtClean="0"/>
              <a:t>. </a:t>
            </a:r>
            <a:r>
              <a:rPr lang="ru-RU" sz="3600" dirty="0" err="1" smtClean="0"/>
              <a:t>Умиваються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вранці</a:t>
            </a:r>
            <a:r>
              <a:rPr lang="ru-RU" sz="3600" dirty="0" smtClean="0"/>
              <a:t> та </a:t>
            </a:r>
            <a:r>
              <a:rPr lang="ru-RU" sz="3600" dirty="0" err="1" smtClean="0"/>
              <a:t>ввечері</a:t>
            </a:r>
            <a:r>
              <a:rPr lang="ru-RU" sz="3600" dirty="0" smtClean="0"/>
              <a:t> (</a:t>
            </a:r>
            <a:r>
              <a:rPr lang="ru-RU" sz="3600" dirty="0" err="1" smtClean="0"/>
              <a:t>з</a:t>
            </a:r>
            <a:r>
              <a:rPr lang="ru-RU" sz="3600" dirty="0" smtClean="0"/>
              <a:t> милом). </a:t>
            </a:r>
            <a:endParaRPr lang="uk-UA" sz="3600" dirty="0"/>
          </a:p>
        </p:txBody>
      </p:sp>
      <p:pic>
        <p:nvPicPr>
          <p:cNvPr id="33794" name="Picture 2" descr="/Files/images/shki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6672"/>
            <a:ext cx="2413620" cy="241362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i="1" dirty="0" smtClean="0"/>
              <a:t>При </a:t>
            </a:r>
            <a:r>
              <a:rPr lang="ru-RU" sz="4000" i="1" dirty="0" err="1" smtClean="0"/>
              <a:t>сухій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шкірі</a:t>
            </a:r>
            <a:r>
              <a:rPr lang="ru-RU" sz="4000" dirty="0" smtClean="0"/>
              <a:t> </a:t>
            </a:r>
            <a:r>
              <a:rPr lang="ru-RU" sz="4000" dirty="0" err="1" smtClean="0"/>
              <a:t>з</a:t>
            </a:r>
            <a:r>
              <a:rPr lang="ru-RU" sz="4000" dirty="0" smtClean="0"/>
              <a:t> милом </a:t>
            </a:r>
            <a:r>
              <a:rPr lang="ru-RU" sz="4000" dirty="0" err="1" smtClean="0"/>
              <a:t>умиваються</a:t>
            </a:r>
            <a:r>
              <a:rPr lang="ru-RU" sz="4000" dirty="0" smtClean="0"/>
              <a:t> раз на </a:t>
            </a:r>
            <a:r>
              <a:rPr lang="ru-RU" sz="4000" dirty="0" err="1" smtClean="0"/>
              <a:t>тиждень</a:t>
            </a:r>
            <a:r>
              <a:rPr lang="ru-RU" sz="4000" dirty="0" smtClean="0"/>
              <a:t>. </a:t>
            </a:r>
            <a:r>
              <a:rPr lang="ru-RU" sz="4000" dirty="0" err="1" smtClean="0"/>
              <a:t>Уранці</a:t>
            </a:r>
            <a:r>
              <a:rPr lang="ru-RU" sz="4000" dirty="0" smtClean="0"/>
              <a:t> </a:t>
            </a:r>
            <a:r>
              <a:rPr lang="ru-RU" sz="4000" dirty="0" err="1" smtClean="0"/>
              <a:t>умиваються</a:t>
            </a:r>
            <a:r>
              <a:rPr lang="ru-RU" sz="4000" dirty="0" smtClean="0"/>
              <a:t> водою </a:t>
            </a:r>
            <a:r>
              <a:rPr lang="ru-RU" sz="4000" dirty="0" err="1" smtClean="0"/>
              <a:t>кімнатної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температури</a:t>
            </a:r>
            <a:r>
              <a:rPr lang="ru-RU" sz="4000" dirty="0" smtClean="0"/>
              <a:t>. Вона на </a:t>
            </a:r>
            <a:r>
              <a:rPr lang="ru-RU" sz="4000" dirty="0" err="1" smtClean="0"/>
              <a:t>якийсь</a:t>
            </a:r>
            <a:r>
              <a:rPr lang="ru-RU" sz="4000" dirty="0" smtClean="0"/>
              <a:t> час </a:t>
            </a:r>
            <a:r>
              <a:rPr lang="ru-RU" sz="4000" dirty="0" err="1" smtClean="0"/>
              <a:t>звужує</a:t>
            </a:r>
            <a:r>
              <a:rPr lang="ru-RU" sz="4000" dirty="0" smtClean="0"/>
              <a:t> </a:t>
            </a:r>
            <a:r>
              <a:rPr lang="ru-RU" sz="4000" dirty="0" err="1" smtClean="0"/>
              <a:t>судини</a:t>
            </a:r>
            <a:r>
              <a:rPr lang="ru-RU" sz="4000" dirty="0" smtClean="0"/>
              <a:t>, </a:t>
            </a:r>
            <a:r>
              <a:rPr lang="ru-RU" sz="4000" dirty="0" err="1" smtClean="0"/>
              <a:t>потім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розширює</a:t>
            </a:r>
            <a:r>
              <a:rPr lang="ru-RU" sz="4000" dirty="0" smtClean="0"/>
              <a:t>, </a:t>
            </a:r>
            <a:r>
              <a:rPr lang="ru-RU" sz="4000" dirty="0" err="1" smtClean="0"/>
              <a:t>посилюючи</a:t>
            </a:r>
            <a:r>
              <a:rPr lang="ru-RU" sz="4000" dirty="0" smtClean="0"/>
              <a:t> </a:t>
            </a:r>
            <a:r>
              <a:rPr lang="ru-RU" sz="4000" dirty="0" err="1" smtClean="0"/>
              <a:t>приплив</a:t>
            </a:r>
            <a:r>
              <a:rPr lang="ru-RU" sz="4000" dirty="0" smtClean="0"/>
              <a:t> </a:t>
            </a:r>
            <a:r>
              <a:rPr lang="ru-RU" sz="4000" dirty="0" err="1" smtClean="0"/>
              <a:t>крові</a:t>
            </a:r>
            <a:r>
              <a:rPr lang="ru-RU" sz="4000" dirty="0" smtClean="0"/>
              <a:t> до </a:t>
            </a:r>
            <a:r>
              <a:rPr lang="ru-RU" sz="4000" dirty="0" err="1" smtClean="0"/>
              <a:t>шкіри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поліпшуючи</a:t>
            </a:r>
            <a:r>
              <a:rPr lang="ru-RU" sz="4000" dirty="0" smtClean="0"/>
              <a:t> </a:t>
            </a:r>
            <a:r>
              <a:rPr lang="ru-RU" sz="4000" dirty="0" err="1" smtClean="0"/>
              <a:t>її</a:t>
            </a:r>
            <a:r>
              <a:rPr lang="ru-RU" sz="4000" dirty="0" smtClean="0"/>
              <a:t> </a:t>
            </a:r>
            <a:r>
              <a:rPr lang="ru-RU" sz="4000" dirty="0" err="1" smtClean="0"/>
              <a:t>живлення</a:t>
            </a:r>
            <a:r>
              <a:rPr lang="ru-RU" sz="4000" dirty="0" smtClean="0"/>
              <a:t>. На </a:t>
            </a:r>
            <a:r>
              <a:rPr lang="ru-RU" sz="4000" dirty="0" err="1" smtClean="0"/>
              <a:t>ніч</a:t>
            </a:r>
            <a:r>
              <a:rPr lang="ru-RU" sz="4000" dirty="0" smtClean="0"/>
              <a:t> </a:t>
            </a:r>
            <a:r>
              <a:rPr lang="ru-RU" sz="4000" dirty="0" err="1" smtClean="0"/>
              <a:t>можна</a:t>
            </a:r>
            <a:r>
              <a:rPr lang="ru-RU" sz="4000" dirty="0" smtClean="0"/>
              <a:t> </a:t>
            </a:r>
            <a:r>
              <a:rPr lang="ru-RU" sz="4000" dirty="0" err="1" smtClean="0"/>
              <a:t>вмитися</a:t>
            </a:r>
            <a:r>
              <a:rPr lang="ru-RU" sz="4000" dirty="0" smtClean="0"/>
              <a:t> теплою водою,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заспокоює</a:t>
            </a:r>
            <a:r>
              <a:rPr lang="ru-RU" sz="4000" dirty="0" smtClean="0"/>
              <a:t>. </a:t>
            </a:r>
            <a:endParaRPr lang="uk-UA" sz="4000" dirty="0" smtClean="0"/>
          </a:p>
          <a:p>
            <a:endParaRPr lang="uk-UA" sz="4000" dirty="0"/>
          </a:p>
        </p:txBody>
      </p:sp>
      <p:pic>
        <p:nvPicPr>
          <p:cNvPr id="6" name="Picture 2" descr="http://im2-tub-ua.yandex.net/i?id=294910148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024336" cy="2304256"/>
          </a:xfrm>
          <a:prstGeom prst="rect">
            <a:avLst/>
          </a:prstGeom>
          <a:noFill/>
        </p:spPr>
      </p:pic>
      <p:pic>
        <p:nvPicPr>
          <p:cNvPr id="32772" name="Picture 4" descr="http://im0-tub-ua.yandex.net/i?id=280507086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53684"/>
          </a:xfrm>
        </p:spPr>
        <p:txBody>
          <a:bodyPr>
            <a:normAutofit/>
          </a:bodyPr>
          <a:lstStyle/>
          <a:p>
            <a:r>
              <a:rPr lang="ru-RU" sz="4000" i="1" dirty="0" err="1" smtClean="0"/>
              <a:t>Якщо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шкіра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обличчя</a:t>
            </a:r>
            <a:r>
              <a:rPr lang="ru-RU" sz="4000" i="1" dirty="0" smtClean="0"/>
              <a:t> жирна</a:t>
            </a:r>
            <a:r>
              <a:rPr lang="ru-RU" sz="4000" dirty="0" smtClean="0"/>
              <a:t>, </a:t>
            </a:r>
            <a:r>
              <a:rPr lang="ru-RU" sz="4000" dirty="0" err="1" smtClean="0"/>
              <a:t>вранці</a:t>
            </a:r>
            <a:r>
              <a:rPr lang="ru-RU" sz="4000" dirty="0" smtClean="0"/>
              <a:t> </a:t>
            </a:r>
            <a:r>
              <a:rPr lang="ru-RU" sz="4000" dirty="0" err="1" smtClean="0"/>
              <a:t>умиваються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прохолодною</a:t>
            </a:r>
            <a:r>
              <a:rPr lang="ru-RU" sz="4000" dirty="0" smtClean="0"/>
              <a:t> водою, а </a:t>
            </a:r>
            <a:r>
              <a:rPr lang="ru-RU" sz="4000" dirty="0" err="1" smtClean="0"/>
              <a:t>ввечері</a:t>
            </a:r>
            <a:r>
              <a:rPr lang="ru-RU" sz="4000" dirty="0" smtClean="0"/>
              <a:t> </a:t>
            </a:r>
            <a:r>
              <a:rPr lang="ru-RU" sz="4000" dirty="0" err="1" smtClean="0"/>
              <a:t>поперемінно</a:t>
            </a:r>
            <a:r>
              <a:rPr lang="ru-RU" sz="4000" dirty="0" smtClean="0"/>
              <a:t> теплою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прохолодною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милом.</a:t>
            </a:r>
            <a:endParaRPr lang="uk-UA" sz="4000" dirty="0"/>
          </a:p>
        </p:txBody>
      </p:sp>
      <p:pic>
        <p:nvPicPr>
          <p:cNvPr id="31748" name="Picture 4" descr="http://im1-tub-ua.yandex.net/i?id=38244041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12975"/>
            <a:ext cx="4392488" cy="2902525"/>
          </a:xfrm>
          <a:prstGeom prst="rect">
            <a:avLst/>
          </a:prstGeom>
          <a:noFill/>
        </p:spPr>
      </p:pic>
      <p:pic>
        <p:nvPicPr>
          <p:cNvPr id="5" name="Picture 4" descr="http://im7-tub-ua.yandex.net/i?id=503613168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12976"/>
            <a:ext cx="2976973" cy="299695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904655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підлітків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активності</a:t>
            </a:r>
            <a:r>
              <a:rPr lang="ru-RU" sz="2800" dirty="0" smtClean="0"/>
              <a:t> </a:t>
            </a:r>
            <a:r>
              <a:rPr lang="ru-RU" sz="2800" dirty="0" smtClean="0"/>
              <a:t>                                  </a:t>
            </a:r>
            <a:r>
              <a:rPr lang="ru-RU" sz="2800" dirty="0" err="1" smtClean="0"/>
              <a:t>статевих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гормонів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стимулюється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залоз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розташованих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обличчі</a:t>
            </a:r>
            <a:r>
              <a:rPr lang="ru-RU" sz="2800" dirty="0" smtClean="0"/>
              <a:t>, </a:t>
            </a:r>
            <a:r>
              <a:rPr lang="ru-RU" sz="2800" dirty="0" err="1" smtClean="0"/>
              <a:t>верхній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частині</a:t>
            </a:r>
            <a:r>
              <a:rPr lang="ru-RU" sz="2800" dirty="0" smtClean="0"/>
              <a:t> грудей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 </a:t>
            </a:r>
            <a:r>
              <a:rPr lang="ru-RU" sz="2800" dirty="0" err="1" smtClean="0"/>
              <a:t>ускладнюється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секрету,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вихідних</a:t>
            </a:r>
            <a:r>
              <a:rPr lang="ru-RU" sz="2800" dirty="0" smtClean="0"/>
              <a:t> протоках </a:t>
            </a:r>
            <a:r>
              <a:rPr lang="ru-RU" sz="2800" dirty="0" err="1" smtClean="0"/>
              <a:t>утворюються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сальні</a:t>
            </a:r>
            <a:r>
              <a:rPr lang="ru-RU" sz="2800" dirty="0" smtClean="0"/>
              <a:t> пробки – </a:t>
            </a:r>
            <a:r>
              <a:rPr lang="ru-RU" sz="2800" dirty="0" err="1" smtClean="0"/>
              <a:t>комедони</a:t>
            </a:r>
            <a:r>
              <a:rPr lang="ru-RU" sz="2800" dirty="0" smtClean="0"/>
              <a:t>. Вони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запалюватися</a:t>
            </a:r>
            <a:r>
              <a:rPr lang="ru-RU" sz="2800" dirty="0" smtClean="0"/>
              <a:t>, </a:t>
            </a:r>
            <a:r>
              <a:rPr lang="ru-RU" sz="2800" dirty="0" err="1" smtClean="0"/>
              <a:t>збільшуватися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розмірах</a:t>
            </a:r>
            <a:r>
              <a:rPr lang="ru-RU" sz="2800" dirty="0" smtClean="0"/>
              <a:t>, </a:t>
            </a:r>
            <a:r>
              <a:rPr lang="ru-RU" sz="2800" dirty="0" err="1" smtClean="0"/>
              <a:t>набирати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рожевого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кольору</a:t>
            </a:r>
            <a:r>
              <a:rPr lang="ru-RU" sz="2800" dirty="0" smtClean="0"/>
              <a:t>, </a:t>
            </a:r>
            <a:r>
              <a:rPr lang="ru-RU" sz="2800" dirty="0" err="1" smtClean="0"/>
              <a:t>нагноюватись</a:t>
            </a:r>
            <a:r>
              <a:rPr lang="ru-RU" sz="2800" dirty="0" smtClean="0"/>
              <a:t>. </a:t>
            </a:r>
            <a:endParaRPr lang="uk-UA" sz="2800" dirty="0"/>
          </a:p>
        </p:txBody>
      </p:sp>
      <p:pic>
        <p:nvPicPr>
          <p:cNvPr id="30722" name="Picture 2" descr="http://im2-tub-ua.yandex.net/i?id=105130317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7072"/>
            <a:ext cx="3240360" cy="2160240"/>
          </a:xfrm>
          <a:prstGeom prst="rect">
            <a:avLst/>
          </a:prstGeom>
          <a:noFill/>
        </p:spPr>
      </p:pic>
      <p:pic>
        <p:nvPicPr>
          <p:cNvPr id="30724" name="Picture 4" descr="http://im3-tub-ua.yandex.net/i?id=358306911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77072"/>
            <a:ext cx="2448272" cy="251534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395536" y="692696"/>
            <a:ext cx="822960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видавлювати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вугри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запалення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посилюється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з’являються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синюшні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плями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рубці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Появі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вугрів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сприяє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недостатня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фізична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активність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свіжому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перевтома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недосипання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вживання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таких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харчових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продуктів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хрін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гірчиця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оцет,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перець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какао,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міцний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чай, 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надлишок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жирів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вуглеводів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8" name="Picture 2" descr="http://im1-tub-ua.yandex.net/i?id=530816049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45765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50966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Незважаючи</a:t>
            </a:r>
            <a:r>
              <a:rPr lang="ru-RU" sz="3600" dirty="0" smtClean="0"/>
              <a:t> на </a:t>
            </a:r>
            <a:r>
              <a:rPr lang="ru-RU" sz="3600" dirty="0" err="1" smtClean="0"/>
              <a:t>велику</a:t>
            </a:r>
            <a:r>
              <a:rPr lang="ru-RU" sz="3600" dirty="0" smtClean="0"/>
              <a:t> </a:t>
            </a:r>
            <a:r>
              <a:rPr lang="ru-RU" sz="3600" dirty="0" err="1" smtClean="0"/>
              <a:t>кількість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засобів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боротьби</a:t>
            </a:r>
            <a:r>
              <a:rPr lang="ru-RU" sz="3600" dirty="0" smtClean="0"/>
              <a:t> </a:t>
            </a:r>
            <a:r>
              <a:rPr lang="ru-RU" sz="3600" dirty="0" err="1" smtClean="0"/>
              <a:t>із</a:t>
            </a:r>
            <a:r>
              <a:rPr lang="ru-RU" sz="3600" dirty="0" smtClean="0"/>
              <a:t> </a:t>
            </a:r>
            <a:r>
              <a:rPr lang="ru-RU" sz="3600" dirty="0" err="1" smtClean="0"/>
              <a:t>вугровими</a:t>
            </a:r>
            <a:r>
              <a:rPr lang="ru-RU" sz="3600" dirty="0" smtClean="0"/>
              <a:t> </a:t>
            </a:r>
            <a:r>
              <a:rPr lang="ru-RU" sz="3600" dirty="0" err="1" smtClean="0"/>
              <a:t>висипами</a:t>
            </a:r>
            <a:r>
              <a:rPr lang="ru-RU" sz="3600" dirty="0" smtClean="0"/>
              <a:t>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пропонує</a:t>
            </a:r>
            <a:r>
              <a:rPr lang="ru-RU" sz="3600" dirty="0" smtClean="0"/>
              <a:t> реклама, самим </a:t>
            </a:r>
            <a:r>
              <a:rPr lang="ru-RU" sz="3600" dirty="0" err="1" smtClean="0"/>
              <a:t>правильним</a:t>
            </a:r>
            <a:r>
              <a:rPr lang="ru-RU" sz="3600" dirty="0" smtClean="0"/>
              <a:t> буде не </a:t>
            </a:r>
            <a:r>
              <a:rPr lang="ru-RU" sz="3600" dirty="0" err="1" smtClean="0"/>
              <a:t>займатися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самолікуванням</a:t>
            </a:r>
            <a:r>
              <a:rPr lang="ru-RU" sz="3600" dirty="0" smtClean="0"/>
              <a:t>, а </a:t>
            </a:r>
            <a:r>
              <a:rPr lang="ru-RU" sz="3600" dirty="0" err="1" smtClean="0"/>
              <a:t>звернутися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лікаря-дерматолога</a:t>
            </a:r>
            <a:r>
              <a:rPr lang="ru-RU" sz="3600" dirty="0" smtClean="0"/>
              <a:t> </a:t>
            </a:r>
            <a:r>
              <a:rPr lang="ru-RU" sz="3600" dirty="0" err="1" smtClean="0"/>
              <a:t>й</a:t>
            </a:r>
            <a:r>
              <a:rPr lang="ru-RU" sz="3600" dirty="0" smtClean="0"/>
              <a:t> </a:t>
            </a:r>
            <a:r>
              <a:rPr lang="ru-RU" sz="3600" dirty="0" err="1" smtClean="0"/>
              <a:t>дослухатися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до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порад</a:t>
            </a:r>
            <a:r>
              <a:rPr lang="ru-RU" sz="3600" dirty="0" smtClean="0"/>
              <a:t>.</a:t>
            </a:r>
          </a:p>
          <a:p>
            <a:endParaRPr lang="uk-UA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39551" y="4509120"/>
            <a:ext cx="3499215" cy="2664296"/>
            <a:chOff x="539551" y="4509120"/>
            <a:chExt cx="3499215" cy="2664296"/>
          </a:xfrm>
        </p:grpSpPr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1" y="5013176"/>
              <a:ext cx="3499215" cy="1844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Умножение 3"/>
            <p:cNvSpPr/>
            <p:nvPr/>
          </p:nvSpPr>
          <p:spPr>
            <a:xfrm>
              <a:off x="683568" y="4509120"/>
              <a:ext cx="3168352" cy="266429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pic>
        <p:nvPicPr>
          <p:cNvPr id="28675" name="Picture 3" descr="http://im4-tub-ua.yandex.net/i?id=86499481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311098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lobeAndPeo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 людини на життя</Template>
  <TotalTime>326</TotalTime>
  <Words>1266</Words>
  <Application>Microsoft Office PowerPoint</Application>
  <PresentationFormat>Экран (4:3)</PresentationFormat>
  <Paragraphs>39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GlobeAndPeople</vt:lpstr>
      <vt:lpstr>Особиста гігієна школяра</vt:lpstr>
      <vt:lpstr>Слайд 2</vt:lpstr>
      <vt:lpstr>Догляд за шкірою обличчя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Тіло та руки</vt:lpstr>
      <vt:lpstr>Слайд 12</vt:lpstr>
      <vt:lpstr>Слайд 13</vt:lpstr>
      <vt:lpstr>Слайд 14</vt:lpstr>
      <vt:lpstr>Ноги</vt:lpstr>
      <vt:lpstr>Слайд 16</vt:lpstr>
      <vt:lpstr>Слайд 17</vt:lpstr>
      <vt:lpstr>Слайд 18</vt:lpstr>
      <vt:lpstr>Нігті</vt:lpstr>
      <vt:lpstr>Слайд 20</vt:lpstr>
      <vt:lpstr>Слайд 21</vt:lpstr>
      <vt:lpstr>Волосся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23</cp:revision>
  <dcterms:created xsi:type="dcterms:W3CDTF">2013-12-15T14:54:46Z</dcterms:created>
  <dcterms:modified xsi:type="dcterms:W3CDTF">2013-12-15T21:46:43Z</dcterms:modified>
</cp:coreProperties>
</file>