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1" r:id="rId1"/>
  </p:sld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4A7FB4"/>
    <a:srgbClr val="4374BB"/>
    <a:srgbClr val="3378CB"/>
    <a:srgbClr val="3366CC"/>
    <a:srgbClr val="91E5E3"/>
    <a:srgbClr val="9D8D65"/>
    <a:srgbClr val="CC0000"/>
    <a:srgbClr val="ADA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457200" y="5334000"/>
            <a:ext cx="8229600" cy="838200"/>
          </a:xfrm>
        </p:spPr>
        <p:txBody>
          <a:bodyPr anchor="b"/>
          <a:lstStyle>
            <a:lvl1pPr>
              <a:defRPr/>
            </a:lvl1pPr>
          </a:lstStyle>
          <a:p>
            <a:r>
              <a:rPr lang="ru-RU" smtClean="0"/>
              <a:t>Образец заголовка</a:t>
            </a:r>
            <a:endParaRPr lang="en-US" dirty="0"/>
          </a:p>
        </p:txBody>
      </p:sp>
      <p:sp>
        <p:nvSpPr>
          <p:cNvPr id="445443" name="Rectangle 3"/>
          <p:cNvSpPr>
            <a:spLocks noGrp="1" noChangeArrowheads="1"/>
          </p:cNvSpPr>
          <p:nvPr>
            <p:ph type="subTitle" idx="1"/>
          </p:nvPr>
        </p:nvSpPr>
        <p:spPr>
          <a:xfrm>
            <a:off x="457200" y="6019800"/>
            <a:ext cx="8229600" cy="609600"/>
          </a:xfrm>
        </p:spPr>
        <p:txBody>
          <a:bodyPr anchor="b"/>
          <a:lstStyle>
            <a:lvl1pPr marL="0" indent="0" algn="ctr">
              <a:buFont typeface="Wingdings" pitchFamily="2" charset="2"/>
              <a:buNone/>
              <a:defRPr/>
            </a:lvl1pPr>
          </a:lstStyle>
          <a:p>
            <a:r>
              <a:rPr lang="ru-RU" smtClean="0"/>
              <a:t>Образец подзаголовка</a:t>
            </a:r>
            <a:endParaRPr lang="en-US"/>
          </a:p>
        </p:txBody>
      </p:sp>
      <p:pic>
        <p:nvPicPr>
          <p:cNvPr id="4" name="Picture 3" descr="17.gif"/>
          <p:cNvPicPr>
            <a:picLocks noChangeAspect="1"/>
          </p:cNvPicPr>
          <p:nvPr userDrawn="1"/>
        </p:nvPicPr>
        <p:blipFill>
          <a:blip r:embed="rId3"/>
          <a:stretch>
            <a:fillRect/>
          </a:stretch>
        </p:blipFill>
        <p:spPr>
          <a:xfrm>
            <a:off x="7467600" y="2590800"/>
            <a:ext cx="1676400" cy="2095500"/>
          </a:xfrm>
          <a:prstGeom prst="rect">
            <a:avLst/>
          </a:prstGeom>
          <a:ln>
            <a:noFill/>
          </a:ln>
          <a:effectLst>
            <a:softEdge rad="112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095500" cy="54102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381000" y="152400"/>
            <a:ext cx="61341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descr="liam_ball_1.gif"/>
          <p:cNvPicPr>
            <a:picLocks noChangeAspect="1"/>
          </p:cNvPicPr>
          <p:nvPr userDrawn="1"/>
        </p:nvPicPr>
        <p:blipFill>
          <a:blip r:embed="rId2"/>
          <a:stretch>
            <a:fillRect/>
          </a:stretch>
        </p:blipFill>
        <p:spPr>
          <a:xfrm>
            <a:off x="8277225" y="5838825"/>
            <a:ext cx="866775" cy="10191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pic>
        <p:nvPicPr>
          <p:cNvPr id="4" name="Picture 3" descr="liam_ball_1.gif"/>
          <p:cNvPicPr>
            <a:picLocks noChangeAspect="1"/>
          </p:cNvPicPr>
          <p:nvPr userDrawn="1"/>
        </p:nvPicPr>
        <p:blipFill>
          <a:blip r:embed="rId2"/>
          <a:stretch>
            <a:fillRect/>
          </a:stretch>
        </p:blipFill>
        <p:spPr>
          <a:xfrm>
            <a:off x="8277225" y="5838825"/>
            <a:ext cx="866775" cy="10191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5240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5240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descr="liam_ball_1.gif"/>
          <p:cNvPicPr>
            <a:picLocks noChangeAspect="1"/>
          </p:cNvPicPr>
          <p:nvPr userDrawn="1"/>
        </p:nvPicPr>
        <p:blipFill>
          <a:blip r:embed="rId2"/>
          <a:stretch>
            <a:fillRect/>
          </a:stretch>
        </p:blipFill>
        <p:spPr>
          <a:xfrm>
            <a:off x="8277225" y="5838825"/>
            <a:ext cx="866775" cy="10191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7" name="Picture 6" descr="liam_ball_1.gif"/>
          <p:cNvPicPr>
            <a:picLocks noChangeAspect="1"/>
          </p:cNvPicPr>
          <p:nvPr userDrawn="1"/>
        </p:nvPicPr>
        <p:blipFill>
          <a:blip r:embed="rId2"/>
          <a:stretch>
            <a:fillRect/>
          </a:stretch>
        </p:blipFill>
        <p:spPr>
          <a:xfrm>
            <a:off x="8277225" y="5838825"/>
            <a:ext cx="866775" cy="10191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pic>
        <p:nvPicPr>
          <p:cNvPr id="3" name="Picture 2" descr="liam_ball_1.gif"/>
          <p:cNvPicPr>
            <a:picLocks noChangeAspect="1"/>
          </p:cNvPicPr>
          <p:nvPr userDrawn="1"/>
        </p:nvPicPr>
        <p:blipFill>
          <a:blip r:embed="rId2"/>
          <a:stretch>
            <a:fillRect/>
          </a:stretch>
        </p:blipFill>
        <p:spPr>
          <a:xfrm>
            <a:off x="8277225" y="5838825"/>
            <a:ext cx="866775" cy="10191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 descr="liam_ball_1.gif"/>
          <p:cNvPicPr>
            <a:picLocks noChangeAspect="1"/>
          </p:cNvPicPr>
          <p:nvPr userDrawn="1"/>
        </p:nvPicPr>
        <p:blipFill>
          <a:blip r:embed="rId2"/>
          <a:stretch>
            <a:fillRect/>
          </a:stretch>
        </p:blipFill>
        <p:spPr>
          <a:xfrm>
            <a:off x="8277225" y="5838825"/>
            <a:ext cx="866775" cy="10191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4" descr="liam_ball_1.gif"/>
          <p:cNvPicPr>
            <a:picLocks noChangeAspect="1"/>
          </p:cNvPicPr>
          <p:nvPr userDrawn="1"/>
        </p:nvPicPr>
        <p:blipFill>
          <a:blip r:embed="rId2"/>
          <a:stretch>
            <a:fillRect/>
          </a:stretch>
        </p:blipFill>
        <p:spPr>
          <a:xfrm>
            <a:off x="8277225" y="5838825"/>
            <a:ext cx="866775" cy="1019175"/>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Bitmap_128.bmp"/>
          <p:cNvPicPr>
            <a:picLocks noChangeAspect="1"/>
          </p:cNvPicPr>
          <p:nvPr userDrawn="1"/>
        </p:nvPicPr>
        <p:blipFill>
          <a:blip r:embed="rId2">
            <a:duotone>
              <a:schemeClr val="accent1">
                <a:shade val="45000"/>
                <a:satMod val="135000"/>
              </a:schemeClr>
              <a:prstClr val="white"/>
            </a:duotone>
          </a:blip>
          <a:srcRect l="10782" t="19157" r="10805" b="10200"/>
          <a:stretch>
            <a:fillRect/>
          </a:stretch>
        </p:blipFill>
        <p:spPr>
          <a:xfrm>
            <a:off x="1524000" y="1447800"/>
            <a:ext cx="6096000" cy="4495800"/>
          </a:xfrm>
          <a:prstGeom prst="rect">
            <a:avLst/>
          </a:prstGeom>
          <a:ln>
            <a:noFill/>
          </a:ln>
          <a:effectLst>
            <a:outerShdw blurRad="76200" dir="18900000" sy="23000" kx="-1200000" algn="bl" rotWithShape="0">
              <a:prstClr val="black">
                <a:alpha val="20000"/>
              </a:prstClr>
            </a:outerShdw>
            <a:softEdge rad="112500"/>
          </a:effectLst>
        </p:spPr>
      </p:pic>
      <p:sp>
        <p:nvSpPr>
          <p:cNvPr id="3" name="Picture Placeholder 2"/>
          <p:cNvSpPr>
            <a:spLocks noGrp="1"/>
          </p:cNvSpPr>
          <p:nvPr>
            <p:ph type="pic" idx="1"/>
          </p:nvPr>
        </p:nvSpPr>
        <p:spPr>
          <a:xfrm>
            <a:off x="1676400" y="1828800"/>
            <a:ext cx="57150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2" name="Title 1"/>
          <p:cNvSpPr>
            <a:spLocks noGrp="1"/>
          </p:cNvSpPr>
          <p:nvPr>
            <p:ph type="title"/>
          </p:nvPr>
        </p:nvSpPr>
        <p:spPr>
          <a:xfrm>
            <a:off x="457200" y="228600"/>
            <a:ext cx="5486400" cy="566738"/>
          </a:xfrm>
        </p:spPr>
        <p:txBody>
          <a:bodyPr anchor="b"/>
          <a:lstStyle>
            <a:lvl1pPr algn="l">
              <a:defRPr sz="2000" b="1"/>
            </a:lvl1pPr>
          </a:lstStyle>
          <a:p>
            <a:r>
              <a:rPr lang="ru-RU" smtClean="0"/>
              <a:t>Образец заголовка</a:t>
            </a:r>
            <a:endParaRPr lang="en-US"/>
          </a:p>
        </p:txBody>
      </p:sp>
      <p:sp>
        <p:nvSpPr>
          <p:cNvPr id="4" name="Text Placeholder 3"/>
          <p:cNvSpPr>
            <a:spLocks noGrp="1"/>
          </p:cNvSpPr>
          <p:nvPr>
            <p:ph type="body" sz="half" idx="2"/>
          </p:nvPr>
        </p:nvSpPr>
        <p:spPr>
          <a:xfrm>
            <a:off x="1792288" y="6019800"/>
            <a:ext cx="5751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pic>
        <p:nvPicPr>
          <p:cNvPr id="9" name="Picture 8" descr="liam_ball_1.gif"/>
          <p:cNvPicPr>
            <a:picLocks noChangeAspect="1"/>
          </p:cNvPicPr>
          <p:nvPr userDrawn="1"/>
        </p:nvPicPr>
        <p:blipFill>
          <a:blip r:embed="rId3"/>
          <a:stretch>
            <a:fillRect/>
          </a:stretch>
        </p:blipFill>
        <p:spPr>
          <a:xfrm>
            <a:off x="8277225" y="5838825"/>
            <a:ext cx="866775" cy="10191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bwMode="auto">
          <a:xfrm>
            <a:off x="381000" y="152400"/>
            <a:ext cx="838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444419" name="Rectangle 3"/>
          <p:cNvSpPr>
            <a:spLocks noGrp="1" noChangeArrowheads="1"/>
          </p:cNvSpPr>
          <p:nvPr>
            <p:ph type="body" idx="1"/>
          </p:nvPr>
        </p:nvSpPr>
        <p:spPr bwMode="auto">
          <a:xfrm>
            <a:off x="381000" y="1524000"/>
            <a:ext cx="8382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ctrTitle"/>
          </p:nvPr>
        </p:nvSpPr>
        <p:spPr/>
        <p:txBody>
          <a:bodyPr/>
          <a:lstStyle/>
          <a:p>
            <a:r>
              <a:rPr lang="en-US" sz="6000" smtClean="0"/>
              <a:t>Healthy lifestyle</a:t>
            </a:r>
            <a:endParaRPr lang="en-US" sz="6000"/>
          </a:p>
        </p:txBody>
      </p:sp>
      <p:sp>
        <p:nvSpPr>
          <p:cNvPr id="449539" name="Rectangle 3"/>
          <p:cNvSpPr>
            <a:spLocks noGrp="1" noChangeArrowheads="1"/>
          </p:cNvSpPr>
          <p:nvPr>
            <p:ph type="subTitle" idx="1"/>
          </p:nvPr>
        </p:nvSpPr>
        <p:spPr/>
        <p:txBody>
          <a:bodyPr/>
          <a:lstStyle/>
          <a:p>
            <a:r>
              <a:rPr lang="en-US" smtClean="0"/>
              <a:t>Done by Anastasia Pockachailo</a:t>
            </a: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9538"/>
                                        </p:tgtEl>
                                        <p:attrNameLst>
                                          <p:attrName>style.visibility</p:attrName>
                                        </p:attrNameLst>
                                      </p:cBhvr>
                                      <p:to>
                                        <p:strVal val="visible"/>
                                      </p:to>
                                    </p:set>
                                    <p:anim calcmode="lin" valueType="num">
                                      <p:cBhvr additive="base">
                                        <p:cTn id="7" dur="500" fill="hold"/>
                                        <p:tgtEl>
                                          <p:spTgt spid="449538"/>
                                        </p:tgtEl>
                                        <p:attrNameLst>
                                          <p:attrName>ppt_x</p:attrName>
                                        </p:attrNameLst>
                                      </p:cBhvr>
                                      <p:tavLst>
                                        <p:tav tm="0">
                                          <p:val>
                                            <p:strVal val="#ppt_x"/>
                                          </p:val>
                                        </p:tav>
                                        <p:tav tm="100000">
                                          <p:val>
                                            <p:strVal val="#ppt_x"/>
                                          </p:val>
                                        </p:tav>
                                      </p:tavLst>
                                    </p:anim>
                                    <p:anim calcmode="lin" valueType="num">
                                      <p:cBhvr additive="base">
                                        <p:cTn id="8" dur="500" fill="hold"/>
                                        <p:tgtEl>
                                          <p:spTgt spid="4495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9539">
                                            <p:txEl>
                                              <p:pRg st="0" end="0"/>
                                            </p:txEl>
                                          </p:spTgt>
                                        </p:tgtEl>
                                        <p:attrNameLst>
                                          <p:attrName>style.visibility</p:attrName>
                                        </p:attrNameLst>
                                      </p:cBhvr>
                                      <p:to>
                                        <p:strVal val="visible"/>
                                      </p:to>
                                    </p:set>
                                    <p:anim calcmode="lin" valueType="num">
                                      <p:cBhvr additive="base">
                                        <p:cTn id="13" dur="500" fill="hold"/>
                                        <p:tgtEl>
                                          <p:spTgt spid="4495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95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0"/>
            <a:ext cx="8748464" cy="1340768"/>
          </a:xfrm>
        </p:spPr>
        <p:txBody>
          <a:bodyPr/>
          <a:lstStyle/>
          <a:p>
            <a:pPr>
              <a:buClr>
                <a:schemeClr val="accent4">
                  <a:lumMod val="75000"/>
                  <a:lumOff val="25000"/>
                </a:schemeClr>
              </a:buClr>
            </a:pPr>
            <a:r>
              <a:rPr lang="en-US" sz="2200" b="1"/>
              <a:t>More than anything else, the ordinary decisions we make every day are the things that most influence our health and wellbeing — what we eat, how much we move our body, how we deal with </a:t>
            </a:r>
            <a:r>
              <a:rPr lang="en-US" sz="2200" b="1"/>
              <a:t>stress</a:t>
            </a:r>
            <a:r>
              <a:rPr lang="en-US" sz="2200" b="1" smtClean="0"/>
              <a:t>.</a:t>
            </a:r>
            <a:endParaRPr lang="en-US" sz="2200" b="1"/>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36470"/>
            <a:ext cx="4644008" cy="5304898"/>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375" y="1436470"/>
            <a:ext cx="4668648" cy="5303263"/>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en-US" sz="2400"/>
              <a:t>You hear a lot about living a healthy lifestyle, but what does that mean? In general, a healthy person </a:t>
            </a:r>
            <a:r>
              <a:rPr lang="en-US" sz="2400"/>
              <a:t>doesn't </a:t>
            </a:r>
            <a:r>
              <a:rPr lang="en-US" sz="2400" smtClean="0"/>
              <a:t>smoke, </a:t>
            </a:r>
            <a:r>
              <a:rPr lang="en-US" sz="2400"/>
              <a:t>eats healthy </a:t>
            </a:r>
            <a:r>
              <a:rPr lang="en-US" sz="2400"/>
              <a:t>and </a:t>
            </a:r>
            <a:r>
              <a:rPr lang="en-US" sz="2400" smtClean="0"/>
              <a:t>does exercises</a:t>
            </a:r>
            <a:r>
              <a:rPr lang="en-US" sz="2400"/>
              <a:t>. Sounds simple, doesn't it</a:t>
            </a:r>
            <a:r>
              <a:rPr lang="en-US" sz="2400"/>
              <a:t>? </a:t>
            </a:r>
            <a:endParaRPr lang="en-US" sz="2400"/>
          </a:p>
          <a:p>
            <a:r>
              <a:rPr lang="en-US" sz="2400"/>
              <a:t>The trick to healthy living is making small changes...taking more steps, adding fruit to your cereal, having an extra glass of water...these are just a few ways you can start living healthy without drastic changes.</a:t>
            </a:r>
            <a:endParaRPr lang="uk-UA" sz="240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 y="20781"/>
            <a:ext cx="9144000" cy="146400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81"/>
            <a:ext cx="9144000" cy="6837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5" y="20781"/>
            <a:ext cx="918193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9738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5 Steps to healthy lifestyle</a:t>
            </a:r>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412776"/>
            <a:ext cx="6768752" cy="5170575"/>
          </a:xfrm>
        </p:spPr>
      </p:pic>
    </p:spTree>
    <p:extLst>
      <p:ext uri="{BB962C8B-B14F-4D97-AF65-F5344CB8AC3E}">
        <p14:creationId xmlns:p14="http://schemas.microsoft.com/office/powerpoint/2010/main" val="30626135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97734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79512" y="32792"/>
            <a:ext cx="8964488" cy="1760984"/>
          </a:xfrm>
        </p:spPr>
        <p:txBody>
          <a:bodyPr/>
          <a:lstStyle/>
          <a:p>
            <a:r>
              <a:rPr lang="en-US" sz="1500" b="1"/>
              <a:t>The Healthy Eating Pyramid is a simple, trustworthy guide to choosing a healthy diet. Its foundation is daily exercise and weight control, since these two related elements strongly influence your chances of staying healthy. The Healthy Eating Pyramid builds  showing that you should eat more foods from the bottom part of the pyramid (vegetables, whole grains) and less from the top (red meat, refined grains, potatoes, sugary drinks, and salt).</a:t>
            </a:r>
            <a:endParaRPr lang="uk-UA" sz="1500" b="1"/>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551867"/>
            <a:ext cx="7128792" cy="5306133"/>
          </a:xfrm>
          <a:prstGeom prst="rect">
            <a:avLst/>
          </a:prstGeom>
        </p:spPr>
      </p:pic>
    </p:spTree>
    <p:extLst>
      <p:ext uri="{BB962C8B-B14F-4D97-AF65-F5344CB8AC3E}">
        <p14:creationId xmlns:p14="http://schemas.microsoft.com/office/powerpoint/2010/main" val="111549613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marL="0" indent="0">
              <a:buNone/>
            </a:pPr>
            <a:r>
              <a:rPr lang="en-US"/>
              <a:t>Finally, there are three main messages to follow for healthy eating:</a:t>
            </a:r>
          </a:p>
          <a:p>
            <a:r>
              <a:rPr lang="en-US"/>
              <a:t> First, we should eat less fat, particularly saturated fat.</a:t>
            </a:r>
          </a:p>
          <a:p>
            <a:r>
              <a:rPr lang="en-US"/>
              <a:t> Secondly, we are to cut down on sugar and salt.</a:t>
            </a:r>
          </a:p>
          <a:p>
            <a:r>
              <a:rPr lang="en-US"/>
              <a:t> Thirdly, we must eat more fresh fruit and vegetables.</a:t>
            </a:r>
            <a:endParaRPr lang="uk-UA"/>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8478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52520"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52520" cy="6957392"/>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27" y="14522"/>
            <a:ext cx="9380947" cy="7086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428" y="14522"/>
            <a:ext cx="9516579" cy="7086886"/>
          </a:xfrm>
          <a:prstGeom prst="rect">
            <a:avLst/>
          </a:prstGeom>
        </p:spPr>
      </p:pic>
    </p:spTree>
    <p:extLst>
      <p:ext uri="{BB962C8B-B14F-4D97-AF65-F5344CB8AC3E}">
        <p14:creationId xmlns:p14="http://schemas.microsoft.com/office/powerpoint/2010/main" val="612002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im-10_apple">
  <a:themeElements>
    <a:clrScheme name="Office Theme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00"/>
        </a:dk1>
        <a:lt1>
          <a:srgbClr val="226822"/>
        </a:lt1>
        <a:dk2>
          <a:srgbClr val="FFFFFF"/>
        </a:dk2>
        <a:lt2>
          <a:srgbClr val="220011"/>
        </a:lt2>
        <a:accent1>
          <a:srgbClr val="81CA6A"/>
        </a:accent1>
        <a:accent2>
          <a:srgbClr val="83ABC1"/>
        </a:accent2>
        <a:accent3>
          <a:srgbClr val="ABB9AB"/>
        </a:accent3>
        <a:accent4>
          <a:srgbClr val="002A00"/>
        </a:accent4>
        <a:accent5>
          <a:srgbClr val="C1E1B9"/>
        </a:accent5>
        <a:accent6>
          <a:srgbClr val="769BAF"/>
        </a:accent6>
        <a:hlink>
          <a:srgbClr val="A58779"/>
        </a:hlink>
        <a:folHlink>
          <a:srgbClr val="7E83B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Anim-10_apple</Template>
  <TotalTime>147</TotalTime>
  <Words>264</Words>
  <Application>Microsoft Office PowerPoint</Application>
  <PresentationFormat>Экран (4:3)</PresentationFormat>
  <Paragraphs>11</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Anim-10_apple</vt:lpstr>
      <vt:lpstr>Healthy lifestyle</vt:lpstr>
      <vt:lpstr>Презентация PowerPoint</vt:lpstr>
      <vt:lpstr>Презентация PowerPoint</vt:lpstr>
      <vt:lpstr>5 Steps to healthy lifestyle</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lifestyle</dc:title>
  <dc:subject>Анимированный шаблон для презентаций</dc:subject>
  <dc:creator>office</dc:creator>
  <dc:description>http://freeppt.ru/ - Презентации по культуре и искусству, шаблоны PowerPoint.</dc:description>
  <cp:lastModifiedBy>office</cp:lastModifiedBy>
  <cp:revision>11</cp:revision>
  <dcterms:created xsi:type="dcterms:W3CDTF">2013-03-27T12:32:18Z</dcterms:created>
  <dcterms:modified xsi:type="dcterms:W3CDTF">2013-04-01T17:49:20Z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TC011408291033</vt:lpwstr>
  </property>
</Properties>
</file>