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B3F0F-A6EA-42C4-A781-55B3B32829F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EB24C91-26FE-4B73-B2F3-46BE864564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8%D1%88%D0%BD%D1%8F" TargetMode="External"/><Relationship Id="rId2" Type="http://schemas.openxmlformats.org/officeDocument/2006/relationships/hyperlink" Target="http://uk.wikipedia.org/wiki/%D0%9A%D0%B0%D0%BB%D0%B8%D0%BD%D0%B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404664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348880"/>
            <a:ext cx="3528391" cy="3332829"/>
          </a:xfrm>
        </p:spPr>
        <p:txBody>
          <a:bodyPr>
            <a:normAutofit fontScale="92500"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Підготував    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учень   10-Б   класу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Нововолинського   ліцею-інтернату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Волинської   обласної    ради</a:t>
            </a:r>
          </a:p>
          <a:p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Кулай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Віталій 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AutoShape 2" descr="data:image/jpeg;base64,/9j/4AAQSkZJRgABAQAAAQABAAD/2wCEAAkGBxQSEhUUEhQWFhUXFyAbFxgYGCAdHhgYGR8fHxgaHhoaHighHBwlHBoYITEiJSkrLi4uICAzODMsNygtLisBCgoKDg0OGxAQGywkICUsLCwsLCwsLCwsLCwsLCwsLCwsLCwsLCwsLCwsLCwsLCwsLCwsLCwsLCwsLCwsLCwsLP/AABEIAQMAwgMBIgACEQEDEQH/xAAbAAACAwEBAQAAAAAAAAAAAAAEBQIDBgABB//EAEUQAAECBQIEBAMGBAUCAwkAAAECEQADEiExBEEFIlFhEzJxgZGh8AZCUrHB0RQjYuEzcoKS8ZOiFkPSFTRTVGNzlMLy/8QAGQEAAwEBAQAAAAAAAAAAAAAAAQIDAAQF/8QAKREAAgICAgEDBAEFAAAAAAAAAAECEQMhEjFBEyJRBDJhoXEUI4GRsf/aAAwDAQACEQMRAD8A38rW+B4hUJZNRVMVULKKuVNTF2AfGC/WMtrdQslRAIQlRppHKASpmULMWIqPQRo/tDKUuWo0KClGoJUCaGcLbaksC3KxucgQk1GoKkqTMmTFpSGlpAZIdLuprsBSzkkEjIN+fJHk6bOaXwKJepmOCOVJDitvLe2eoNjf9TF6qY5SSUkGopw4IsdgbMwzmEylk3JAUGB5QA4DGwyepNj2vBiBSUFVTAM+TuSxGL26HMcuSMUTG8jii0JUBflYt19msXf4wR9nNfLSFGYeZZBdnw9i73uSSPzhXL0+Rhi6VFQFmz8zZxcWFooOnKFWUAGu6mbqwI+HQNEoZHB2gWzcr16DZLEguylMGcC93GXaA9fqElLIKRzMbMVAuLFrE3uenoYzqtWaEpTQQC/4sCzg5fp0ipGsKizmk2Td1VF3V8GYN8BFsn1ebJFx1VGsZKnrSpJC2J8vmsEXFQIpa9zY43gnUcXUACopNrGjCgLlw+4du28JtRqFUpZfQGliVMLcxu7M6c/KKBMpTl8lPK9uji2X+jHLjyTh9rMOVcTXMcKUjFlB0lyFEJ2sLYYkQv1WmFiSSKXAAZPlYAXscn43u0AK1KLAF+Z7lmJBuR0P7iIzdRUaUpSU5D7i2Cz729PVqPJkb2Yt/iAldIYgBwrBtgkuz/B+uYCOodQUSfMHUxBzchzfA6OY8mTyxKTzO1N3Dl3chvfrBCVIUhIIAIsVU3UcuS9TUmwAHW9iGioq7MFI1LJIQUofcly4N7i5OcnL5MAazVhRVdTggnACbjDgMbO3xijVMDclTtU5qYWbNykbCKjLCm5LEMSL3cvZ8Ebg/lCqCWwB8/WFLOyq2sVCwOAabjaPZSkJVzYJa5YhBPOxLhmNnuH9XqWmXSnmWGFFgCVKLAKawSl35XLd2eIpkUAprSvlul3+67u4KS5YX27tDRaW0GwlWvKSlSVIUhQsFVfy6lFwEEt/mFnD3wRfMlSkeIJa6pJuSJiFKFmBFJTzdZYsDsRlFp9Iol3a5yAaSA1/xF2Bt1bdipiHZJIJTlV2Ad7XYtcgeveOj1+Krsa6O0esErzVmUTfmpW13ZV0lndi7PZng6VrwFLCKZocBKVlSHABCXUGBpDgdg9naExkhKgeZSAQXJZk2q7MSbt6ZMQKw7rIUEm/Ui21yzMAdmMNHKzcjY/ZjxP4pkzaJRWGluOYKBqYMGpBe4u4zeNWjX6eTMlpVUhSZZQZZICAkJClEoBpe+Q73aPnKuIqXQhyKAplk+UqYXUSCoO1mcegsXqdQsodazUEmlTFRUEswYYSfyVg2h5Z1Fe0KyV0bRX2rkP/AII/3I/KOj51/ATzcBF+vhg+4It6R0T9bIb1maabxebTMSpdQcGhXMFAhjUTcguFU4cYhFqtQVnPmYKLAFTF3sw9NsdI6fP6B2O5Jzd368zxRVZ6iQ/Tc567friOaM5+RLbKbBRKQqybuq9V3A9iPh7QwWgKSgAOUm7FiQ/MMfhuHtCx+bek467fKwidKUjzO7PytfLMpyRd3EW5MKYdJmzFIKVEku4BfmZy2Nync2d3LXiNQDYkFw2PKOjdrGBVF1ZCQ9gf27ZfvHTUnzEgbdSfievw3ickvIHsklHMRYl+rOS17bEMbH4QQJtJCgApQFikBiS4fGAW9L7NFhSfCM2WVOgslW9NLTAQAxFwx7fFfpUKUsctQZ6gLf5QRti3f4O43E1aCZq1ZN1feYlwoE1Vdwdv3gSdMUgEEVWyfw/HEHqwNiEXD9AKjuo9urH1gPXImpRUwbyvgg2Z0uWYdLfpzxaugI8WXI6n0G3TqS9sxdLseYKsC5ACdsEYPTLC0LUziAa0klyQygkOer2qsfZu7tJvDVAGkE4t5iKWABJIFTgfeI77w70goEKiGYMWYpy7+hI63F49CiGYWu6WF83ezguHgXWJWhhMABIexIvi/X59sxToErmKEuXcqPKHF2F3e5LbCNxT7AWzS5OQ+WGXvv8AWIgmsB7qD0szlB2IYdQXt32htptEmSGnIeY7sqwQGtUL8xZ26bKYx7qtWqaWWMkBMwGlgouwZgQQWPa8G9hqinwVoAUbFgFAO6RnF2zv/wAFStW4rwAncpBwzORVUWNg+MXgPUSS3K68sp3ClBiz7DZ+oECyJigSUOnAxYk4s5Dvbvvs2UbRqGWoW/MlQIDVpSAyHL7gAZx6HaLEzVIqJcJJDJpNJG5AORYjG8RTLlgBiKmNWSC9i+59dhnEQmagpKwKkghvkLMbWBFu9jAWOXhB4S+CGpnB3BAaxS5vgs34SQzbQtMshSktZWak2OyCACwe2/zgmahATc3OwAIv3Ob3/wCIgnVBDMxUC47KHlP69HaLwxzrodY5PwGHh9KqlEKyFhQwrIUCCXJBHbNy8VIn0KKy4L9x0sHc2I6DbYQIvWvsMM4DEdeb9otOoQQLqChm4If0NwPcwy+jk1cg+gwj+K7E+0dFSJenIBJS5z58+0dCf0v8/s3ov4/QXMUWBU4G+LWwA79Lt1aPdMkYSOZxlgX3DPcMwv8ApFSVMkFX6ZZtzYORa3zjv4g2CXpvSMVObeoNjE9eCRUgIrKTUkWBZV2GQHDbFogQErZPMBbdiXsh7OebI9bXA5Si4Uw7ghyxG/1vBaJICUqUQoXVSHbpnPti8PKcYLYXROUACXYNcsOUKAs4J3tdwLRTqSZgWScAtcF7FxdrG7DIB3g0LIQFEEJAdgrAOLdXue2wgOWyloSrdqiMgHzWZmYFyHzvHLy5SEZCRJNKpk11JCDbO4sSQwH08GTZayDSlRSEhVTswVYJdTNgurFhuRDNApSkGkBg9JZgogtYYO2+bMHMNTxNwEKJUVqSQpmIFgjlAY2JLFmJe7RSHvdy8FIRT7LOFaaWGKKlLTzH1ApuBykBV3FsAPDaWZc2WKk0h6gnBdzV5SN2fvfqIzSpwTSEqIJAFKzfJYuwqLqXnJYXgaZxznTKTTSEoJIuDZ1F2z5i+STAdP7UM5RWkaBHB5KZtbDxg3KFug91BQId2IP9Ke0C8TQlaDKUKXRZZFPMGKbps5Yu4AuQ7QvRxklVbVFuU0lzSolYAF3KC/S3aJ6TilVJU5OVJDFw9KuVnUkA1FQZgRkXh1CTRk7QnlcOdRSzlwlIIbBZVmz0B3O8O+FaBUiZVM510A2DMS4bmyoB7AD0sYM4Pr0OFkJMwFhh0+IXLHZiB0L7bwLquKBYrWisJUymJBS4ABB6BQOQWeEe9MX2jXi3BTOEvxVgJSm5R94saAXz5SxD5LZjO6ngs2zHmCKqVPdmCkuBnmFifWG0ziqKTchSaUXvSHASxOCzqx1EDarjyQWSUuolyCDdSVJ65dI7RlS6Glx7Emp4VqNPMWkoBShyCm4ZnUWBq5XDhrZwYmmWKleMFh0si1BKy6ndxUzGx7iNVw/W+OpDqxfIHkAS1ywes7EH2EecZ4LWhkUKSHcEVXxswcXYi9xe8XjmjpfspHqkYTT6m3kF8v8AJj2bDR6vVEXbpdJZrvsbdY9TpVlbBClK6ty5KcpJAYuC5Bf0jyRo1omqRMblS5L2D/iIcfHv0j03kikWlkpbZRO1FRs5Pr3sXsBHq9P/ACjNL+bFrhrqxgKYdGxiLdPpkeMEqPKV3D56UkBy9mwbwxn8HNISkqUDYDdIclgkNbuSL7mwhMmTjVE8mSqEEuaSwBv2GfQR3jXY5g/hqUIWS5JQFWpNStr9CLHsYG4gSVlTmk4Ku/mAtsXx7PsefuoHPdEaj3+f6GOivl/Ef9wjopaGs1MzSElxKIDB2DskvcB+gewYMp2vElzUGkqllLBnCiWAwL3u4G2NoilRCwy1ik2Ifch8AiwffaF05ag5VelTHDAlvwnfdusedijHK96/gSEYy7GM1cpwlImBiPvAP0qPV3D/AJ5iSZ4IKSSCBewYNuCzUh2fNxcwB/FUh7VOwVSFEFNrAYAZnaJLUVDnmBrWU5DW3FwPbqGis/o1LQ7wJ9B63BNQanygAYwBzEkmwue7mJ6SQtYRTSCpRAF1FqSRzJdtn2GC9wFqFLr8NKQpVmSGNQ6Bm6v3GWjW8N0oSoLVyzVAJBsbki+wJJcZO17xyZcHpK72Rni4gOglI8RS5ivKagAHNKfUHoS4wPWJatAmJM1jLAW2EsUpt4id0JuA/lZLgEOTTx7XBEtZlLL3RhjbJBZ3Hl3tjML9dxsCYAXpAlUh88xdIAyKBt0JicU0id8dCnX6r+byk1I5MDIKTVjBCam2Y+1ml0iJdc2aSpRTZAYAF1Uhy5u49HAgWXq5ZmuUutJUSL+ZIUACLHcXFi4izS6kqmqPLQiUkOWZyKifgVfLtDU6oVPZKWawVJYErBAAbKQQ4dx9649MxbwZfhKTONynmSHAU01G/ZJSFONx0EeajSq5VuFCYXmJDOElwFjdxUk9RV7RZpJQWBKouk2JzUEhKlMNuW3ZJh70O2MZnEJYoURSyhXazu5UGyagXeFw1QWJlSqRRZuqlcpFzY2UxP3naANeQqSEcwClAEE3IUpQB7kchvuTaF2q1SUztQygAzDJBpqCRa/lHa4gRxivsfaSpRmyypBFYoc+dKXezfdqQSLb9A8Js5dKqgOUp6DFRWHexDvf9RCzWKMkylk2IKi+HneZ26A+/uIeanUBMxK1pJBkMp8koAPwIASfRtoLiuw2U8N4nMSK0h6EzFUtkVZ5bqOXPftGy4brjMrJYKSp3H4RgFs2pD5ubmPnuvnPMUlqQlJIOE0KNkpAYgO4beNZotUypjP/AIYsBdyEki2fKfyhJqK8GTph0/RVJPiXdVr3BNNztZYV1Bdt2jOaXUAlSVqCmspgm/3QbqYgObm2XeNRMkJmy6QQq5VjzPnGbNl/dnCbWSlpWta5gpD1BSKeW9KVAMQUg53YNtGhK0zMQq8JcxCSoSpgVVjKgHQWekO3cEHd2htP1AACUzBSpgkWJIBZy4PezHMeasypanQJRIH4WKd7We3JfqIDVq0y7AFQeoEkEA4ewHXPRsx0cuUULJ2FJ1AtXU4AIqZub8Ia4NLlm2xmAddKnrBIppCXILJ8u4CsG77W9YmdQVB1i+XOwdgzZuHc47Wj2bIr5AkB3uXu4yWzeztbpDxtM0XQlTKDByX/AMqT89/WOg7/ANnzdhL/ANw/eOjp5R+S9x+R24LuUgkOQRanH9h3iJk1M6VFICUhATVcZJAHKGc73EQCmSSFOBlTWIBs2Ll82IgjQzS9eG5cvk4CTes3A6MXs8eKm06iQja6MuEKdTJXSlTAYUH8ti12D9cRejRaqYugSpjgC5SQWw5UbA5tG00GimFAKqJYWpgQSCxckqblJZNjdmYWMFJrJqRN2Ni+GtQxAYuknGGw0d6+uvSOn1aEuhlq00tlDmUHUkkcxNRZkqJKQAkdOUXN2ZypxeqkhiUoLOBakqB6JBcDFusL504yv6jUQkkO9rcyhcqx0s8SVxBQKELKQ7JpBwB5j0zf32eOWbcm2yMpWxP9tFplIQkOkJyUlw7vUFbqJKrjFrBoyvjj+IIblFLHFrUnfZRhv9o3WlLAtkObOopUNsMt+77iAZUsOhZHMyQXuLMA5fHKPjFofbbEei7W6sMHepBpChsEkOHwRZmhjwwBjVYFCWL4YOSMW5gS/Qb2jPcYmkzpqW/8y+zuTfG7398Q7kh2D3sCSb3So5BuOUH3Z4zVIHRBfEqZYUeUkBIIH4gmpT4cFIDf1E7WZ8EnBEvUNcgsC/3QKh8bBr49ISKl/wAklIDqACQRezBSm9AL5d4P4XqRTNUC7LSH7hgXODfYbE2G6yWjdEFpXULEqEyoJDP/AIopFvMWKvT3iv7QcOCZZmAOpRIUw8oSo0Aj7z4JGCwvmG3DlES5q1ClalAJLjllJIUq4F3LgjonZy9KElRmpSpXKgqsbkBiQ27kkkevWApV0PFCj7RpDS+glWD5pubY3Bv2tDudNSpYDgqMg93cEizbAs46kwFrf/cQ45pax0IYJRYO2x9/aDNHIBUVMHCUJzZvBJHdyogf6xBfQpnJp/mpSXPK2cuAxzuDf1fvGn4fPdSlqAKfCCQQosVJJQeYZaopPoNhGanadKp0uzhQQL48xqPr9bPD3gaKQSasKAcbkgj9794M+jeTQaT+W91FgDVY1JI7CxINxHcXlpWSggKJTYquQrnIdxdKigD3xaA5mppWEqDEgblvMtx2wz/k0E8Q1qXQsFilSkkFIIdiUpVuzuAq7F/xXmvusZy8CeapTnwxQEJJUpTOrtk0eZrMNoFQBNIZIS7mks4sNyzCzM/xg7XJ8Vcwy7sQDLKiQxDTAEDoUpboX7Qv1MpXh1l6LBqaSQLJVe5Tli++zx0x2hGiniU2kpSlYUwdwLpb7t7NkxTLmpJZiqmz1MxZibZdx6sDmB0rSCQxBIOLA39L32v7RITAkOpiGuxIvcXbO179Iqvhm/AQSf6T3pUX93jogJINzLnexU3tfEdG1+QUh6ZgoxvYAg562dz1w3rDLhqUpS6wCHCgLeZrBTbAEsMc5zC5M0GlNSqCQ6Sqzh3YenZzB61oWkFJNJS4dwTUzG4GQkHdmjyHS+Qp/AQjiRmVkA0pdhhgQQkN6VfnjCnRcVBybIFAFm5ygJe97Kzg9oX8SnrQGS1SkOEgPZi7hrmyfhkRXwtAmTFLUR/LKSG3pTSb7CyfcDtHQoqrGbthfEuIPOQg3pVtkAAnq26d+20QlrbXIRYpSDU7DmJRUC9slm9cwtWD/EAG6qgRcG6lAl/QJAPQ7xdOAGoK1FVQAYAWpJNXrgAHs8Ol/wAFst47LCpdKWAEuUG6m4Iv1YXe8JtOHCQlwAHe17/By35Qx1s0TALkh0pDpLhLKLkD/SbbP7R4OhJpqsmllDYkklwwDElQFrMDDxdRA9orXIBWS/Mpr55iwz6hV/TvB3DvKA2V2a7CkjuME93Ihtq5SbpTLlhn5khwoizBPQAgv72tCDxClJSb2Xd8EMDy7OT+WwEJdmrRbrNOVfw8oHzBCS2Uv6/ea+cvaJTtQhxJQCE1ZFnAcqcmzquX6N2gfTkq1Mup6UqxhmQHD3s+fSGPDly0hAmuST5eiFVElR/FmwNmHcQzCMZM9UwAMAFKb0l1EEWBYskEket4Y8P0CRqCbJ8QKJqtyECUxFyCqlRG3KTu8KpWnWiyUBjLZADv4ZqIURtUlOce9obrRM/iFBqvDCAJaioFSEouWIPmLfBrkX5J60isdGN4mVp0qrPT5rD/AO27bc4SC3aDpiWQopJqVKL3uCQDL7sWAf16QsmzydJMSqolSaVVEEgpC1JdQsVMkDGT1g0Tv8Al7hKbZZNN8NYsfeOtJpf5JyFGldM5AIBLobm/EDcd73EarhSKUC1QqILG5KyA7Zz+XtGVUlAMlRIIISglmYBi9ywsrfp7RqJTeEkA3MzYFjUtw3aygzxsvRktncVlE+GQLlZcP94GwyzFLfKKtROTLRd3Lc3rZssTk/Qg3iVpgJuDNSp22Uw9P7ekD67R+HXQpXUCl6ikksSM2AALCyh7rjSdWFrYpRxBK/IWCi5W7lRSwYg5yXPfMVqUDkkks6rnHlYNdDe9haIz+LotZJ6cmMgu4DgYFztiBOHgFQBccvN1DYZzhj2jpjB9iNMMS0whKi9qZa6j5RjuRYM+8RSAo0SyLg8jVAizAO5Kjax8pgvTypahZUykhglagOY5sGL3JG+Xi/Vppk1gAmlgyblL4SAq3rfMNew8WBq0QBbwUf8AWV+8eRUnUEgMj/u/vHQeLEGSpxUpyoY2YvsDkZGd4aS5gMsUhqwFKJ2DlgD1ZOxGYUSkLdKquZ/NnJDOACbMWDXg3T6oqoluDymq2GBDsdi5z02aPNpeB1oqnDmUoIBUpRSgl9xsejlAJHfrAWimp5wgio1AEWDAppLvZIcDbPtFvFlt4dmZDWaxKXwLB2BvsPaFHC59E4oJspBBbcuhhS9+YERWKuIAqQknVSj94TFeW9hUXZmbJd8OesR1YJmM/lQpy+4chuu/x2g8qKNqimpR9VIW6XTuejbvbMU6g3S13qBO5FKi/wAAH9d8xrejCvVCmgJLEKuG/CpTFu6SR8tjDLgiRQk7pFgXBLAAi/8Aq7QuKyVNflIU4JBBUcEvbZvUmHPBdaqXZCUldwKgDSN1AG3Td7CLpLyNFJ9hE3WeH5hzEPg+5d89flCuUkFagLp8qnJtZ1F/a/X4ROXp1TKyTZ1Ncu5wATkkvnPaFqEVTZgJIBJdQ6EFJLO1gTY94nBJgSs0/CuC+K0wzEFFVMs+YkskEAOMAOT6NmG3/hGSVsFGolJd6SjkFKklPMyS3LnmJJYXG4apCJcqWgFkSCti71KJUblmuwPRhtBU3WqqLB0qCAoCzhPiCkd3SD2Y7BolzlbKKl4GsnhwQlCJpqCFOCwF3LJDYBTTyv69YImzk0BSVFKvI91AZyB03t7tGflakTHrWKlOEJqYii1yzVcwDhwTnsz0gDFMtTL3Cr9AkuoghwwIbeOfImtsrQL9qtIjUIMsEAK5kqlqpY3SpKktcXLkjBMIP/Z406tKnLkgF2uAkpcHBISQ4sWfYRqJPCbKT4SWUGdJUSbg2JuhnV3J2vCficnww1S1eEsKTUzeHzBN0sGA5SL4e7mL48ntpCPRjeKywGRSaUup9iUlm/pezf2jXymSRYjy27VbAsBd/cRmeKqUiZMUFhikFAIdlVvYEYPL8jD/AEK0rWtKk3Mtzd7FPKUnfuLC5y0Wn9qYjrwEz9MtcoJpbw1BnBegOtIPTJt/zFXHNOqaBQnnK0jLMkC5s5BGKQcekOuHzJSkpDKCgASVEP8AhLje1jY9XjxGnISAqlTOdjSC7N3Y07vUxdniCa/1+x1C/Im132TdCkkJ8RbUliaSBdIAVzJpZrCkg5tCrTcL8FB/EPMVkofBppLjIVZ3uOkfQJc4rksFgEpSynyoAgAuMEghx33xl+L8PlJ5xypUSk0qNUtbE0kLGLhsm5bAiuHNJ6YeKM5rps4qJQixAACdybMckZfpj1ijSy50qmYldBBdqgwBLF1FgGO1/eGf8GKitBCg1woMXIYEgO5F8/3gOfqUrVzJSW5RsgqBe4FyGsaTvkPHVd6olJ0CGeTcSpbH/wCmj9Q8eQfy9Ef/AI5PzaOg8Y/AORNEkKysjq52uWAVi/q4vB0nhokIDzMgOk4TUkhhdqmUxt+UKZQZKSkg2Aa7n8Rd3fm6i0aDXSCscpJJ32zntcn0PrHnvI+r0KpNgPEJZUXGPutu6Dnvn4RmJWoUlYUCbG45W2V0bKem0azWI8qSwIHN3tuTZqVW9YR6fTSzMSSaSSbbdsBwc9YaDrRvwgsTSqaQlPMpINspABJe2bt7+8ezQAUJ8xAY2cAGzY5iyS/6xRpNWtSgJR3pYA05pIJF0sxYnrcPD7UcJCkqrWhLEKSJYLqpNKQXHlKnL3JDxbLFKkWnBUYzQoKSs+alYAOeibZszN6RoNFKIdlh6VAJbFRCXzuGw+RA8/gwK2BYlVfQFL4PQvUG2aGSdOkeLMrqlnCE2L8pB35f22eCpJipq9leu0ExLBKCAAliRbcOxbL/ADiK+F+NJkzQ8tQUTyoczCCQhR7pUfYAbiJ8S1S5q1CUCq4AL4eoByLO7e0ME6jwUIS3lSXJ+8piSbYBJtuwETVxWhYyrolPmmWpR+6BSwYgNQkfClr9nhdqhP8ABlqky6mmpCmAAKThN7pDnJIyL7RZrJpJIHmZ3AdySPn88Qz0szwtOlCkBwFEtkrTyp8r1FHMoXNwk7RNSUdjQpvZQNIELU5BRLQ3IyallTjItzPm1JTcwUoFAlzUKdJS7lYBPhjmGXc0pVbv3hXN1pMoptzZLXNIDgluhLD+mD3P8LLSv/ywkF9qwUm57qSD1iMnb2U5LYy03ELmlVUsjlQQbMVPYgswNPsPQV8ZWQFUEknmS5CgmpKkukEGl1DckFh6Qr0iJiQhSlFqrKKQ7OCAo9WBfuA/WGXEiKFFyQE+puxKX3BSXD4LG7GDCKUtC3a2YPVvMkJWEJAUldTbEqDEAksKknt7Qd9n9UCsAgc0pDjF0sP1O9mhfLm0ySkEKDFOQ5FRa2WYf8PCzTa3mBS9kMSB95LsRf8Ay93EdsouSaJbfR9CmahBmFaAxv5eZlXC2OyeVJ9T2hho0HwksrnUlRSALgpBIBJ+8be8Y3gmtVKQZYLrCy6nwAAohLdFTEhuoVtaCZXGClaQQUhKgTvhRFmZuU4sGt0jknid0PyaZo+F8eSgykcqUklNId+Uh8g2ILl2D3s7QZxhIUAGUOZjSQCQL8rlsqJu+LR874XqFFQUWBStQFhaqm7ZwPnG84TxHxAqWHRyW9EkJZrhtg5fEU4cNoKmKJkldImSiVpoqICbqFiCAHJsSSkXe7MIVztXUEs6F1kJUTVUQwIUC5DMTdrt6RqNNOQyVDBSlXUJBNKvVny2yesZniGikIdBSQUpBBKnKkMwIqYOQxv1HaL45Jt2B+4VzjzF0TyXLkLFzvtHQr/iRsEts7O3e2Y6OumJTNLqZpdAVKKSjYhlEm6S9s5b6HanXipQ5uZIBAyFFnOwIf8ActeI6dFZssPTzAuC77A74b+0U0hQpQoizqCmexcM3v0NjHleSYwM5Bl1JIzQycO4JwXb+/aIaThqSpaXBIW4JBwGtbe+WYH1i1GlIlAOGM0JqBe9ibHcJB6PBMhAkJZKiXKblmbldRAs/QJ6DuY0XXQUxjpwUIDApRTYO5mKN1M+wJ2F8wJxOcZRAWUqNLlIvQEGtbkXJJ6CwTu5g6TNMqXLJbklkBrlRS5Ibp/Vb84zevn1UgAsQXvcuCLv0cEjBYReMbdso5WVa1ZRqQkkUFPL6D1739+0UGcoJpl1TFLUhglzezks+x67DoY9104q8GYCovMCUO2436GoEtGk4XowEUoeXLQKSR5lMC9x95Vg+wPtDv2iqrIrlFDrKkjlUAkEWN6lFgw2SNnxAnEJAWogGxfzYSwqzuwa7YeGOsBAKQlGSbkuQkPdrDIZLv6PGflcSMzxqUkgAAJG1uZxtt1yekRSb2FoNmaiWiaGS7EOVH8IDsNnof2g9E7xPDU5IXLU5NmUoknf8RSB1zGWVKV4wKEklKVFQAOGybWH5xpdBLPgSgo3pGRipRIc7sKXI6QuVVG0NEAVLApTvQou2QonrsA1+4Po710kBCkKC0ppSlRpFlKKluM3HhAudyO8AzFJKCGIAYmoA2UpSdrByBYegMR4xxFctExQIIXQkqADkpQoqPYgt8Ymlug2kMuH6ltOZkwJqSSFh7EpWU4ORkg9NjDBwsFHK7MkkAhwrkJ3AIIHvaE3B5gV4suYQEzFqGBckA1OAHZlF27QUVVSRkKSKSXDgI8qnvUPL7F9oLhT0BS0YTVS1STSUAUkpO7EqKSH3AKHHZ8QPoNOZaF1oIqLgGxKQLMxvcjIjVfayUZikKIYgoKgCCSCBWGs97+/doz2iXWXOFCpShawJPtzd947IytCt90F6c+GA5JKl3YZsl3/AN1j2iPFCEIQt3YmxAqcVOD6JDe/pA+rWFJYN1sLO/rc/Do8Q4ghdAW5ddZUxtcFhjZ39z3gcLdgTvsb8JQFyWSkEuXO5sVpPTAI3zF3CZpBQpJIcDrepV2u/wB8Hp6ZiH2aSqXKSql0s+Dei6vQMCHbKR3iuUr+ZKlsQE8r7nlSrezukewaBJdmD9VNpkrKjSFS3GSAtNBdg1gQApmsqM7xPiCpi0raypaCQbouhNVj/UFKDdW6GNNxWYlCCF2QtKykncqqYAb1Mm2QxeMVPmJXgsGwASwsAHJsO39ofCr2FOio6iZswGwAOI6JCQfxK/2H9o6LbNyNEqVJQp7LIJ84UpmBYWABcMxBz8+k8SIAASgUDlTnmtu9ny5/aNGn7My02/mcrMSC7AuUn8njII09c5KbhKlpSQN0qIBFuxZo5YYOabYVhbGkv+Z4tEsIFJUabBSkg3ANkmxcsCQ/SLNOn+YhLhZlpDKD0qC0hRJqD2CEjoLneBPtkU6GWlMt3m1JpNuQBqsfiI93gvQ8HCJUoy1KJXJ8TH3ggBIDevXaBGLjHk/PRuEoxthPFZrrAe9BcgXHM4N7XBHpf0jN8QPMo1eZJLjZRF7vm0PZsoHUJDFihyeoqFOb4IPokxk+LTeYAA8wcFnyVBJPYAw+PYqTbGXC9P5ApnspqvKQQoOBsxB3s2I1qJ9CJaCLAVqFz5itRt/txGd0CUiakNSXU5VdgCUkAMBgk39NoK1E8q8UJFKZcsXBsVU3Au1hVjDd4WVtmAuJcSIlSkghl8xYFySoWB/ToBDLg6kplpCkuDNUS+5clgBYj44PVoSS+dcnleiUpSlH7qSCEtfJNP53jQaciWhCeapKvYL5iwHRIqD3+EGSqNBukMP4tKEKIAqIq2HKkgFJGObPoG2j2SCAjxHLoK+axCmUp7nD3fa/aIyEhKkqodIQSzWUpiWUS5IJdTdh1iWrae2oBCVTJRY2DlfLzWyKkth6gC9IiVX2MmI9ZMKZSpks8oCFAF3HiTCblxZ7gb4zHn2hSTISSoh3PKolyHJ625gL/h94DSqqSsKBYSiXUoBhLEtRZN3LqKmG9ov4mVTNJKNQLmZLYNc2Kdx/Tt0ivDaBQVwueUyiVFRZUshss56nBZvcxops4pK3uQh7s1SfvEC7EFIta5uRCbTgIIllJIppUrcKQWSGux/WGkySUImlakpARTWNnSUpN+vKwPUB3iUuzIp4xp0zJRXLBBWnrhTCnNxZuzD0jG8I8jF3FIH+YkrIIsSXCQ3QDLRp9HPI08lJXTMCLXYDwgL46OCM2vC6YlCVhkAKmKd7BlBwQGwXCvY97VhrRpUUqWkJLgEOEsMWCTYpFi7n2hRxqYPCQnDsRZmIJG/ziUyeCgYF2LjBB5lNuzgHe3aKuOt/DyiBgFNsl+p6FnbvFY9ixVsfcEnChg1kJazZSQHLY5jBfBUAzqX/AMIkMT+EM/vzQB9nwVSlJsWlhLG1SiSQC1zdQANsQXwxZ8eoA86KmUmxNIpLPmzj3iUu2boo4toVzpMplBISpVuoOMlJZN+mb4hAOBTGBdAF7lQuU3ODa0ONfrD4EsoDkrUoJa/3XDqNmc+/qRAuj1qwldSGd3TYinLG/NyneK42+Gh+UeO2T0Wi0qpaFLmzAopBUPDwSLh6OsdF0vipSAlLBIDAMiwGBiPY3qo39o2PGOLSZaly6x4mACbm7C71HB94wUpaqkzFJUkpUCXBBNJFwRh2YRupWsS3MhI9rZ/CCOsSExLgJloD74/PLQJfWX4HxwUE6fYq12k4dOWVzJEyYo/eVNWS2wfxMdvWDNIrTS0pTKTMQhKSkJrUWdQVYqUS1lWw5i9K0l3lhnILNsf2i5kgVeHbsR72jhlN9NsZqTEHG50pU1JQFgBJYqLkMHIdz2HW/SEPEJaR4ZSC5TboEpISBbqAc7bxpuK6UzJgCOUMKlG1KSbgNkkpEKOLadHKtJsOtgQTtuE4cdCYvjqkSKNIpXiKJAIAI6tUo82GblI/1QFPnGsJUSUlFv6iAly/oOu/eC9BLISQoM4Kb7lrej7Dt3DKFmyVAYSWyQQPyc9OvvFltiIf8IkrVJBfzJlpJLeUOcjbmb3EEah1TkBSfMtnbAJqqYH+lXzeL9dqhKSJctIpTQLOalArsdyDsDa8T4VpStYnKPKlKlMfMchxflACm/4MTldmewgTx4wl0slMlbZw93buX3eKuFzydNLtdMsE/wC9YKm/2h822aA9MgGcpZZLJUDYggtUr3BLl+hirQTwElJZIGmSok/dJmKq9nID/JoDVhWzO8H1tGqmINLVzKHYuqYqWE5sQKElj37iHGllVSghSlLVLmEgOGWgAVN32cNkdIzf2PkKma7TBJpUZoVUwLUgrKmVYsxLR9ETwebLE5YmO6CCPDAdRcK3JHK1x+kdWXG60XyQfgFk6lXMMOQXwfMQDljZnPr1hvxceNpXlC3KoOA9KVBTdwKX6sT6RmdJMq8UgOUqKbH8Kq0t3Ple/wA40PBNW0mVbbfcpKQoE2y9n7iOSWiEXTFdlmU5pqNmNwVpyQAxHlt36wFrJDKTUo3As7JyAWUXDXb9od8R0IlTbAEAoUk4IQVBLC3MGLb5EUSNbKWky1jAYkixdKbudm2zaGjLyMqvZjdYFeIoMm1+7FiVXsU7M73gbjGoBlSkt5iOtqWF75ufRxfMPePcNEuapUuoy5qcZKJqMp9GSkuMgs9ozZVXMlgsyUkD0AJ/XPpF1Q1LkjT8F1RQgM3kQ7KG6ks4O5JLbjtD7UhCdZLu3jIISTgEBwCDhwpnD4xeMpoZbOAwYkhwWICk2PQN9XjUaqU65CnJKCd8EgfI5+ESnRLzsSanXaVKQlHicpwtXlO9gCTzACB0ayWyr2Iv8G6Ai3URsp2oNRBbJct9GPDOADn5AH9Pzg48s4qkijwcttGXCtF1V8f7R0aj+I9f+kI6E5S+GH0WGL4PqXAoB386PTc9ogeC6gCyBjZaP/V0g1GrWL3FgGbA+PSJK4kvrvb6ftFXhw/J1cYCscL1QIHhG7lwtFr484y8TOj1Tt4ZuH8ySBgW5sOcQcriKhv/AN0Vfxqn39j9doRYsDMowYj4zKmoITMBSopuHBdgqm4OXUS3YRlp7+HLKXWSklm9Nsu5bffrGv8AtH/NDpeohrB93z9bwg0ep8JYJrNDBISLWFzfuO46w8MaXRzPH76Qy4bwtAkiZPBpWygk3e++AHAJhQeHr8SVLayphCVNYoQohShgPyH5b2i/i/G1rASCQ5cly46MwyP0EXaXjyEA0y1KJfmJc3y1uUFzYRo45bYVibPOPKJQyEkrKizZZOVWubKVe0GiaqRJkyyGYErcsQlI5QrYZLjvC/TcTkqNS0LKhdBKikJ7M7O9/brF+p4pJTYJJXnzBsggEm5YgYuRCuErqhXhkS0iSkguFVCYQpWC7k9bGlr2uTCL7VagSlTZbf4kgpDgu1aKbjsHYt3hvJ4ogMGcgEcyg3lIcgDFybddhGf+0UtepmV1SgwAAqUNr+YdR9NFMeN8rkUx4pJ7Fn2Z4inT6mXNVhNTm58yFJdhc5j6HJ+1EufLKkoelQALzAyiksWZrdD26x80/gFA3MvtzOCdvWNpwr7RyJAUmVL8MFQUoJU4qAAe57R0yjZ0V8nkvTiWJgJ/xKlJw4ukO1rvcAC1uhhvwWRMWhFIqAlqvh3ppLkC7JYvtC6bxvTTCCoKxYggEHrliYI0H2ilyhTWKR5akDGMg5Zr9+wjhnjn4RyvDKx9/EeIsJpqKbZL0uyibWvQr4xmTwdaCSqXMQmoSzzAsUuHSXcOAA5AuGcw6l/azThSlAyyo2JNqh0JbaCJX2m06y6psoC9QrHcByRdkk7dYlFZIv7Q+i2hJOR4kiYE3WVVpGBZgpLPugq96RGP08h1VD1BHS7XMfTJfE+HgKInadKjdjM3GPmAfhFPgaKYFH+JkG6qf5jM61Uhr2YJu28dcIOthX08q7M1I0pWiYoZKVCnqSBcHchg7dIdaWyUKIOWx+IksL4Ab0bpBug4LJU7aqWkCwTWk2Kbl8lyou/QNDdPCpKVJBnyymk1GtORSEgkC4arPSJyxTYP6aX4Mx9pOODTGnwgVqDprUAkiohTsXwHBBe/QXTp+2CyXOnkWvaYo9CPvdhG/EiSmaEiZKKCnlXUhQCwSVIe5HKAXp3F4n/Baes1TJLFAZym5JVU3J0pjqxRil7kdKjJrswY+2Cv/lpX/UV+8dG+Oj0v/wASR8R/6I6Kf2/g3pv5ExnzLfzm9nz65ikzlswmkd2z7RT4h69LMI7xT1/KOTnQnItmahZP+Kd9kj2doqXNVUP5qvr2irxbC/qzdYpUsbKP7QPUsXkWauavPjTD6FP50Qvmz1rYeLND4NQ39EwXqDywvdik9v2gLIyfqOwXU6BW65hB/q/tAh4IFfeWf9XSNAsuN8/WwgWQoOM3J/P0gerIPNib/wANoU/Mv4/pHh+yqBkn4/2h/NsPf84tULDvA9Wd9m5mZV9mZbEirteFU7hqUliD8Y2gDhuxhNxeVzMAAAh7DNw30GisczfYynYo0GnZbJyT+V/WGsr7Oopcv8YG4T/ip7vn0Ma0gBA+m7RXk6GsRf8Ah6W2FfE/vHifs4g4B+nxcXtDlKtukF6DA9DHM88kJzE0v7PS2SFIuBe5uepdR+TCCk/ZuQw/lAkvuezXfMOyWVFfieme/eAvqZDKaM+OAyALyyDe1R/f0iyRw6Ql+W/qcgnrB89fm94UeLf+/cw6yyYOY94dQlKwUBYUkpDu4cAuC4a4MFeBLJHIGY2c9v7wm0ixSff8oZS1YdvrpAeWQfVO1NAUgJSkMCxpdutyHvBH8WmougOz2JG56HpCjXKHiC2H/PvEHufTv+kVhKxvVdDz+Pl/hP8A3R0Iau35x0PyN6jDSu7sfgf2iBm/TH9xFJQxJzn6sqK5g9vruDHI2QUtFgm9LHsY9Kyd7/H4vAwUG8j++e7NEkKxYAg2Fms39N/QiETF5BRVYWe2x/aAdQfL6fm0EpVt2+toD1KuZO/x37xkLYVKmcrPAaFXDbd4vkKsR0F4ELBW+L/TwECxjPuB1eL5YwIHJDCzYyGGItlLuPz6Rn2GyCBc/wCUwDqpRJUf6B+fUwxlJ5jb7pisyuU2bkHXqT1eN5MmZ3haf5ycZOTi0aokEYIsW3//AFB7RnOGoaY/rgn2z+sOlKsCxHQH23jp5e0dyIyi9Xv06wy4elkB+h/SF0o5+t4ayQyAB0jkkIj2arm+EDFcWLNwfSBVK6RkhrKdXMzCeYrB2/vDDVqyx6wu1AsC/wCkViK2MdGqx9DDUligd4T6ABs7Q1UvmlwsgWBatys+p77xWV3LtENSCVKKWHNe1vyePAvPMPa/5xaD0PZaJv039o6BSrufiP3joJrGCEWu3rj6EV+GMWF/q8WJS3cfD4W+ccU397RytiEVItnPXH5GOli4u2cY/L1i0uw2fpHiEXFz6esaAUSUluuPrEL9Qnm+DfTQ1moznH1tC6aghWOm3p2h0jE5DfKOnSs+nr+T9I9lC/tBKpVrOD/m/tiNQAd2IY7Dt/eCpSbi1+vb0ipUkuLl2xkf8xfLRh8wGEkgBzvynrf42jlIZP8ApzfZ+8TKbn/LFhlkjJJI9T7NAYTPyEXJa9/036Xg6ckUpIL5yGfAbr/zEfDUARcH5/Bhd2ieolEIT1HX/mHvwAslJN3hi3JviA9MmxN/b594PXg/rE2FAkw439z+8Av1/ODpy+UfkGaAJSndg/p+eIdIwPPGbgdoH1Mp0B2+vSDF+nwivUpFAdw/v6wyoUs4elhnbvBqEcyP0ijhwtuzfG/yi9M0FabD22gSSMD6mUS+PNm4/O3zgYy83+vnDDUYNj5oBrAikKGKvAPU/COj2tP0I8h9BoaIF7fL67R6Ul94lK6lJZ7dPRzHnoB8Tb5xyCnswN8MtEZd/r9DHk5bbP8At84hKX6P6f2hosKC5xd/0gFcu/8AcwYVC7ACB51jzdmF7g+oh7MyEpBfGA5xBm2S/wAYATMFRLHHXHr3gsTLfWejjeMA9npGd+hMSljHz+ukQMzFn6l/7RJDNtbub+lm9oFoxYlFybC1/fEW0snby/X6QOmbc4H+kE3ywO8Ers29u2PiW+MLJ6GQEtmLk4f0+f00S1KeUFyH+XVzE/8ASvs9OPb9otnrFIAF9ndg/Rne8LZqI6XBv8j9H0gomx9NzA+nJYufg/7wQSG/UxmzAmpdhn4H/iAEE/8AD/OLtQXelmucdMu8BSR0+rxVAL6CT3xfc7ZivUItdssR33iaFgPaz/XWL1r5eVK85Yftn6aNyQCvhyR7fp+UXBBqBxfL+vWIaMs/KX3f/wDm0TFjhr9f7Rm9mJrS494CmSDbPe23q8HKZr9ejv8AXaBZqjbduj2HxxBiwghldlfGOiduivr3jorYBrqJSUrDAB8/ExASha0dHRyPsxRPMDyZhJuXjo6DHsPkOkzSpyS5JufeKdYnnI9P0jo6KsZnkpRCJgClAOm1RY73DsbgZj0LIBvjEdHQH0KRCyan2aOQcx0dEwBmgFS2UxDYMWTRn66R0dCS6HQI0MUSgUj16mOjomworawzc9e8S1CyBaOjoZAFM5T2MBjPp/ePY6LroUmhTgvsYtmpFJsMPjeOjoR9gJyuVRZhZ8bsP3j1epVVnfoI8joo+zBgNlG3wgBcwqN2+A/QR0dAiYrjyOjoc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hQWFhUXFyAbFxgYGCAdHhgYGR8fHxgaHhoaHighHBwlHBoYITEiJSkrLi4uICAzODMsNygtLisBCgoKDg0OGxAQGywkICUsLCwsLCwsLCwsLCwsLCwsLCwsLCwsLCwsLCwsLCwsLCwsLCwsLCwsLCwsLCwsLCwsLP/AABEIAQMAwgMBIgACEQEDEQH/xAAbAAACAwEBAQAAAAAAAAAAAAAEBQIDBgABB//EAEUQAAECBQIEBAMGBAUCAwkAAAECEQADEiExBEEFIlFhEzJxgZGh8AZCUrHB0RQjYuEzcoKS8ZOiFkPSFTRTVGNzlMLy/8QAGQEAAwEBAQAAAAAAAAAAAAAAAQIDAAQF/8QAKREAAgICAgEDBAEFAAAAAAAAAAECEQMhEjFBEyJRBDJhoXEUI4GRsf/aAAwDAQACEQMRAD8A38rW+B4hUJZNRVMVULKKuVNTF2AfGC/WMtrdQslRAIQlRppHKASpmULMWIqPQRo/tDKUuWo0KClGoJUCaGcLbaksC3KxucgQk1GoKkqTMmTFpSGlpAZIdLuprsBSzkkEjIN+fJHk6bOaXwKJepmOCOVJDitvLe2eoNjf9TF6qY5SSUkGopw4IsdgbMwzmEylk3JAUGB5QA4DGwyepNj2vBiBSUFVTAM+TuSxGL26HMcuSMUTG8jii0JUBflYt19msXf4wR9nNfLSFGYeZZBdnw9i73uSSPzhXL0+Rhi6VFQFmz8zZxcWFooOnKFWUAGu6mbqwI+HQNEoZHB2gWzcr16DZLEguylMGcC93GXaA9fqElLIKRzMbMVAuLFrE3uenoYzqtWaEpTQQC/4sCzg5fp0ipGsKizmk2Td1VF3V8GYN8BFsn1ebJFx1VGsZKnrSpJC2J8vmsEXFQIpa9zY43gnUcXUACopNrGjCgLlw+4du28JtRqFUpZfQGliVMLcxu7M6c/KKBMpTl8lPK9uji2X+jHLjyTh9rMOVcTXMcKUjFlB0lyFEJ2sLYYkQv1WmFiSSKXAAZPlYAXscn43u0AK1KLAF+Z7lmJBuR0P7iIzdRUaUpSU5D7i2Cz729PVqPJkb2Yt/iAldIYgBwrBtgkuz/B+uYCOodQUSfMHUxBzchzfA6OY8mTyxKTzO1N3Dl3chvfrBCVIUhIIAIsVU3UcuS9TUmwAHW9iGioq7MFI1LJIQUofcly4N7i5OcnL5MAazVhRVdTggnACbjDgMbO3xijVMDclTtU5qYWbNykbCKjLCm5LEMSL3cvZ8Ebg/lCqCWwB8/WFLOyq2sVCwOAabjaPZSkJVzYJa5YhBPOxLhmNnuH9XqWmXSnmWGFFgCVKLAKawSl35XLd2eIpkUAprSvlul3+67u4KS5YX27tDRaW0GwlWvKSlSVIUhQsFVfy6lFwEEt/mFnD3wRfMlSkeIJa6pJuSJiFKFmBFJTzdZYsDsRlFp9Iol3a5yAaSA1/xF2Bt1bdipiHZJIJTlV2Ad7XYtcgeveOj1+Krsa6O0esErzVmUTfmpW13ZV0lndi7PZng6VrwFLCKZocBKVlSHABCXUGBpDgdg9naExkhKgeZSAQXJZk2q7MSbt6ZMQKw7rIUEm/Ui21yzMAdmMNHKzcjY/ZjxP4pkzaJRWGluOYKBqYMGpBe4u4zeNWjX6eTMlpVUhSZZQZZICAkJClEoBpe+Q73aPnKuIqXQhyKAplk+UqYXUSCoO1mcegsXqdQsodazUEmlTFRUEswYYSfyVg2h5Z1Fe0KyV0bRX2rkP/AII/3I/KOj51/ATzcBF+vhg+4It6R0T9bIb1maabxebTMSpdQcGhXMFAhjUTcguFU4cYhFqtQVnPmYKLAFTF3sw9NsdI6fP6B2O5Jzd368zxRVZ6iQ/Tc567friOaM5+RLbKbBRKQqybuq9V3A9iPh7QwWgKSgAOUm7FiQ/MMfhuHtCx+bek467fKwidKUjzO7PytfLMpyRd3EW5MKYdJmzFIKVEku4BfmZy2Nync2d3LXiNQDYkFw2PKOjdrGBVF1ZCQ9gf27ZfvHTUnzEgbdSfievw3ickvIHsklHMRYl+rOS17bEMbH4QQJtJCgApQFikBiS4fGAW9L7NFhSfCM2WVOgslW9NLTAQAxFwx7fFfpUKUsctQZ6gLf5QRti3f4O43E1aCZq1ZN1feYlwoE1Vdwdv3gSdMUgEEVWyfw/HEHqwNiEXD9AKjuo9urH1gPXImpRUwbyvgg2Z0uWYdLfpzxaugI8WXI6n0G3TqS9sxdLseYKsC5ACdsEYPTLC0LUziAa0klyQygkOer2qsfZu7tJvDVAGkE4t5iKWABJIFTgfeI77w70goEKiGYMWYpy7+hI63F49CiGYWu6WF83ezguHgXWJWhhMABIexIvi/X59sxToErmKEuXcqPKHF2F3e5LbCNxT7AWzS5OQ+WGXvv8AWIgmsB7qD0szlB2IYdQXt32htptEmSGnIeY7sqwQGtUL8xZ26bKYx7qtWqaWWMkBMwGlgouwZgQQWPa8G9hqinwVoAUbFgFAO6RnF2zv/wAFStW4rwAncpBwzORVUWNg+MXgPUSS3K68sp3ClBiz7DZ+oECyJigSUOnAxYk4s5Dvbvvs2UbRqGWoW/MlQIDVpSAyHL7gAZx6HaLEzVIqJcJJDJpNJG5AORYjG8RTLlgBiKmNWSC9i+59dhnEQmagpKwKkghvkLMbWBFu9jAWOXhB4S+CGpnB3BAaxS5vgs34SQzbQtMshSktZWak2OyCACwe2/zgmahATc3OwAIv3Ob3/wCIgnVBDMxUC47KHlP69HaLwxzrodY5PwGHh9KqlEKyFhQwrIUCCXJBHbNy8VIn0KKy4L9x0sHc2I6DbYQIvWvsMM4DEdeb9otOoQQLqChm4If0NwPcwy+jk1cg+gwj+K7E+0dFSJenIBJS5z58+0dCf0v8/s3ov4/QXMUWBU4G+LWwA79Lt1aPdMkYSOZxlgX3DPcMwv8ApFSVMkFX6ZZtzYORa3zjv4g2CXpvSMVObeoNjE9eCRUgIrKTUkWBZV2GQHDbFogQErZPMBbdiXsh7OebI9bXA5Si4Uw7ghyxG/1vBaJICUqUQoXVSHbpnPti8PKcYLYXROUACXYNcsOUKAs4J3tdwLRTqSZgWScAtcF7FxdrG7DIB3g0LIQFEEJAdgrAOLdXue2wgOWyloSrdqiMgHzWZmYFyHzvHLy5SEZCRJNKpk11JCDbO4sSQwH08GTZayDSlRSEhVTswVYJdTNgurFhuRDNApSkGkBg9JZgogtYYO2+bMHMNTxNwEKJUVqSQpmIFgjlAY2JLFmJe7RSHvdy8FIRT7LOFaaWGKKlLTzH1ApuBykBV3FsAPDaWZc2WKk0h6gnBdzV5SN2fvfqIzSpwTSEqIJAFKzfJYuwqLqXnJYXgaZxznTKTTSEoJIuDZ1F2z5i+STAdP7UM5RWkaBHB5KZtbDxg3KFug91BQId2IP9Ke0C8TQlaDKUKXRZZFPMGKbps5Yu4AuQ7QvRxklVbVFuU0lzSolYAF3KC/S3aJ6TilVJU5OVJDFw9KuVnUkA1FQZgRkXh1CTRk7QnlcOdRSzlwlIIbBZVmz0B3O8O+FaBUiZVM510A2DMS4bmyoB7AD0sYM4Pr0OFkJMwFhh0+IXLHZiB0L7bwLquKBYrWisJUymJBS4ABB6BQOQWeEe9MX2jXi3BTOEvxVgJSm5R94saAXz5SxD5LZjO6ngs2zHmCKqVPdmCkuBnmFifWG0ziqKTchSaUXvSHASxOCzqx1EDarjyQWSUuolyCDdSVJ65dI7RlS6Glx7Emp4VqNPMWkoBShyCm4ZnUWBq5XDhrZwYmmWKleMFh0si1BKy6ndxUzGx7iNVw/W+OpDqxfIHkAS1ywes7EH2EecZ4LWhkUKSHcEVXxswcXYi9xe8XjmjpfspHqkYTT6m3kF8v8AJj2bDR6vVEXbpdJZrvsbdY9TpVlbBClK6ty5KcpJAYuC5Bf0jyRo1omqRMblS5L2D/iIcfHv0j03kikWlkpbZRO1FRs5Pr3sXsBHq9P/ACjNL+bFrhrqxgKYdGxiLdPpkeMEqPKV3D56UkBy9mwbwxn8HNISkqUDYDdIclgkNbuSL7mwhMmTjVE8mSqEEuaSwBv2GfQR3jXY5g/hqUIWS5JQFWpNStr9CLHsYG4gSVlTmk4Ku/mAtsXx7PsefuoHPdEaj3+f6GOivl/Ef9wjopaGs1MzSElxKIDB2DskvcB+gewYMp2vElzUGkqllLBnCiWAwL3u4G2NoilRCwy1ik2Ifch8AiwffaF05ag5VelTHDAlvwnfdusedijHK96/gSEYy7GM1cpwlImBiPvAP0qPV3D/AJ5iSZ4IKSSCBewYNuCzUh2fNxcwB/FUh7VOwVSFEFNrAYAZnaJLUVDnmBrWU5DW3FwPbqGis/o1LQ7wJ9B63BNQanygAYwBzEkmwue7mJ6SQtYRTSCpRAF1FqSRzJdtn2GC9wFqFLr8NKQpVmSGNQ6Bm6v3GWjW8N0oSoLVyzVAJBsbki+wJJcZO17xyZcHpK72Rni4gOglI8RS5ivKagAHNKfUHoS4wPWJatAmJM1jLAW2EsUpt4id0JuA/lZLgEOTTx7XBEtZlLL3RhjbJBZ3Hl3tjML9dxsCYAXpAlUh88xdIAyKBt0JicU0id8dCnX6r+byk1I5MDIKTVjBCam2Y+1ml0iJdc2aSpRTZAYAF1Uhy5u49HAgWXq5ZmuUutJUSL+ZIUACLHcXFi4izS6kqmqPLQiUkOWZyKifgVfLtDU6oVPZKWawVJYErBAAbKQQ4dx9649MxbwZfhKTONynmSHAU01G/ZJSFONx0EeajSq5VuFCYXmJDOElwFjdxUk9RV7RZpJQWBKouk2JzUEhKlMNuW3ZJh70O2MZnEJYoURSyhXazu5UGyagXeFw1QWJlSqRRZuqlcpFzY2UxP3naANeQqSEcwClAEE3IUpQB7kchvuTaF2q1SUztQygAzDJBpqCRa/lHa4gRxivsfaSpRmyypBFYoc+dKXezfdqQSLb9A8Js5dKqgOUp6DFRWHexDvf9RCzWKMkylk2IKi+HneZ26A+/uIeanUBMxK1pJBkMp8koAPwIASfRtoLiuw2U8N4nMSK0h6EzFUtkVZ5bqOXPftGy4brjMrJYKSp3H4RgFs2pD5ubmPnuvnPMUlqQlJIOE0KNkpAYgO4beNZotUypjP/AIYsBdyEki2fKfyhJqK8GTph0/RVJPiXdVr3BNNztZYV1Bdt2jOaXUAlSVqCmspgm/3QbqYgObm2XeNRMkJmy6QQq5VjzPnGbNl/dnCbWSlpWta5gpD1BSKeW9KVAMQUg53YNtGhK0zMQq8JcxCSoSpgVVjKgHQWekO3cEHd2htP1AACUzBSpgkWJIBZy4PezHMeasypanQJRIH4WKd7We3JfqIDVq0y7AFQeoEkEA4ewHXPRsx0cuUULJ2FJ1AtXU4AIqZub8Ia4NLlm2xmAddKnrBIppCXILJ8u4CsG77W9YmdQVB1i+XOwdgzZuHc47Wj2bIr5AkB3uXu4yWzeztbpDxtM0XQlTKDByX/AMqT89/WOg7/ANnzdhL/ANw/eOjp5R+S9x+R24LuUgkOQRanH9h3iJk1M6VFICUhATVcZJAHKGc73EQCmSSFOBlTWIBs2Ll82IgjQzS9eG5cvk4CTes3A6MXs8eKm06iQja6MuEKdTJXSlTAYUH8ti12D9cRejRaqYugSpjgC5SQWw5UbA5tG00GimFAKqJYWpgQSCxckqblJZNjdmYWMFJrJqRN2Ni+GtQxAYuknGGw0d6+uvSOn1aEuhlq00tlDmUHUkkcxNRZkqJKQAkdOUXN2ZypxeqkhiUoLOBakqB6JBcDFusL504yv6jUQkkO9rcyhcqx0s8SVxBQKELKQ7JpBwB5j0zf32eOWbcm2yMpWxP9tFplIQkOkJyUlw7vUFbqJKrjFrBoyvjj+IIblFLHFrUnfZRhv9o3WlLAtkObOopUNsMt+77iAZUsOhZHMyQXuLMA5fHKPjFofbbEei7W6sMHepBpChsEkOHwRZmhjwwBjVYFCWL4YOSMW5gS/Qb2jPcYmkzpqW/8y+zuTfG7398Q7kh2D3sCSb3So5BuOUH3Z4zVIHRBfEqZYUeUkBIIH4gmpT4cFIDf1E7WZ8EnBEvUNcgsC/3QKh8bBr49ISKl/wAklIDqACQRezBSm9AL5d4P4XqRTNUC7LSH7hgXODfYbE2G6yWjdEFpXULEqEyoJDP/AIopFvMWKvT3iv7QcOCZZmAOpRIUw8oSo0Aj7z4JGCwvmG3DlES5q1ClalAJLjllJIUq4F3LgjonZy9KElRmpSpXKgqsbkBiQ27kkkevWApV0PFCj7RpDS+glWD5pubY3Bv2tDudNSpYDgqMg93cEizbAs46kwFrf/cQ45pax0IYJRYO2x9/aDNHIBUVMHCUJzZvBJHdyogf6xBfQpnJp/mpSXPK2cuAxzuDf1fvGn4fPdSlqAKfCCQQosVJJQeYZaopPoNhGanadKp0uzhQQL48xqPr9bPD3gaKQSasKAcbkgj9794M+jeTQaT+W91FgDVY1JI7CxINxHcXlpWSggKJTYquQrnIdxdKigD3xaA5mppWEqDEgblvMtx2wz/k0E8Q1qXQsFilSkkFIIdiUpVuzuAq7F/xXmvusZy8CeapTnwxQEJJUpTOrtk0eZrMNoFQBNIZIS7mks4sNyzCzM/xg7XJ8Vcwy7sQDLKiQxDTAEDoUpboX7Qv1MpXh1l6LBqaSQLJVe5Tli++zx0x2hGiniU2kpSlYUwdwLpb7t7NkxTLmpJZiqmz1MxZibZdx6sDmB0rSCQxBIOLA39L32v7RITAkOpiGuxIvcXbO179Iqvhm/AQSf6T3pUX93jogJINzLnexU3tfEdG1+QUh6ZgoxvYAg562dz1w3rDLhqUpS6wCHCgLeZrBTbAEsMc5zC5M0GlNSqCQ6Sqzh3YenZzB61oWkFJNJS4dwTUzG4GQkHdmjyHS+Qp/AQjiRmVkA0pdhhgQQkN6VfnjCnRcVBybIFAFm5ygJe97Kzg9oX8SnrQGS1SkOEgPZi7hrmyfhkRXwtAmTFLUR/LKSG3pTSb7CyfcDtHQoqrGbthfEuIPOQg3pVtkAAnq26d+20QlrbXIRYpSDU7DmJRUC9slm9cwtWD/EAG6qgRcG6lAl/QJAPQ7xdOAGoK1FVQAYAWpJNXrgAHs8Ol/wAFst47LCpdKWAEuUG6m4Iv1YXe8JtOHCQlwAHe17/By35Qx1s0TALkh0pDpLhLKLkD/SbbP7R4OhJpqsmllDYkklwwDElQFrMDDxdRA9orXIBWS/Mpr55iwz6hV/TvB3DvKA2V2a7CkjuME93Ihtq5SbpTLlhn5khwoizBPQAgv72tCDxClJSb2Xd8EMDy7OT+WwEJdmrRbrNOVfw8oHzBCS2Uv6/ea+cvaJTtQhxJQCE1ZFnAcqcmzquX6N2gfTkq1Mup6UqxhmQHD3s+fSGPDly0hAmuST5eiFVElR/FmwNmHcQzCMZM9UwAMAFKb0l1EEWBYskEket4Y8P0CRqCbJ8QKJqtyECUxFyCqlRG3KTu8KpWnWiyUBjLZADv4ZqIURtUlOce9obrRM/iFBqvDCAJaioFSEouWIPmLfBrkX5J60isdGN4mVp0qrPT5rD/AO27bc4SC3aDpiWQopJqVKL3uCQDL7sWAf16QsmzydJMSqolSaVVEEgpC1JdQsVMkDGT1g0Tv8Al7hKbZZNN8NYsfeOtJpf5JyFGldM5AIBLobm/EDcd73EarhSKUC1QqILG5KyA7Zz+XtGVUlAMlRIIISglmYBi9ywsrfp7RqJTeEkA3MzYFjUtw3aygzxsvRktncVlE+GQLlZcP94GwyzFLfKKtROTLRd3Lc3rZssTk/Qg3iVpgJuDNSp22Uw9P7ekD67R+HXQpXUCl6ikksSM2AALCyh7rjSdWFrYpRxBK/IWCi5W7lRSwYg5yXPfMVqUDkkks6rnHlYNdDe9haIz+LotZJ6cmMgu4DgYFztiBOHgFQBccvN1DYZzhj2jpjB9iNMMS0whKi9qZa6j5RjuRYM+8RSAo0SyLg8jVAizAO5Kjax8pgvTypahZUykhglagOY5sGL3JG+Xi/Vppk1gAmlgyblL4SAq3rfMNew8WBq0QBbwUf8AWV+8eRUnUEgMj/u/vHQeLEGSpxUpyoY2YvsDkZGd4aS5gMsUhqwFKJ2DlgD1ZOxGYUSkLdKquZ/NnJDOACbMWDXg3T6oqoluDymq2GBDsdi5z02aPNpeB1oqnDmUoIBUpRSgl9xsejlAJHfrAWimp5wgio1AEWDAppLvZIcDbPtFvFlt4dmZDWaxKXwLB2BvsPaFHC59E4oJspBBbcuhhS9+YERWKuIAqQknVSj94TFeW9hUXZmbJd8OesR1YJmM/lQpy+4chuu/x2g8qKNqimpR9VIW6XTuejbvbMU6g3S13qBO5FKi/wAAH9d8xrejCvVCmgJLEKuG/CpTFu6SR8tjDLgiRQk7pFgXBLAAi/8Aq7QuKyVNflIU4JBBUcEvbZvUmHPBdaqXZCUldwKgDSN1AG3Td7CLpLyNFJ9hE3WeH5hzEPg+5d89flCuUkFagLp8qnJtZ1F/a/X4ROXp1TKyTZ1Ncu5wATkkvnPaFqEVTZgJIBJdQ6EFJLO1gTY94nBJgSs0/CuC+K0wzEFFVMs+YkskEAOMAOT6NmG3/hGSVsFGolJd6SjkFKklPMyS3LnmJJYXG4apCJcqWgFkSCti71KJUblmuwPRhtBU3WqqLB0qCAoCzhPiCkd3SD2Y7BolzlbKKl4GsnhwQlCJpqCFOCwF3LJDYBTTyv69YImzk0BSVFKvI91AZyB03t7tGflakTHrWKlOEJqYii1yzVcwDhwTnsz0gDFMtTL3Cr9AkuoghwwIbeOfImtsrQL9qtIjUIMsEAK5kqlqpY3SpKktcXLkjBMIP/Z406tKnLkgF2uAkpcHBISQ4sWfYRqJPCbKT4SWUGdJUSbg2JuhnV3J2vCficnww1S1eEsKTUzeHzBN0sGA5SL4e7mL48ntpCPRjeKywGRSaUup9iUlm/pezf2jXymSRYjy27VbAsBd/cRmeKqUiZMUFhikFAIdlVvYEYPL8jD/AEK0rWtKk3Mtzd7FPKUnfuLC5y0Wn9qYjrwEz9MtcoJpbw1BnBegOtIPTJt/zFXHNOqaBQnnK0jLMkC5s5BGKQcekOuHzJSkpDKCgASVEP8AhLje1jY9XjxGnISAqlTOdjSC7N3Y07vUxdniCa/1+x1C/Im132TdCkkJ8RbUliaSBdIAVzJpZrCkg5tCrTcL8FB/EPMVkofBppLjIVZ3uOkfQJc4rksFgEpSynyoAgAuMEghx33xl+L8PlJ5xypUSk0qNUtbE0kLGLhsm5bAiuHNJ6YeKM5rps4qJQixAACdybMckZfpj1ijSy50qmYldBBdqgwBLF1FgGO1/eGf8GKitBCg1woMXIYEgO5F8/3gOfqUrVzJSW5RsgqBe4FyGsaTvkPHVd6olJ0CGeTcSpbH/wCmj9Q8eQfy9Ef/AI5PzaOg8Y/AORNEkKysjq52uWAVi/q4vB0nhokIDzMgOk4TUkhhdqmUxt+UKZQZKSkg2Aa7n8Rd3fm6i0aDXSCscpJJ32zntcn0PrHnvI+r0KpNgPEJZUXGPutu6Dnvn4RmJWoUlYUCbG45W2V0bKem0azWI8qSwIHN3tuTZqVW9YR6fTSzMSSaSSbbdsBwc9YaDrRvwgsTSqaQlPMpINspABJe2bt7+8ezQAUJ8xAY2cAGzY5iyS/6xRpNWtSgJR3pYA05pIJF0sxYnrcPD7UcJCkqrWhLEKSJYLqpNKQXHlKnL3JDxbLFKkWnBUYzQoKSs+alYAOeibZszN6RoNFKIdlh6VAJbFRCXzuGw+RA8/gwK2BYlVfQFL4PQvUG2aGSdOkeLMrqlnCE2L8pB35f22eCpJipq9leu0ExLBKCAAliRbcOxbL/ADiK+F+NJkzQ8tQUTyoczCCQhR7pUfYAbiJ8S1S5q1CUCq4AL4eoByLO7e0ME6jwUIS3lSXJ+8piSbYBJtuwETVxWhYyrolPmmWpR+6BSwYgNQkfClr9nhdqhP8ABlqky6mmpCmAAKThN7pDnJIyL7RZrJpJIHmZ3AdySPn88Qz0szwtOlCkBwFEtkrTyp8r1FHMoXNwk7RNSUdjQpvZQNIELU5BRLQ3IyallTjItzPm1JTcwUoFAlzUKdJS7lYBPhjmGXc0pVbv3hXN1pMoptzZLXNIDgluhLD+mD3P8LLSv/ywkF9qwUm57qSD1iMnb2U5LYy03ELmlVUsjlQQbMVPYgswNPsPQV8ZWQFUEknmS5CgmpKkukEGl1DckFh6Qr0iJiQhSlFqrKKQ7OCAo9WBfuA/WGXEiKFFyQE+puxKX3BSXD4LG7GDCKUtC3a2YPVvMkJWEJAUldTbEqDEAksKknt7Qd9n9UCsAgc0pDjF0sP1O9mhfLm0ySkEKDFOQ5FRa2WYf8PCzTa3mBS9kMSB95LsRf8Ay93EdsouSaJbfR9CmahBmFaAxv5eZlXC2OyeVJ9T2hho0HwksrnUlRSALgpBIBJ+8be8Y3gmtVKQZYLrCy6nwAAohLdFTEhuoVtaCZXGClaQQUhKgTvhRFmZuU4sGt0jknid0PyaZo+F8eSgykcqUklNId+Uh8g2ILl2D3s7QZxhIUAGUOZjSQCQL8rlsqJu+LR874XqFFQUWBStQFhaqm7ZwPnG84TxHxAqWHRyW9EkJZrhtg5fEU4cNoKmKJkldImSiVpoqICbqFiCAHJsSSkXe7MIVztXUEs6F1kJUTVUQwIUC5DMTdrt6RqNNOQyVDBSlXUJBNKvVny2yesZniGikIdBSQUpBBKnKkMwIqYOQxv1HaL45Jt2B+4VzjzF0TyXLkLFzvtHQr/iRsEts7O3e2Y6OumJTNLqZpdAVKKSjYhlEm6S9s5b6HanXipQ5uZIBAyFFnOwIf8ActeI6dFZssPTzAuC77A74b+0U0hQpQoizqCmexcM3v0NjHleSYwM5Bl1JIzQycO4JwXb+/aIaThqSpaXBIW4JBwGtbe+WYH1i1GlIlAOGM0JqBe9ibHcJB6PBMhAkJZKiXKblmbldRAs/QJ6DuY0XXQUxjpwUIDApRTYO5mKN1M+wJ2F8wJxOcZRAWUqNLlIvQEGtbkXJJ6CwTu5g6TNMqXLJbklkBrlRS5Ibp/Vb84zevn1UgAsQXvcuCLv0cEjBYReMbdso5WVa1ZRqQkkUFPL6D1739+0UGcoJpl1TFLUhglzezks+x67DoY9104q8GYCovMCUO2436GoEtGk4XowEUoeXLQKSR5lMC9x95Vg+wPtDv2iqrIrlFDrKkjlUAkEWN6lFgw2SNnxAnEJAWogGxfzYSwqzuwa7YeGOsBAKQlGSbkuQkPdrDIZLv6PGflcSMzxqUkgAAJG1uZxtt1yekRSb2FoNmaiWiaGS7EOVH8IDsNnof2g9E7xPDU5IXLU5NmUoknf8RSB1zGWVKV4wKEklKVFQAOGybWH5xpdBLPgSgo3pGRipRIc7sKXI6QuVVG0NEAVLApTvQou2QonrsA1+4Po710kBCkKC0ppSlRpFlKKluM3HhAudyO8AzFJKCGIAYmoA2UpSdrByBYegMR4xxFctExQIIXQkqADkpQoqPYgt8Ymlug2kMuH6ltOZkwJqSSFh7EpWU4ORkg9NjDBwsFHK7MkkAhwrkJ3AIIHvaE3B5gV4suYQEzFqGBckA1OAHZlF27QUVVSRkKSKSXDgI8qnvUPL7F9oLhT0BS0YTVS1STSUAUkpO7EqKSH3AKHHZ8QPoNOZaF1oIqLgGxKQLMxvcjIjVfayUZikKIYgoKgCCSCBWGs97+/doz2iXWXOFCpShawJPtzd947IytCt90F6c+GA5JKl3YZsl3/AN1j2iPFCEIQt3YmxAqcVOD6JDe/pA+rWFJYN1sLO/rc/Do8Q4ghdAW5ddZUxtcFhjZ39z3gcLdgTvsb8JQFyWSkEuXO5sVpPTAI3zF3CZpBQpJIcDrepV2u/wB8Hp6ZiH2aSqXKSql0s+Dei6vQMCHbKR3iuUr+ZKlsQE8r7nlSrezukewaBJdmD9VNpkrKjSFS3GSAtNBdg1gQApmsqM7xPiCpi0raypaCQbouhNVj/UFKDdW6GNNxWYlCCF2QtKykncqqYAb1Mm2QxeMVPmJXgsGwASwsAHJsO39ofCr2FOio6iZswGwAOI6JCQfxK/2H9o6LbNyNEqVJQp7LIJ84UpmBYWABcMxBz8+k8SIAASgUDlTnmtu9ny5/aNGn7My02/mcrMSC7AuUn8njII09c5KbhKlpSQN0qIBFuxZo5YYOabYVhbGkv+Z4tEsIFJUabBSkg3ANkmxcsCQ/SLNOn+YhLhZlpDKD0qC0hRJqD2CEjoLneBPtkU6GWlMt3m1JpNuQBqsfiI93gvQ8HCJUoy1KJXJ8TH3ggBIDevXaBGLjHk/PRuEoxthPFZrrAe9BcgXHM4N7XBHpf0jN8QPMo1eZJLjZRF7vm0PZsoHUJDFihyeoqFOb4IPokxk+LTeYAA8wcFnyVBJPYAw+PYqTbGXC9P5ApnspqvKQQoOBsxB3s2I1qJ9CJaCLAVqFz5itRt/txGd0CUiakNSXU5VdgCUkAMBgk39NoK1E8q8UJFKZcsXBsVU3Au1hVjDd4WVtmAuJcSIlSkghl8xYFySoWB/ToBDLg6kplpCkuDNUS+5clgBYj44PVoSS+dcnleiUpSlH7qSCEtfJNP53jQaciWhCeapKvYL5iwHRIqD3+EGSqNBukMP4tKEKIAqIq2HKkgFJGObPoG2j2SCAjxHLoK+axCmUp7nD3fa/aIyEhKkqodIQSzWUpiWUS5IJdTdh1iWrae2oBCVTJRY2DlfLzWyKkth6gC9IiVX2MmI9ZMKZSpks8oCFAF3HiTCblxZ7gb4zHn2hSTISSoh3PKolyHJ625gL/h94DSqqSsKBYSiXUoBhLEtRZN3LqKmG9ov4mVTNJKNQLmZLYNc2Kdx/Tt0ivDaBQVwueUyiVFRZUshss56nBZvcxops4pK3uQh7s1SfvEC7EFIta5uRCbTgIIllJIppUrcKQWSGux/WGkySUImlakpARTWNnSUpN+vKwPUB3iUuzIp4xp0zJRXLBBWnrhTCnNxZuzD0jG8I8jF3FIH+YkrIIsSXCQ3QDLRp9HPI08lJXTMCLXYDwgL46OCM2vC6YlCVhkAKmKd7BlBwQGwXCvY97VhrRpUUqWkJLgEOEsMWCTYpFi7n2hRxqYPCQnDsRZmIJG/ziUyeCgYF2LjBB5lNuzgHe3aKuOt/DyiBgFNsl+p6FnbvFY9ixVsfcEnChg1kJazZSQHLY5jBfBUAzqX/AMIkMT+EM/vzQB9nwVSlJsWlhLG1SiSQC1zdQANsQXwxZ8eoA86KmUmxNIpLPmzj3iUu2boo4toVzpMplBISpVuoOMlJZN+mb4hAOBTGBdAF7lQuU3ODa0ONfrD4EsoDkrUoJa/3XDqNmc+/qRAuj1qwldSGd3TYinLG/NyneK42+Gh+UeO2T0Wi0qpaFLmzAopBUPDwSLh6OsdF0vipSAlLBIDAMiwGBiPY3qo39o2PGOLSZaly6x4mACbm7C71HB94wUpaqkzFJUkpUCXBBNJFwRh2YRupWsS3MhI9rZ/CCOsSExLgJloD74/PLQJfWX4HxwUE6fYq12k4dOWVzJEyYo/eVNWS2wfxMdvWDNIrTS0pTKTMQhKSkJrUWdQVYqUS1lWw5i9K0l3lhnILNsf2i5kgVeHbsR72jhlN9NsZqTEHG50pU1JQFgBJYqLkMHIdz2HW/SEPEJaR4ZSC5TboEpISBbqAc7bxpuK6UzJgCOUMKlG1KSbgNkkpEKOLadHKtJsOtgQTtuE4cdCYvjqkSKNIpXiKJAIAI6tUo82GblI/1QFPnGsJUSUlFv6iAly/oOu/eC9BLISQoM4Kb7lrej7Dt3DKFmyVAYSWyQQPyc9OvvFltiIf8IkrVJBfzJlpJLeUOcjbmb3EEah1TkBSfMtnbAJqqYH+lXzeL9dqhKSJctIpTQLOalArsdyDsDa8T4VpStYnKPKlKlMfMchxflACm/4MTldmewgTx4wl0slMlbZw93buX3eKuFzydNLtdMsE/wC9YKm/2h822aA9MgGcpZZLJUDYggtUr3BLl+hirQTwElJZIGmSok/dJmKq9nID/JoDVhWzO8H1tGqmINLVzKHYuqYqWE5sQKElj37iHGllVSghSlLVLmEgOGWgAVN32cNkdIzf2PkKma7TBJpUZoVUwLUgrKmVYsxLR9ETwebLE5YmO6CCPDAdRcK3JHK1x+kdWXG60XyQfgFk6lXMMOQXwfMQDljZnPr1hvxceNpXlC3KoOA9KVBTdwKX6sT6RmdJMq8UgOUqKbH8Kq0t3Ple/wA40PBNW0mVbbfcpKQoE2y9n7iOSWiEXTFdlmU5pqNmNwVpyQAxHlt36wFrJDKTUo3As7JyAWUXDXb9od8R0IlTbAEAoUk4IQVBLC3MGLb5EUSNbKWky1jAYkixdKbudm2zaGjLyMqvZjdYFeIoMm1+7FiVXsU7M73gbjGoBlSkt5iOtqWF75ufRxfMPePcNEuapUuoy5qcZKJqMp9GSkuMgs9ozZVXMlgsyUkD0AJ/XPpF1Q1LkjT8F1RQgM3kQ7KG6ks4O5JLbjtD7UhCdZLu3jIISTgEBwCDhwpnD4xeMpoZbOAwYkhwWICk2PQN9XjUaqU65CnJKCd8EgfI5+ESnRLzsSanXaVKQlHicpwtXlO9gCTzACB0ayWyr2Iv8G6Ai3URsp2oNRBbJct9GPDOADn5AH9Pzg48s4qkijwcttGXCtF1V8f7R0aj+I9f+kI6E5S+GH0WGL4PqXAoB386PTc9ogeC6gCyBjZaP/V0g1GrWL3FgGbA+PSJK4kvrvb6ftFXhw/J1cYCscL1QIHhG7lwtFr484y8TOj1Tt4ZuH8ySBgW5sOcQcriKhv/AN0Vfxqn39j9doRYsDMowYj4zKmoITMBSopuHBdgqm4OXUS3YRlp7+HLKXWSklm9Nsu5bffrGv8AtH/NDpeohrB93z9bwg0ep8JYJrNDBISLWFzfuO46w8MaXRzPH76Qy4bwtAkiZPBpWygk3e++AHAJhQeHr8SVLayphCVNYoQohShgPyH5b2i/i/G1rASCQ5cly46MwyP0EXaXjyEA0y1KJfmJc3y1uUFzYRo45bYVibPOPKJQyEkrKizZZOVWubKVe0GiaqRJkyyGYErcsQlI5QrYZLjvC/TcTkqNS0LKhdBKikJ7M7O9/brF+p4pJTYJJXnzBsggEm5YgYuRCuErqhXhkS0iSkguFVCYQpWC7k9bGlr2uTCL7VagSlTZbf4kgpDgu1aKbjsHYt3hvJ4ogMGcgEcyg3lIcgDFybddhGf+0UtepmV1SgwAAqUNr+YdR9NFMeN8rkUx4pJ7Fn2Z4inT6mXNVhNTm58yFJdhc5j6HJ+1EufLKkoelQALzAyiksWZrdD26x80/gFA3MvtzOCdvWNpwr7RyJAUmVL8MFQUoJU4qAAe57R0yjZ0V8nkvTiWJgJ/xKlJw4ukO1rvcAC1uhhvwWRMWhFIqAlqvh3ppLkC7JYvtC6bxvTTCCoKxYggEHrliYI0H2ilyhTWKR5akDGMg5Zr9+wjhnjn4RyvDKx9/EeIsJpqKbZL0uyibWvQr4xmTwdaCSqXMQmoSzzAsUuHSXcOAA5AuGcw6l/azThSlAyyo2JNqh0JbaCJX2m06y6psoC9QrHcByRdkk7dYlFZIv7Q+i2hJOR4kiYE3WVVpGBZgpLPugq96RGP08h1VD1BHS7XMfTJfE+HgKInadKjdjM3GPmAfhFPgaKYFH+JkG6qf5jM61Uhr2YJu28dcIOthX08q7M1I0pWiYoZKVCnqSBcHchg7dIdaWyUKIOWx+IksL4Ab0bpBug4LJU7aqWkCwTWk2Kbl8lyou/QNDdPCpKVJBnyymk1GtORSEgkC4arPSJyxTYP6aX4Mx9pOODTGnwgVqDprUAkiohTsXwHBBe/QXTp+2CyXOnkWvaYo9CPvdhG/EiSmaEiZKKCnlXUhQCwSVIe5HKAXp3F4n/Baes1TJLFAZym5JVU3J0pjqxRil7kdKjJrswY+2Cv/lpX/UV+8dG+Oj0v/wASR8R/6I6Kf2/g3pv5ExnzLfzm9nz65ikzlswmkd2z7RT4h69LMI7xT1/KOTnQnItmahZP+Kd9kj2doqXNVUP5qvr2irxbC/qzdYpUsbKP7QPUsXkWauavPjTD6FP50Qvmz1rYeLND4NQ39EwXqDywvdik9v2gLIyfqOwXU6BW65hB/q/tAh4IFfeWf9XSNAsuN8/WwgWQoOM3J/P0gerIPNib/wANoU/Mv4/pHh+yqBkn4/2h/NsPf84tULDvA9Wd9m5mZV9mZbEirteFU7hqUliD8Y2gDhuxhNxeVzMAAAh7DNw30GisczfYynYo0GnZbJyT+V/WGsr7Oopcv8YG4T/ip7vn0Ma0gBA+m7RXk6GsRf8Ah6W2FfE/vHifs4g4B+nxcXtDlKtukF6DA9DHM88kJzE0v7PS2SFIuBe5uepdR+TCCk/ZuQw/lAkvuezXfMOyWVFfieme/eAvqZDKaM+OAyALyyDe1R/f0iyRw6Ql+W/qcgnrB89fm94UeLf+/cw6yyYOY94dQlKwUBYUkpDu4cAuC4a4MFeBLJHIGY2c9v7wm0ixSff8oZS1YdvrpAeWQfVO1NAUgJSkMCxpdutyHvBH8WmougOz2JG56HpCjXKHiC2H/PvEHufTv+kVhKxvVdDz+Pl/hP8A3R0Iau35x0PyN6jDSu7sfgf2iBm/TH9xFJQxJzn6sqK5g9vruDHI2QUtFgm9LHsY9Kyd7/H4vAwUG8j++e7NEkKxYAg2Fms39N/QiETF5BRVYWe2x/aAdQfL6fm0EpVt2+toD1KuZO/x37xkLYVKmcrPAaFXDbd4vkKsR0F4ELBW+L/TwECxjPuB1eL5YwIHJDCzYyGGItlLuPz6Rn2GyCBc/wCUwDqpRJUf6B+fUwxlJ5jb7pisyuU2bkHXqT1eN5MmZ3haf5ycZOTi0aokEYIsW3//AFB7RnOGoaY/rgn2z+sOlKsCxHQH23jp5e0dyIyi9Xv06wy4elkB+h/SF0o5+t4ayQyAB0jkkIj2arm+EDFcWLNwfSBVK6RkhrKdXMzCeYrB2/vDDVqyx6wu1AsC/wCkViK2MdGqx9DDUligd4T6ABs7Q1UvmlwsgWBatys+p77xWV3LtENSCVKKWHNe1vyePAvPMPa/5xaD0PZaJv039o6BSrufiP3joJrGCEWu3rj6EV+GMWF/q8WJS3cfD4W+ccU397RytiEVItnPXH5GOli4u2cY/L1i0uw2fpHiEXFz6esaAUSUluuPrEL9Qnm+DfTQ1moznH1tC6aghWOm3p2h0jE5DfKOnSs+nr+T9I9lC/tBKpVrOD/m/tiNQAd2IY7Dt/eCpSbi1+vb0ipUkuLl2xkf8xfLRh8wGEkgBzvynrf42jlIZP8ApzfZ+8TKbn/LFhlkjJJI9T7NAYTPyEXJa9/036Xg6ckUpIL5yGfAbr/zEfDUARcH5/Bhd2ieolEIT1HX/mHvwAslJN3hi3JviA9MmxN/b594PXg/rE2FAkw439z+8Av1/ODpy+UfkGaAJSndg/p+eIdIwPPGbgdoH1Mp0B2+vSDF+nwivUpFAdw/v6wyoUs4elhnbvBqEcyP0ijhwtuzfG/yi9M0FabD22gSSMD6mUS+PNm4/O3zgYy83+vnDDUYNj5oBrAikKGKvAPU/COj2tP0I8h9BoaIF7fL67R6Ul94lK6lJZ7dPRzHnoB8Tb5xyCnswN8MtEZd/r9DHk5bbP8At84hKX6P6f2hosKC5xd/0gFcu/8AcwYVC7ACB51jzdmF7g+oh7MyEpBfGA5xBm2S/wAYATMFRLHHXHr3gsTLfWejjeMA9npGd+hMSljHz+ukQMzFn6l/7RJDNtbub+lm9oFoxYlFybC1/fEW0snby/X6QOmbc4H+kE3ywO8Ers29u2PiW+MLJ6GQEtmLk4f0+f00S1KeUFyH+XVzE/8ASvs9OPb9otnrFIAF9ndg/Rne8LZqI6XBv8j9H0gomx9NzA+nJYufg/7wQSG/UxmzAmpdhn4H/iAEE/8AD/OLtQXelmucdMu8BSR0+rxVAL6CT3xfc7ZivUItdssR33iaFgPaz/XWL1r5eVK85Yftn6aNyQCvhyR7fp+UXBBqBxfL+vWIaMs/KX3f/wDm0TFjhr9f7Rm9mJrS494CmSDbPe23q8HKZr9ejv8AXaBZqjbduj2HxxBiwghldlfGOiduivr3jorYBrqJSUrDAB8/ExASha0dHRyPsxRPMDyZhJuXjo6DHsPkOkzSpyS5JufeKdYnnI9P0jo6KsZnkpRCJgClAOm1RY73DsbgZj0LIBvjEdHQH0KRCyan2aOQcx0dEwBmgFS2UxDYMWTRn66R0dCS6HQI0MUSgUj16mOjomworawzc9e8S1CyBaOjoZAFM5T2MBjPp/ePY6LroUmhTgvsYtmpFJsMPjeOjoR9gJyuVRZhZ8bsP3j1epVVnfoI8joo+zBgNlG3wgBcwqN2+A/QR0dAiYrjyOjoc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les.novosibdom.ru/story/WOOOOOOOD/iva/salix_alba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4" y="160338"/>
            <a:ext cx="2219804" cy="29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QTEhQUExQVFhUXFxcYGBgXGBUXFRcXFxUXFxUcFxQYHCggGBolHBUUITEhJSkrLi4uFx8zODMsNygtLisBCgoKDg0OGhAQGiwkHCQsLCwsLCwsLCwsLCwsLCwsLCwsLCwsLCwsLCwsLCwsLCwsLCwsLCwsLCwsLCwsLCwsN//AABEIAMIBAwMBIgACEQEDEQH/xAAcAAAABwEBAAAAAAAAAAAAAAAAAgMEBQYHAQj/xABGEAABAwICBwQHBgIIBgMAAAABAAIDBBEhMQUGEkFRYXETIoGRBzJyobHB0SNCUmKS8BSCM0NTg6LC4fEVJERzsrMIFpP/xAAZAQADAQEBAAAAAAAAAAAAAAAAAQIDBAX/xAAmEQACAgICAQQCAwEAAAAAAAAAAQIREiEDMUEEEzJRIkJSYXEU/9oADAMBAAIRAxEAPwCQe8pNovmUaUgesQOpS1H2bh3XtceAz8l5mQe3JjWRp3IR0xcQAMSn74VxkZBBFwQbgg2I6EZKXMnHY3kpg3M+Q+ZPyRLt5+5PJICScb8zn4lBlBdTm/CHgMrt4HxP0RZLHIW6E3+KmI9FjepGk0Y3c399SqSm/A8SpVsbuxcw7IDxhtkNLiyz+7f2QoGkhOByH74KX9Kzdh1IOcxt0EP1Vf0XUOdgcBx+i2jlGLRlOrJlrksyC+Yz3Jejog0XPC4+qf0tP9478unFZ4X2TQSjga094XHC/wAFDRiJ08rRg6Nwu15F8QHAtue83G9/orJ2aomu1Q6mraeeO20Y8bgOBLHkC7Tg7B1sVS4VN0zRV0Wt8zGi19l+/aB2vDCwFkgW3xz6YqjQ6wyxWDgZofwk2kj/AO1Jw/Kbjcp/R2kY5wXQPLrDEerKwfmbw5i4S5OOfH8loHFPoly1EISTKo77O8g7zyPuSzJQcAceBwPkoUkRR1kluiXYQUgQh0VpiHDgV26Zm/PzSzJ+KBjjaXC9JtdfJAhOgsG2uOxRSVwlTQWdAC4CM7INeuk3QAW+KNZEcEm66lgHeEVrSg1/FKNcCkMF0F0AIIGSZAd6wuE8p2Nb6rQE2axLNC1ikjTOVULuCKibSLJIrdE2K7a72ibB3FAOSCx7HUWKsmj6lpbfC9lUmlLxTkHBVGRSZAemBgcaVw4zDzER/wAqruiKUEbR9UHzKsHpMkvBTOzd2j2+bAf8pVc0e87AH75nktYfIzn2WeinEp2cgM+JG+3PcpiOMucGtGZAAyzwCgtDR2s4A4kY8twVhoD9rH7bP/IIlHYohJIi0kHNZ76V22NIeU/xiWtVlPe/EYj5hZb6U49p1N/fD/0/VPHFlFJjkIZfPC9uKZCuaHh7C+J4ye04jyxVl1d0C+qnZTxWu69y6+y1oF3OdbcPiQN6jNddT5tHygSAOjffYkbctNsxjiHDgV1TeqCK8krozWwHCot/3Yxh/eRjLqPJWWN4c0EFr2nJwIIPRyyJqsOpoq5KhkFKNp0jsWn+jt950nAAY7Qx81wcnpYvcdF1ZpWjaWWV+xENo5kHBrQN5d90fvFK1rBFK6IkbTTa+44A4X671f6egZSxCGPEn13b3u3k8uA3BZ9rIb1U/tkeQA+Synxe3C32RJBSVwprDcZOI5Zj35I3bOGYB6YLLMmhwAlg/j++qbxSg5Hw3+ScNKpP6ABYuGNLIjlYhPs0mWFKOK5cqXYBXBFLl110U81NgdabpQBBjUqGoGJhqCUx4IIsCUc5c2kW64Xq8jSgxcijFd2Uo1qBHY2pZsaICjh6pMdADEo1i5dU3XzWgxXp4XWkI+0eDjG0/dbweRmdwPE4HnQEfrppkVE7IYzdkRdcjJ0hsHW5Nta/Eu5ItI7AWI+CrOiBjcYEBWjRjbuGQtb3n3ro4umzKXZeNXdEmSEua5pLTYNxxNsbHoU5phaRl8LPb4WcE81ZP9IBgLNIHDEj5hSOmaDaaJGDvCxI4gfMKvkrNEvItVMsVmXpRoz2lM8DuWlx3B57M28g4+B4LU6kXxG/LxSWs+g2VNO6E4YDYd+F7fVP15ErVV5G1ZTvRBokNjnqSMXHsmey2znkdXFo/u069JOif4qgnbbvsHbM5OjuTbqzbHirPqxo409FBEQA5rAXgfjeS9+O/vOK4WAkg4g3B6HA+5Ce7Gzyc+MgkHC2a9F+iTVUUVEJnttUVDQ5182R5xs5YHaPM23BZ/q9qYJ9Jtp3i7YJHmXg6KF2Ad7R7MdHFbzONo8hn9E5KnQJ6IqYlzr7h5LE9O6yhmkKuKUWaKiUB7cxZ59Zu8cxj1W7Fu0+24A2Hu+a831miJa7S1RFCLukqpzc+qxnbO2nuO5rR8hmQonFSjTCtlxoInTFohBkLhcbGII43yA5myVrInxPdHILPaQHC4NrgHMYZELRNWNBU9BT7EeDGAukkPrSOaLue49BgMgAsmpdPNq3PkB77nF7mn1htG+HFova44blw8nDhGyWiQY6xyTtrsMFHhyUppbZ/wCy50SyWbP4fv3Lu1dMS5Bk+zzC0yEO3BFRGTgm1xe19m42rezmjOaqYjpXH4oHBBrrqWOwodZLxvuknsRoxwU0A5suIzWlBVQyPj1rpD/1DPESD4tSw1ipT/1EH62j42WP9kh2S19lfZeRtMeloDlPCeksf1Sza2P+1j//AEZ9ViPYowh5Je1/YskbbLpGJoxmiHWSMfFyaS620kYxqI3cmXkP+AEe9Y72HJKNiKeNeQci9ab9IDnAtpmFl/6x9i/+RguGnmSegVJJJJJJJJJJOJJOJJJzK6GJeGFFkNj3RkdlZdEN73l1ULRxWVn0FDc33Z/RdMHSI7Lzq0ftCOLD7i0/VWmn9XoqfoibZljPOx/m7vzVodOWkcMbhVFm8ehWRmITyQJrDMHgHj7k9OOKplobvNhZR5GKfzuTHZ7yExNCOg9DNinq6j71Q6PwayJo979o+Sl5jYWSO3kBkEaUXy3oysKoSpyGh7zkBc9BiVTNQ9XP4WIyPH/M1J7SUnNu2dtsY5NvjxdfgFdIpbbTALm2J3Y/FGbDd45C56pgVr0lVn8PoqqIzdH2Q43lIj+DifBeZGyFpBaS0jEEYEHkVuX/AMgdJbMFPTg4ySOkd7MbdkX6uk/wrDHBNiLXofWoGzajA5CQDD+doy6jyVnY+4DmkFpycDdp6ELKrJ/o3SssBvG6w3tOLHdW/PNcnL6ZPcdCo0lkhTmPFVvRms0M1mv+yfzPcPR+7ofMqcjFui4pKUHUkS0KyNDXAi98rgnLgbZp/FKLc00bYjFELscEZUJp+R8W8UeMWSFPLxTouVJ2KjrgLLrWJN7l1kipAPAzmgm3aoKwspJ1bIFyc+SMzV0cfcrUG7kDGoUX9iKq7QA4nyRDoDgR5K2CC6AhCdMCv02pNTI0Ojic5pyIFgcbYXzySFXqtUR324ZGjiWuA8yLK+6F006CzXXMfvb05cldqPSYcAQQ4HgVtDijNd7KxTMAj0U47r+ITyHRLuA81vD6Snk9aGJxPFjL+dlF1+qFO/8AowYj+U3b+h3ysq/55LphgZRTaPdfd5qy6NpdhoG/eVMu1New4SBw390j5kosmjpG5C/sm/uz9yrGflCxE43WKuTTttY7jY+Yx96pcbcfkrRq/NtRlhzbiOh/1B81cHsuIWhm2cNynI5e7xVdjFipagfuWjRaYaWTDbuNm2AtiXcTyHBGpI9oXOZ3omkG22WjID/dL0HqhKK1sbexEmxsc0pVT7Dbb0vVxgFr99rW42yKi5ruclCLTdhJrwKaLHeJ4qRiPf6pGljtZQmtWm/4anmnHrBpEfOR3dZ7zfoCrW2LpGH+lrTH8VpKYtN2RWgZY4fZk7Z/WX+QVKUrW0JvtNud5/Ffecc7pxoDViorXfYs7gNnSO7sbervvHk0Epu06YkQNk80boiecgQwySkm3cY5wv7QFh4rZ9XPRnSQAOmH8Q/84tH4RZW9q/QK+QMsA1oDWjAAYADoigMU0b6IKt4BnkhgBHqkmV45EM7o/Uu6b1dqdEwCV9TDNG6QMbFZ4c4FpJc3axbawwBIxWm66a0w6Oi2n9+Z1+zivi78zvwsHHfkF5909puerlMtRIXuOW5rB+Fjcmt5JSipKmBdtEa0slBjDywuHqPAIJ/K7K/kpDbI3LJlM6L1jlhwJ22fhccvZdmOmXJcXL6T+AN2aIHFPoprqt6L1ghlsNrYcfuvNv0vyPuU411jiFxtOLpoih6jsZgkmDndLsVJioTLUEt2fJBVYqE2iy4QuoFbiCgJUtXI2o8hsgBuXbJvZrrbnC7ThvAspCm11jwjngbTkYNkjxi/mGYHgbcVGvTSopQ6+1l0UOcoO4lRZolNXA2yxxBBuCNxBGYUlFOsipaialG1E4Oi2jeNxvzJDcx1HiFctX9YmTjuGzh6zD6w5/mbzHuXXx88Z/6aF0ZKuSQh25MqepBT2N63AZ1GjmuzH75HNNqaidFIHDFmTuIB+NsD4KcAui7F74JUmFELUMs8jmnNM61kbSUNiDxFvJJRFAD+sFwClqJuATUu7nQpain3FKximk3YgcAmUJF0eslu4lMZJLIsCTnm2Wnngsi9J2kTNPHTMu7s+8WtBJdK8YANGJIZb9ZWhvmJIG/6pClpIYHPexo7V5Lnvze4k5bRxDfyjAKoPdiktGeaD1ElJa6qHZsz7O/2rh+bZwYD12uQzWhU8TWNDWgNa0Wa0CzWjkFx8hJJOZRHSWVN2TVD+ncCcd6cVVW2MczuUVCHOxaN/meXFOf+GuJu4gE8Tj5IodkZpOKmnN5qaKU2td7GF36iLqqaW1GoJQdiF8LjviebD+R5It0sr/U0cMLDJNK1jBm5xDWj+Z2CounfSbSRXbSQmocP6yS7YvAHvO8gOaNBszjSGpVRG8ADaYSAHgYi5sNtoy5kXCrtVFsOcy4Ja4tu03adkkXB3jBWPS+ttbUuLnTOY3EBsX2UYBzFmWuOpKrhiKljEmuIUlQ6bmiwjkc0fhPeZ+k5KP7M8FwsPApOKkqaAtlJr3M3OOJ362+4GyUm9IdQ7BkcMfPZc9w/U63uVPDV0RrJcHGn0BMSawVTjc1M9+Ty0eDW2AQUf235UFthD6EbVspMuTFmlWvF2OBG6xuuRSkledZk0SkRRntQiFhc7s7Ypw6NXWgoZGNcJtklZTZNnuWcgGk7fMqOlpCHB8ZLXA3BGBB5EZJ8LuxQaufado0slNC62lpDKkWP9oBh/O0ZdRhyCvNDXAgFpDmnIggg9CFmz4A8Yi/xTWo0g7R7e0ZJYuOERxa877jcBvcLFdvDzvpjTNogmByT2IjwWaaq6/09RsseewmP3XnuOP5JMj0Nj1V9p6hdll0PdK0wMZI3YqBYVNOq8CFERxFxOzjv8Em7AMXYInaLj8ERsbnZDx3KGNBnSJpNIlqlhaMVFzz2ueCfQgSyEk2QYLc+aZUtVtDDxKLpHSccDC+V4Ywbz8AM3HkMVceiX2P3S2R43RtG3O7ZaMdm9ifacbBo8brJtN+kaVziKZoY3c942pDzDT3W+N1T6yukmdtSyPkN794k48hkPBUI3PS/pMpIbtY4OIw2YW7R6beDB5qn6S9KFS64p42xX++/7WXwvZjfJ3VZ1G1SFORvSbGLV9TNUO26iV8ruL3EgeyMmjkLJi9o4X+CcTyXwGSK043PvVJMTYgyBxOR+SUfQEC5I8bgeaeOns02IB6XPhuUZNI52ZJ9/RU0kTbYeOlJNsB0xTmKmLDtbjhjhfjYpTRjWgY2v8U80ppQOi7IMbw2sja97c0JpLoH2RM5aTcNGGeAsSTy8U3eAATx3DddEuRv+CdMoiR1UbbH0MXBcUoNHIKsWFoELXsdtMcWn49RvVk0Npg3Alb4tc33h5FvAlQi6CtJ8EJ9meRoY1jp2AYuy3AH4G3vTGbXSK/qSDqGD/Ph4qlFxSL47rJ+ljQ0y1//AHaBx7zJm8y1pH+FxPuT6m0rBNYMmYSfuk7Lv0usVReySEtO05t/fJYS9GvBVo1JlOQMB7j8V2KjJP0WaUej6gf0TpWDk5zB5AqYg0RUSC01RK9u9u2+3jc4+S55ela8jotFXpeOPuxWmk3MaQQOckgwaOWajNGapz11Q0zyetibDBrBubfADGwHNSOhtFBmy1rRhuGAWl6C0X2ThI4WGyQBvN7ZjhgtePjxLikhpon0f0UQ7tOxx3uk+0cfF17eFgp2KgbG0NbZrRgAMgOQ3JKprZLmzsOAsE0dVHebroodjx9Q0YEhIw1IYTzFvmo+WIP3JrJSPb6rrjgfkVlLJbSGqJSavY54DtodBgfHcpNsgtgqdUVewPtWOb+YYjxR2azxgC1zwyt8U1yRDFk3pqYBvmVStMVxIEbT3nm3Ro9YpSv046W4Y1zjyGA4BRLtDyy4ueG3wNsTbhc5KZSydRGlXY8p9KMAMcBa4swcS4BoO++9x6JnWaKErtqUiQ7rgEAcGjIBOqLV9keQxOJO89VKR0gG5bwRlIplbqbA8YNLDxZl+nJVWq1ZmjkLcHYXBvs3HQ/VbI2BKiK4scRwOXkqqyboxP8A4ZIPXYWjicvMYI/ZAZLWq3QwI7gAP4cNl30VVrdBxuuLFjhnbDHm3JVGKE5MpRajMT/SWhZY8QNpvFvzbmopjiMSqWgex/TUZeRljxNhkknuFu4LtJszBxyHeu0C9szdJkXS8gDmNBbtFpwxsAxx7wPldORKI+eZnC54tItxuLEpmX42vhxOfipibQj9l8gjsy+AFzsjM48OZUNIL5WwWF7NES1BC0EE+fxRq+s2ZbMwaHC27aaCdxG/jyTKkqbCx965PNtuJxJPG5sBkBvsFcmq0JLex7LWFxLiyPHlu3b+FkFH9nfM/vzQUZIdEnZBLVED2OAfG9tzYG20w9Hj52RJIi3MLqUlLoypiZXbIDyV00LpDRtKA4NmnlH33MaAD+RrnWb1xPNKcqGlZGaH1PqJhtFvZM4vBufZZn4mwVqpNUIogLNLnb3Otfw3BN6r0kD+rp/1vt7mtPxUNW6+1LsGCOP2WlzvNxI9yy/ORf4ot8WhBv8A34pvWvpohZ80bbbr3I8BcrO6vS88vryyO5bRt+kYKy+jTV0VNTtyi8MAD3A5PeT9mw8Rg5x9kDek4UrY07NJ1Z0PG1jZyHkuF2bY2cD6rjGcRcZA48lLVE10pUzJkLuKhIoTcixM3lPY6MnPJcrqqnpmGSZ7I2j7zyAL8AN55DFMAjKcnIeKY6Y0nBTECWQdoRdsbe9I4cdnc3mbBZ7rj6XXOvHQNLRkZ3jvf3cZ9Xq7HkFVdUqntZHOftOkDTtSOcXOftPu3accSRiOlkmwo06trX1TbElkf4Wmzjv77xiegsOqja7V1jW3btEYY7Rz80rQvtbr9VIuqtx9UgAjldZOCbtmltIo9bQ7OLXPBGRD3AjxBUbDrvUU8mxKBMywPes2QDk8Z+IPVXLS1Bsni02IPLFZjrjDsysPFpH6T/qrjFLoht+TTdC6201TYNdsv/A/uv8ADc7wKsTZQRhjy3rzldT+idcKmCw2+0aPuyXdbo++0PMqkyaNyjiJSnZrPtD+kmI2EofGf1s8xiPJXfRWmYJx3JGuOdmkH3Zq0yWh4I010poQyRukYO80frAzHX/ZTENMXYtF+mJHUZqW0VSOF9oWHPihugSMm2LhQ+ktEMkvs7LXDhbfxFlLekNrqKrkawAMmaJGH8N+65o5Agn+YKqTaYbhgQbAXPlewz/fi2xURFbTviJDweR3eaUp6ggXapuasheAHPacLHaBbfccComq0JcF0DwR+Hab/hN/cpzDEb1OknFpF8DutkoaQAZFOpGPGYN/P5JJ4/EHJMpCcTcUYtXe0G4IksiVaGKX6IJIOHELinFAbEY7gjccCOP1ULNqjG47UTjA47gNqI9WHLwKsZAQa5cEOWUTJaKJpfQU1M3blaCy9u0i2ns6uwuzxUe3EXBBHEYhac6R1iBgDnz6jeoSo1UgftOY408pudpo2one3EcPEWXdx+qvTHplKciJzVxPieI5mhrtxHejf7Lt3QpNrje1h5D6LrjNPoTQImYhbP6OqQQ0DHfemc6Q9PUZ/hYD/Mse7QDNWqL0lvigiiigj2oo2Rh8j3Ob3GhoIiAGJtfF29YcsujSC0a0ynL8TgP3uURpTW2goxZ8wc8fdZeWTxDb28SFh2mtb6uqJ7eZzmn7jSWR9NhhAI9q6j2S2AysobZRoun/AEvSuBFLEIx+OWzn+EY7o8S7os30hpOaocZJ5Xyv3F5vYbw0ZNGWAARXyA47lxkYOI4FLIdDR2KsepGErh+Jv/iQfmoVtMpvVuECYX3gj3X+SYGhwSAWxGf1S00rcQSMuPNRQY3gF18Q9yoLJiSta5mw59gLEkBpJaL2a2+WOZ4YDiM11+a3ait+fdu7qt7AGuBtkQVXfSfYPgtvbIfC7LIBuyilculbIpakI4wp7R1Oycctx3joUzARmppgXfRWt1XAQWTFwG5/fHmcfIrRtXvS9G4BtXGWHLbZ3m+LfWHhdYbSz2wPgnlwdy0pSIto0X0w6wU1TJSmnkbLssk2i3IbRZsg8+6423LPhcoriu7StKlRN2zk0jQCLAuwzyB5rsErQ0mwvuH73JB7A0l3Hdxvmktvl7lm3sqtD83c/aHq7IuNwwscNyJXSW/o8BhgRjzIP+iabY4oj5B+L3FFhQlODfHHnkkAy+Z+qNJMeKEUm6ygo52A4riWsuqxGylhzK4DbJFc8lKxM814xkdawlBzUfaQbjmmMK3R7XYPa1wOYcAQfAqJ0jqU120+nm2HZthlF4yfwsmHeZy2tpTr5VxoJXRx8rgMyLTEUkRMUrHRSA4tdvHFrhg4cwowknNbLpXR0dSzs5xtAeq4euw8WnhyOCoGsOqclI4Enbid6krQdl3Jw+4/i0+F11LlUy4lehjxxy3orn7TwMAMuWX1Xax1u6PH6JuxlyqKA1lynsDbFGhgTq3HH3oA41qcQ1AY5p3g36ABNZZQ0X37gm0L7kk8D8EmM0SF996cjMKC1bqtuEDe3unw9X3WVgjaqRIhK3FUjXKrMkwb/ZsDB1xcfiB4K8VrwxrnHIAk+AuszqZC9xcc3Ek+JQwQzKATyOm2hwTaaItOKBhbI8cltwPI4jySV0aMpAHABOJsncRtgc9x/e9MZGJzSSX7pzGXRNOtg0PLoEojXLq6U7VmTR02OaQc6wSySnbkpkvIIZSSXRww2S7qUcUXsnDgVk4su0M5BxR4L4kAI0sDuSJG+2BU1TGHLjwCCLbp5oKgNqa1KsYj5Iu0vI6MjtgEC5FR2sSGdDEe/NJuKISnYCocEuyraGua9rZI3iz2Oxa4fI8CMQmJcEk43VRm0wsznWvV8wSXZd0Tj3XbxfJruDvio+GmstV2WEFr2hzHAhzTkQfgRmDuIComsOjnUzrEXa4ExuyD2jA+IyI49Qu3j5M0XFkYGru4ngCUnHLtC6MRu45rqUNCz2M612XQfBFpt/sldr/X8B8AuU2/2XfBZ0WSerVf2cwB9V/dPI/dPnh4rRafGyyK60zVfSIlgBce+2wduNwLA+OalugoZa6VWzEGDN5sfZGJ99gqOG3KntZqsSTuse63ujwzI8b+SgiNk2VVqxJjluCK+xwzCAOCLZXxxtik6G0lJwPn9UgYiMwpELpatHBEKTI4INfY3Tp0A6IrqXmsnxstSQq1wKMkYoLDPFLAKoKSFKmBJSDvAo5ckJZRlvVyaolDnaBXU3a22A8SjPd1CL0FbOVJwTYi4xRppL2G9Jyi+Szk7LWhuWoIEFBZlG8n9+aKVxBeUZB4QjBBBAxByIUEEiRFy6UEECAMwo7X0f8AIRHeKoAcgYXXt1sPJBBdPp/kXDszuh9XxKcoIL1IdCfYz0h649lvwRaXf0PwQQWT7NF0N2qQpZC0d0kYEYEjBdQUMpBgMUhVbui4gtv0M/2DQnBHKCCfEEzgSgXEFqzMIV1BBAAKbzHFdQUTKiJOceKFRkuIKCvocRZDoEq9BBPwIY1OY8UgEEFmyzjkEEEhn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xQTEhQUExQVFhUXFxcYGBgXGBUXFRcXFxUXFxUcFxQYHCggGBolHBUUITEhJSkrLi4uFx8zODMsNygtLisBCgoKDg0OGhAQGiwkHCQsLCwsLCwsLCwsLCwsLCwsLCwsLCwsLCwsLCwsLCwsLCwsLCwsLCwsLCwsLCwsLCwsN//AABEIAMIBAwMBIgACEQEDEQH/xAAcAAAABwEBAAAAAAAAAAAAAAAAAgMEBQYHAQj/xABGEAABAwICBwQHBgIIBgMAAAABAAIDBBEhMQUGEkFRYXETIoGRBzJyobHB0SNCUmKS8BSCM0NTg6LC4fEVJERzsrMIFpP/xAAZAQADAQEBAAAAAAAAAAAAAAAAAQIDBAX/xAAmEQACAgICAQQCAwEAAAAAAAAAAQIREiEDMUEEEzJRIkJSYXEU/9oADAMBAAIRAxEAPwCQe8pNovmUaUgesQOpS1H2bh3XtceAz8l5mQe3JjWRp3IR0xcQAMSn74VxkZBBFwQbgg2I6EZKXMnHY3kpg3M+Q+ZPyRLt5+5PJICScb8zn4lBlBdTm/CHgMrt4HxP0RZLHIW6E3+KmI9FjepGk0Y3c399SqSm/A8SpVsbuxcw7IDxhtkNLiyz+7f2QoGkhOByH74KX9Kzdh1IOcxt0EP1Vf0XUOdgcBx+i2jlGLRlOrJlrksyC+Yz3Jejog0XPC4+qf0tP9478unFZ4X2TQSjga094XHC/wAFDRiJ08rRg6Nwu15F8QHAtue83G9/orJ2aomu1Q6mraeeO20Y8bgOBLHkC7Tg7B1sVS4VN0zRV0Wt8zGi19l+/aB2vDCwFkgW3xz6YqjQ6wyxWDgZofwk2kj/AO1Jw/Kbjcp/R2kY5wXQPLrDEerKwfmbw5i4S5OOfH8loHFPoly1EISTKo77O8g7zyPuSzJQcAceBwPkoUkRR1kluiXYQUgQh0VpiHDgV26Zm/PzSzJ+KBjjaXC9JtdfJAhOgsG2uOxRSVwlTQWdAC4CM7INeuk3QAW+KNZEcEm66lgHeEVrSg1/FKNcCkMF0F0AIIGSZAd6wuE8p2Nb6rQE2axLNC1ikjTOVULuCKibSLJIrdE2K7a72ibB3FAOSCx7HUWKsmj6lpbfC9lUmlLxTkHBVGRSZAemBgcaVw4zDzER/wAqruiKUEbR9UHzKsHpMkvBTOzd2j2+bAf8pVc0e87AH75nktYfIzn2WeinEp2cgM+JG+3PcpiOMucGtGZAAyzwCgtDR2s4A4kY8twVhoD9rH7bP/IIlHYohJIi0kHNZ76V22NIeU/xiWtVlPe/EYj5hZb6U49p1N/fD/0/VPHFlFJjkIZfPC9uKZCuaHh7C+J4ye04jyxVl1d0C+qnZTxWu69y6+y1oF3OdbcPiQN6jNddT5tHygSAOjffYkbctNsxjiHDgV1TeqCK8krozWwHCot/3Yxh/eRjLqPJWWN4c0EFr2nJwIIPRyyJqsOpoq5KhkFKNp0jsWn+jt950nAAY7Qx81wcnpYvcdF1ZpWjaWWV+xENo5kHBrQN5d90fvFK1rBFK6IkbTTa+44A4X671f6egZSxCGPEn13b3u3k8uA3BZ9rIb1U/tkeQA+Synxe3C32RJBSVwprDcZOI5Zj35I3bOGYB6YLLMmhwAlg/j++qbxSg5Hw3+ScNKpP6ABYuGNLIjlYhPs0mWFKOK5cqXYBXBFLl110U81NgdabpQBBjUqGoGJhqCUx4IIsCUc5c2kW64Xq8jSgxcijFd2Uo1qBHY2pZsaICjh6pMdADEo1i5dU3XzWgxXp4XWkI+0eDjG0/dbweRmdwPE4HnQEfrppkVE7IYzdkRdcjJ0hsHW5Nta/Eu5ItI7AWI+CrOiBjcYEBWjRjbuGQtb3n3ro4umzKXZeNXdEmSEua5pLTYNxxNsbHoU5phaRl8LPb4WcE81ZP9IBgLNIHDEj5hSOmaDaaJGDvCxI4gfMKvkrNEvItVMsVmXpRoz2lM8DuWlx3B57M28g4+B4LU6kXxG/LxSWs+g2VNO6E4YDYd+F7fVP15ErVV5G1ZTvRBokNjnqSMXHsmey2znkdXFo/u069JOif4qgnbbvsHbM5OjuTbqzbHirPqxo409FBEQA5rAXgfjeS9+O/vOK4WAkg4g3B6HA+5Ce7Gzyc+MgkHC2a9F+iTVUUVEJnttUVDQ5182R5xs5YHaPM23BZ/q9qYJ9Jtp3i7YJHmXg6KF2Ad7R7MdHFbzONo8hn9E5KnQJ6IqYlzr7h5LE9O6yhmkKuKUWaKiUB7cxZ59Zu8cxj1W7Fu0+24A2Hu+a831miJa7S1RFCLukqpzc+qxnbO2nuO5rR8hmQonFSjTCtlxoInTFohBkLhcbGII43yA5myVrInxPdHILPaQHC4NrgHMYZELRNWNBU9BT7EeDGAukkPrSOaLue49BgMgAsmpdPNq3PkB77nF7mn1htG+HFova44blw8nDhGyWiQY6xyTtrsMFHhyUppbZ/wCy50SyWbP4fv3Lu1dMS5Bk+zzC0yEO3BFRGTgm1xe19m42rezmjOaqYjpXH4oHBBrrqWOwodZLxvuknsRoxwU0A5suIzWlBVQyPj1rpD/1DPESD4tSw1ipT/1EH62j42WP9kh2S19lfZeRtMeloDlPCeksf1Sza2P+1j//AEZ9ViPYowh5Je1/YskbbLpGJoxmiHWSMfFyaS620kYxqI3cmXkP+AEe9Y72HJKNiKeNeQci9ab9IDnAtpmFl/6x9i/+RguGnmSegVJJJJJJJJJJOJJOJJJzK6GJeGFFkNj3RkdlZdEN73l1ULRxWVn0FDc33Z/RdMHSI7Lzq0ftCOLD7i0/VWmn9XoqfoibZljPOx/m7vzVodOWkcMbhVFm8ehWRmITyQJrDMHgHj7k9OOKplobvNhZR5GKfzuTHZ7yExNCOg9DNinq6j71Q6PwayJo979o+Sl5jYWSO3kBkEaUXy3oysKoSpyGh7zkBc9BiVTNQ9XP4WIyPH/M1J7SUnNu2dtsY5NvjxdfgFdIpbbTALm2J3Y/FGbDd45C56pgVr0lVn8PoqqIzdH2Q43lIj+DifBeZGyFpBaS0jEEYEHkVuX/AMgdJbMFPTg4ySOkd7MbdkX6uk/wrDHBNiLXofWoGzajA5CQDD+doy6jyVnY+4DmkFpycDdp6ELKrJ/o3SssBvG6w3tOLHdW/PNcnL6ZPcdCo0lkhTmPFVvRms0M1mv+yfzPcPR+7ofMqcjFui4pKUHUkS0KyNDXAi98rgnLgbZp/FKLc00bYjFELscEZUJp+R8W8UeMWSFPLxTouVJ2KjrgLLrWJN7l1kipAPAzmgm3aoKwspJ1bIFyc+SMzV0cfcrUG7kDGoUX9iKq7QA4nyRDoDgR5K2CC6AhCdMCv02pNTI0Ojic5pyIFgcbYXzySFXqtUR324ZGjiWuA8yLK+6F006CzXXMfvb05cldqPSYcAQQ4HgVtDijNd7KxTMAj0U47r+ITyHRLuA81vD6Snk9aGJxPFjL+dlF1+qFO/8AowYj+U3b+h3ysq/55LphgZRTaPdfd5qy6NpdhoG/eVMu1New4SBw390j5kosmjpG5C/sm/uz9yrGflCxE43WKuTTttY7jY+Yx96pcbcfkrRq/NtRlhzbiOh/1B81cHsuIWhm2cNynI5e7xVdjFipagfuWjRaYaWTDbuNm2AtiXcTyHBGpI9oXOZ3omkG22WjID/dL0HqhKK1sbexEmxsc0pVT7Dbb0vVxgFr99rW42yKi5ruclCLTdhJrwKaLHeJ4qRiPf6pGljtZQmtWm/4anmnHrBpEfOR3dZ7zfoCrW2LpGH+lrTH8VpKYtN2RWgZY4fZk7Z/WX+QVKUrW0JvtNud5/Ffecc7pxoDViorXfYs7gNnSO7sbervvHk0Epu06YkQNk80boiecgQwySkm3cY5wv7QFh4rZ9XPRnSQAOmH8Q/84tH4RZW9q/QK+QMsA1oDWjAAYADoigMU0b6IKt4BnkhgBHqkmV45EM7o/Uu6b1dqdEwCV9TDNG6QMbFZ4c4FpJc3axbawwBIxWm66a0w6Oi2n9+Z1+zivi78zvwsHHfkF5909puerlMtRIXuOW5rB+Fjcmt5JSipKmBdtEa0slBjDywuHqPAIJ/K7K/kpDbI3LJlM6L1jlhwJ22fhccvZdmOmXJcXL6T+AN2aIHFPoprqt6L1ghlsNrYcfuvNv0vyPuU411jiFxtOLpoih6jsZgkmDndLsVJioTLUEt2fJBVYqE2iy4QuoFbiCgJUtXI2o8hsgBuXbJvZrrbnC7ThvAspCm11jwjngbTkYNkjxi/mGYHgbcVGvTSopQ6+1l0UOcoO4lRZolNXA2yxxBBuCNxBGYUlFOsipaialG1E4Oi2jeNxvzJDcx1HiFctX9YmTjuGzh6zD6w5/mbzHuXXx88Z/6aF0ZKuSQh25MqepBT2N63AZ1GjmuzH75HNNqaidFIHDFmTuIB+NsD4KcAui7F74JUmFELUMs8jmnNM61kbSUNiDxFvJJRFAD+sFwClqJuATUu7nQpain3FKximk3YgcAmUJF0eslu4lMZJLIsCTnm2Wnngsi9J2kTNPHTMu7s+8WtBJdK8YANGJIZb9ZWhvmJIG/6pClpIYHPexo7V5Lnvze4k5bRxDfyjAKoPdiktGeaD1ElJa6qHZsz7O/2rh+bZwYD12uQzWhU8TWNDWgNa0Wa0CzWjkFx8hJJOZRHSWVN2TVD+ncCcd6cVVW2MczuUVCHOxaN/meXFOf+GuJu4gE8Tj5IodkZpOKmnN5qaKU2td7GF36iLqqaW1GoJQdiF8LjviebD+R5It0sr/U0cMLDJNK1jBm5xDWj+Z2CounfSbSRXbSQmocP6yS7YvAHvO8gOaNBszjSGpVRG8ADaYSAHgYi5sNtoy5kXCrtVFsOcy4Ja4tu03adkkXB3jBWPS+ttbUuLnTOY3EBsX2UYBzFmWuOpKrhiKljEmuIUlQ6bmiwjkc0fhPeZ+k5KP7M8FwsPApOKkqaAtlJr3M3OOJ362+4GyUm9IdQ7BkcMfPZc9w/U63uVPDV0RrJcHGn0BMSawVTjc1M9+Ty0eDW2AQUf235UFthD6EbVspMuTFmlWvF2OBG6xuuRSkledZk0SkRRntQiFhc7s7Ypw6NXWgoZGNcJtklZTZNnuWcgGk7fMqOlpCHB8ZLXA3BGBB5EZJ8LuxQaufado0slNC62lpDKkWP9oBh/O0ZdRhyCvNDXAgFpDmnIggg9CFmz4A8Yi/xTWo0g7R7e0ZJYuOERxa877jcBvcLFdvDzvpjTNogmByT2IjwWaaq6/09RsseewmP3XnuOP5JMj0Nj1V9p6hdll0PdK0wMZI3YqBYVNOq8CFERxFxOzjv8Em7AMXYInaLj8ERsbnZDx3KGNBnSJpNIlqlhaMVFzz2ueCfQgSyEk2QYLc+aZUtVtDDxKLpHSccDC+V4Ywbz8AM3HkMVceiX2P3S2R43RtG3O7ZaMdm9ifacbBo8brJtN+kaVziKZoY3c942pDzDT3W+N1T6yukmdtSyPkN794k48hkPBUI3PS/pMpIbtY4OIw2YW7R6beDB5qn6S9KFS64p42xX++/7WXwvZjfJ3VZ1G1SFORvSbGLV9TNUO26iV8ruL3EgeyMmjkLJi9o4X+CcTyXwGSK043PvVJMTYgyBxOR+SUfQEC5I8bgeaeOns02IB6XPhuUZNI52ZJ9/RU0kTbYeOlJNsB0xTmKmLDtbjhjhfjYpTRjWgY2v8U80ppQOi7IMbw2sja97c0JpLoH2RM5aTcNGGeAsSTy8U3eAATx3DddEuRv+CdMoiR1UbbH0MXBcUoNHIKsWFoELXsdtMcWn49RvVk0Npg3Alb4tc33h5FvAlQi6CtJ8EJ9meRoY1jp2AYuy3AH4G3vTGbXSK/qSDqGD/Ph4qlFxSL47rJ+ljQ0y1//AHaBx7zJm8y1pH+FxPuT6m0rBNYMmYSfuk7Lv0usVReySEtO05t/fJYS9GvBVo1JlOQMB7j8V2KjJP0WaUej6gf0TpWDk5zB5AqYg0RUSC01RK9u9u2+3jc4+S55ela8jotFXpeOPuxWmk3MaQQOckgwaOWajNGapz11Q0zyetibDBrBubfADGwHNSOhtFBmy1rRhuGAWl6C0X2ThI4WGyQBvN7ZjhgtePjxLikhpon0f0UQ7tOxx3uk+0cfF17eFgp2KgbG0NbZrRgAMgOQ3JKprZLmzsOAsE0dVHebroodjx9Q0YEhIw1IYTzFvmo+WIP3JrJSPb6rrjgfkVlLJbSGqJSavY54DtodBgfHcpNsgtgqdUVewPtWOb+YYjxR2azxgC1zwyt8U1yRDFk3pqYBvmVStMVxIEbT3nm3Ro9YpSv046W4Y1zjyGA4BRLtDyy4ueG3wNsTbhc5KZSydRGlXY8p9KMAMcBa4swcS4BoO++9x6JnWaKErtqUiQ7rgEAcGjIBOqLV9keQxOJO89VKR0gG5bwRlIplbqbA8YNLDxZl+nJVWq1ZmjkLcHYXBvs3HQ/VbI2BKiK4scRwOXkqqyboxP8A4ZIPXYWjicvMYI/ZAZLWq3QwI7gAP4cNl30VVrdBxuuLFjhnbDHm3JVGKE5MpRajMT/SWhZY8QNpvFvzbmopjiMSqWgex/TUZeRljxNhkknuFu4LtJszBxyHeu0C9szdJkXS8gDmNBbtFpwxsAxx7wPldORKI+eZnC54tItxuLEpmX42vhxOfipibQj9l8gjsy+AFzsjM48OZUNIL5WwWF7NES1BC0EE+fxRq+s2ZbMwaHC27aaCdxG/jyTKkqbCx965PNtuJxJPG5sBkBvsFcmq0JLex7LWFxLiyPHlu3b+FkFH9nfM/vzQUZIdEnZBLVED2OAfG9tzYG20w9Hj52RJIi3MLqUlLoypiZXbIDyV00LpDRtKA4NmnlH33MaAD+RrnWb1xPNKcqGlZGaH1PqJhtFvZM4vBufZZn4mwVqpNUIogLNLnb3Otfw3BN6r0kD+rp/1vt7mtPxUNW6+1LsGCOP2WlzvNxI9yy/ORf4ot8WhBv8A34pvWvpohZ80bbbr3I8BcrO6vS88vryyO5bRt+kYKy+jTV0VNTtyi8MAD3A5PeT9mw8Rg5x9kDek4UrY07NJ1Z0PG1jZyHkuF2bY2cD6rjGcRcZA48lLVE10pUzJkLuKhIoTcixM3lPY6MnPJcrqqnpmGSZ7I2j7zyAL8AN55DFMAjKcnIeKY6Y0nBTECWQdoRdsbe9I4cdnc3mbBZ7rj6XXOvHQNLRkZ3jvf3cZ9Xq7HkFVdUqntZHOftOkDTtSOcXOftPu3accSRiOlkmwo06trX1TbElkf4Wmzjv77xiegsOqja7V1jW3btEYY7Rz80rQvtbr9VIuqtx9UgAjldZOCbtmltIo9bQ7OLXPBGRD3AjxBUbDrvUU8mxKBMywPes2QDk8Z+IPVXLS1Bsni02IPLFZjrjDsysPFpH6T/qrjFLoht+TTdC6201TYNdsv/A/uv8ADc7wKsTZQRhjy3rzldT+idcKmCw2+0aPuyXdbo++0PMqkyaNyjiJSnZrPtD+kmI2EofGf1s8xiPJXfRWmYJx3JGuOdmkH3Zq0yWh4I010poQyRukYO80frAzHX/ZTENMXYtF+mJHUZqW0VSOF9oWHPihugSMm2LhQ+ktEMkvs7LXDhbfxFlLekNrqKrkawAMmaJGH8N+65o5Agn+YKqTaYbhgQbAXPlewz/fi2xURFbTviJDweR3eaUp6ggXapuasheAHPacLHaBbfccComq0JcF0DwR+Hab/hN/cpzDEb1OknFpF8DutkoaQAZFOpGPGYN/P5JJ4/EHJMpCcTcUYtXe0G4IksiVaGKX6IJIOHELinFAbEY7gjccCOP1ULNqjG47UTjA47gNqI9WHLwKsZAQa5cEOWUTJaKJpfQU1M3blaCy9u0i2ns6uwuzxUe3EXBBHEYhac6R1iBgDnz6jeoSo1UgftOY408pudpo2one3EcPEWXdx+qvTHplKciJzVxPieI5mhrtxHejf7Lt3QpNrje1h5D6LrjNPoTQImYhbP6OqQQ0DHfemc6Q9PUZ/hYD/Mse7QDNWqL0lvigiiigj2oo2Rh8j3Ob3GhoIiAGJtfF29YcsujSC0a0ynL8TgP3uURpTW2goxZ8wc8fdZeWTxDb28SFh2mtb6uqJ7eZzmn7jSWR9NhhAI9q6j2S2AysobZRoun/AEvSuBFLEIx+OWzn+EY7o8S7os30hpOaocZJ5Xyv3F5vYbw0ZNGWAARXyA47lxkYOI4FLIdDR2KsepGErh+Jv/iQfmoVtMpvVuECYX3gj3X+SYGhwSAWxGf1S00rcQSMuPNRQY3gF18Q9yoLJiSta5mw59gLEkBpJaL2a2+WOZ4YDiM11+a3ait+fdu7qt7AGuBtkQVXfSfYPgtvbIfC7LIBuyilculbIpakI4wp7R1Oycctx3joUzARmppgXfRWt1XAQWTFwG5/fHmcfIrRtXvS9G4BtXGWHLbZ3m+LfWHhdYbSz2wPgnlwdy0pSIto0X0w6wU1TJSmnkbLssk2i3IbRZsg8+6423LPhcoriu7StKlRN2zk0jQCLAuwzyB5rsErQ0mwvuH73JB7A0l3Hdxvmktvl7lm3sqtD83c/aHq7IuNwwscNyJXSW/o8BhgRjzIP+iabY4oj5B+L3FFhQlODfHHnkkAy+Z+qNJMeKEUm6ygo52A4riWsuqxGylhzK4DbJFc8lKxM814xkdawlBzUfaQbjmmMK3R7XYPa1wOYcAQfAqJ0jqU120+nm2HZthlF4yfwsmHeZy2tpTr5VxoJXRx8rgMyLTEUkRMUrHRSA4tdvHFrhg4cwowknNbLpXR0dSzs5xtAeq4euw8WnhyOCoGsOqclI4Enbid6krQdl3Jw+4/i0+F11LlUy4lehjxxy3orn7TwMAMuWX1Xax1u6PH6JuxlyqKA1lynsDbFGhgTq3HH3oA41qcQ1AY5p3g36ABNZZQ0X37gm0L7kk8D8EmM0SF996cjMKC1bqtuEDe3unw9X3WVgjaqRIhK3FUjXKrMkwb/ZsDB1xcfiB4K8VrwxrnHIAk+AuszqZC9xcc3Ek+JQwQzKATyOm2hwTaaItOKBhbI8cltwPI4jySV0aMpAHABOJsncRtgc9x/e9MZGJzSSX7pzGXRNOtg0PLoEojXLq6U7VmTR02OaQc6wSySnbkpkvIIZSSXRww2S7qUcUXsnDgVk4su0M5BxR4L4kAI0sDuSJG+2BU1TGHLjwCCLbp5oKgNqa1KsYj5Iu0vI6MjtgEC5FR2sSGdDEe/NJuKISnYCocEuyraGua9rZI3iz2Oxa4fI8CMQmJcEk43VRm0wsznWvV8wSXZd0Tj3XbxfJruDvio+GmstV2WEFr2hzHAhzTkQfgRmDuIComsOjnUzrEXa4ExuyD2jA+IyI49Qu3j5M0XFkYGru4ngCUnHLtC6MRu45rqUNCz2M612XQfBFpt/sldr/X8B8AuU2/2XfBZ0WSerVf2cwB9V/dPI/dPnh4rRafGyyK60zVfSIlgBce+2wduNwLA+OalugoZa6VWzEGDN5sfZGJ99gqOG3KntZqsSTuse63ujwzI8b+SgiNk2VVqxJjluCK+xwzCAOCLZXxxtik6G0lJwPn9UgYiMwpELpatHBEKTI4INfY3Tp0A6IrqXmsnxstSQq1wKMkYoLDPFLAKoKSFKmBJSDvAo5ckJZRlvVyaolDnaBXU3a22A8SjPd1CL0FbOVJwTYi4xRppL2G9Jyi+Szk7LWhuWoIEFBZlG8n9+aKVxBeUZB4QjBBBAxByIUEEiRFy6UEECAMwo7X0f8AIRHeKoAcgYXXt1sPJBBdPp/kXDszuh9XxKcoIL1IdCfYz0h649lvwRaXf0PwQQWT7NF0N2qQpZC0d0kYEYEjBdQUMpBgMUhVbui4gtv0M/2DQnBHKCCfEEzgSgXEFqzMIV1BBAAKbzHFdQUTKiJOceKFRkuIKCvocRZDoEq9BBPwIY1OY8UgEEFmyzjkEEEhn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xQTEhQUExQVFhUXFxcYGBgXGBUXFRcXFxUXFxUcFxQYHCggGBolHBUUITEhJSkrLi4uFx8zODMsNygtLisBCgoKDg0OGhAQGiwkHCQsLCwsLCwsLCwsLCwsLCwsLCwsLCwsLCwsLCwsLCwsLCwsLCwsLCwsLCwsLCwsLCwsN//AABEIAMIBAwMBIgACEQEDEQH/xAAcAAAABwEBAAAAAAAAAAAAAAAAAgMEBQYHAQj/xABGEAABAwICBwQHBgIIBgMAAAABAAIDBBEhMQUGEkFRYXETIoGRBzJyobHB0SNCUmKS8BSCM0NTg6LC4fEVJERzsrMIFpP/xAAZAQADAQEBAAAAAAAAAAAAAAAAAQIDBAX/xAAmEQACAgICAQQCAwEAAAAAAAAAAQIREiEDMUEEEzJRIkJSYXEU/9oADAMBAAIRAxEAPwCQe8pNovmUaUgesQOpS1H2bh3XtceAz8l5mQe3JjWRp3IR0xcQAMSn74VxkZBBFwQbgg2I6EZKXMnHY3kpg3M+Q+ZPyRLt5+5PJICScb8zn4lBlBdTm/CHgMrt4HxP0RZLHIW6E3+KmI9FjepGk0Y3c399SqSm/A8SpVsbuxcw7IDxhtkNLiyz+7f2QoGkhOByH74KX9Kzdh1IOcxt0EP1Vf0XUOdgcBx+i2jlGLRlOrJlrksyC+Yz3Jejog0XPC4+qf0tP9478unFZ4X2TQSjga094XHC/wAFDRiJ08rRg6Nwu15F8QHAtue83G9/orJ2aomu1Q6mraeeO20Y8bgOBLHkC7Tg7B1sVS4VN0zRV0Wt8zGi19l+/aB2vDCwFkgW3xz6YqjQ6wyxWDgZofwk2kj/AO1Jw/Kbjcp/R2kY5wXQPLrDEerKwfmbw5i4S5OOfH8loHFPoly1EISTKo77O8g7zyPuSzJQcAceBwPkoUkRR1kluiXYQUgQh0VpiHDgV26Zm/PzSzJ+KBjjaXC9JtdfJAhOgsG2uOxRSVwlTQWdAC4CM7INeuk3QAW+KNZEcEm66lgHeEVrSg1/FKNcCkMF0F0AIIGSZAd6wuE8p2Nb6rQE2axLNC1ikjTOVULuCKibSLJIrdE2K7a72ibB3FAOSCx7HUWKsmj6lpbfC9lUmlLxTkHBVGRSZAemBgcaVw4zDzER/wAqruiKUEbR9UHzKsHpMkvBTOzd2j2+bAf8pVc0e87AH75nktYfIzn2WeinEp2cgM+JG+3PcpiOMucGtGZAAyzwCgtDR2s4A4kY8twVhoD9rH7bP/IIlHYohJIi0kHNZ76V22NIeU/xiWtVlPe/EYj5hZb6U49p1N/fD/0/VPHFlFJjkIZfPC9uKZCuaHh7C+J4ye04jyxVl1d0C+qnZTxWu69y6+y1oF3OdbcPiQN6jNddT5tHygSAOjffYkbctNsxjiHDgV1TeqCK8krozWwHCot/3Yxh/eRjLqPJWWN4c0EFr2nJwIIPRyyJqsOpoq5KhkFKNp0jsWn+jt950nAAY7Qx81wcnpYvcdF1ZpWjaWWV+xENo5kHBrQN5d90fvFK1rBFK6IkbTTa+44A4X671f6egZSxCGPEn13b3u3k8uA3BZ9rIb1U/tkeQA+Synxe3C32RJBSVwprDcZOI5Zj35I3bOGYB6YLLMmhwAlg/j++qbxSg5Hw3+ScNKpP6ABYuGNLIjlYhPs0mWFKOK5cqXYBXBFLl110U81NgdabpQBBjUqGoGJhqCUx4IIsCUc5c2kW64Xq8jSgxcijFd2Uo1qBHY2pZsaICjh6pMdADEo1i5dU3XzWgxXp4XWkI+0eDjG0/dbweRmdwPE4HnQEfrppkVE7IYzdkRdcjJ0hsHW5Nta/Eu5ItI7AWI+CrOiBjcYEBWjRjbuGQtb3n3ro4umzKXZeNXdEmSEua5pLTYNxxNsbHoU5phaRl8LPb4WcE81ZP9IBgLNIHDEj5hSOmaDaaJGDvCxI4gfMKvkrNEvItVMsVmXpRoz2lM8DuWlx3B57M28g4+B4LU6kXxG/LxSWs+g2VNO6E4YDYd+F7fVP15ErVV5G1ZTvRBokNjnqSMXHsmey2znkdXFo/u069JOif4qgnbbvsHbM5OjuTbqzbHirPqxo409FBEQA5rAXgfjeS9+O/vOK4WAkg4g3B6HA+5Ce7Gzyc+MgkHC2a9F+iTVUUVEJnttUVDQ5182R5xs5YHaPM23BZ/q9qYJ9Jtp3i7YJHmXg6KF2Ad7R7MdHFbzONo8hn9E5KnQJ6IqYlzr7h5LE9O6yhmkKuKUWaKiUB7cxZ59Zu8cxj1W7Fu0+24A2Hu+a831miJa7S1RFCLukqpzc+qxnbO2nuO5rR8hmQonFSjTCtlxoInTFohBkLhcbGII43yA5myVrInxPdHILPaQHC4NrgHMYZELRNWNBU9BT7EeDGAukkPrSOaLue49BgMgAsmpdPNq3PkB77nF7mn1htG+HFova44blw8nDhGyWiQY6xyTtrsMFHhyUppbZ/wCy50SyWbP4fv3Lu1dMS5Bk+zzC0yEO3BFRGTgm1xe19m42rezmjOaqYjpXH4oHBBrrqWOwodZLxvuknsRoxwU0A5suIzWlBVQyPj1rpD/1DPESD4tSw1ipT/1EH62j42WP9kh2S19lfZeRtMeloDlPCeksf1Sza2P+1j//AEZ9ViPYowh5Je1/YskbbLpGJoxmiHWSMfFyaS620kYxqI3cmXkP+AEe9Y72HJKNiKeNeQci9ab9IDnAtpmFl/6x9i/+RguGnmSegVJJJJJJJJJJOJJOJJJzK6GJeGFFkNj3RkdlZdEN73l1ULRxWVn0FDc33Z/RdMHSI7Lzq0ftCOLD7i0/VWmn9XoqfoibZljPOx/m7vzVodOWkcMbhVFm8ehWRmITyQJrDMHgHj7k9OOKplobvNhZR5GKfzuTHZ7yExNCOg9DNinq6j71Q6PwayJo979o+Sl5jYWSO3kBkEaUXy3oysKoSpyGh7zkBc9BiVTNQ9XP4WIyPH/M1J7SUnNu2dtsY5NvjxdfgFdIpbbTALm2J3Y/FGbDd45C56pgVr0lVn8PoqqIzdH2Q43lIj+DifBeZGyFpBaS0jEEYEHkVuX/AMgdJbMFPTg4ySOkd7MbdkX6uk/wrDHBNiLXofWoGzajA5CQDD+doy6jyVnY+4DmkFpycDdp6ELKrJ/o3SssBvG6w3tOLHdW/PNcnL6ZPcdCo0lkhTmPFVvRms0M1mv+yfzPcPR+7ofMqcjFui4pKUHUkS0KyNDXAi98rgnLgbZp/FKLc00bYjFELscEZUJp+R8W8UeMWSFPLxTouVJ2KjrgLLrWJN7l1kipAPAzmgm3aoKwspJ1bIFyc+SMzV0cfcrUG7kDGoUX9iKq7QA4nyRDoDgR5K2CC6AhCdMCv02pNTI0Ojic5pyIFgcbYXzySFXqtUR324ZGjiWuA8yLK+6F006CzXXMfvb05cldqPSYcAQQ4HgVtDijNd7KxTMAj0U47r+ITyHRLuA81vD6Snk9aGJxPFjL+dlF1+qFO/8AowYj+U3b+h3ysq/55LphgZRTaPdfd5qy6NpdhoG/eVMu1New4SBw390j5kosmjpG5C/sm/uz9yrGflCxE43WKuTTttY7jY+Yx96pcbcfkrRq/NtRlhzbiOh/1B81cHsuIWhm2cNynI5e7xVdjFipagfuWjRaYaWTDbuNm2AtiXcTyHBGpI9oXOZ3omkG22WjID/dL0HqhKK1sbexEmxsc0pVT7Dbb0vVxgFr99rW42yKi5ruclCLTdhJrwKaLHeJ4qRiPf6pGljtZQmtWm/4anmnHrBpEfOR3dZ7zfoCrW2LpGH+lrTH8VpKYtN2RWgZY4fZk7Z/WX+QVKUrW0JvtNud5/Ffecc7pxoDViorXfYs7gNnSO7sbervvHk0Epu06YkQNk80boiecgQwySkm3cY5wv7QFh4rZ9XPRnSQAOmH8Q/84tH4RZW9q/QK+QMsA1oDWjAAYADoigMU0b6IKt4BnkhgBHqkmV45EM7o/Uu6b1dqdEwCV9TDNG6QMbFZ4c4FpJc3axbawwBIxWm66a0w6Oi2n9+Z1+zivi78zvwsHHfkF5909puerlMtRIXuOW5rB+Fjcmt5JSipKmBdtEa0slBjDywuHqPAIJ/K7K/kpDbI3LJlM6L1jlhwJ22fhccvZdmOmXJcXL6T+AN2aIHFPoprqt6L1ghlsNrYcfuvNv0vyPuU411jiFxtOLpoih6jsZgkmDndLsVJioTLUEt2fJBVYqE2iy4QuoFbiCgJUtXI2o8hsgBuXbJvZrrbnC7ThvAspCm11jwjngbTkYNkjxi/mGYHgbcVGvTSopQ6+1l0UOcoO4lRZolNXA2yxxBBuCNxBGYUlFOsipaialG1E4Oi2jeNxvzJDcx1HiFctX9YmTjuGzh6zD6w5/mbzHuXXx88Z/6aF0ZKuSQh25MqepBT2N63AZ1GjmuzH75HNNqaidFIHDFmTuIB+NsD4KcAui7F74JUmFELUMs8jmnNM61kbSUNiDxFvJJRFAD+sFwClqJuATUu7nQpain3FKximk3YgcAmUJF0eslu4lMZJLIsCTnm2Wnngsi9J2kTNPHTMu7s+8WtBJdK8YANGJIZb9ZWhvmJIG/6pClpIYHPexo7V5Lnvze4k5bRxDfyjAKoPdiktGeaD1ElJa6qHZsz7O/2rh+bZwYD12uQzWhU8TWNDWgNa0Wa0CzWjkFx8hJJOZRHSWVN2TVD+ncCcd6cVVW2MczuUVCHOxaN/meXFOf+GuJu4gE8Tj5IodkZpOKmnN5qaKU2td7GF36iLqqaW1GoJQdiF8LjviebD+R5It0sr/U0cMLDJNK1jBm5xDWj+Z2CounfSbSRXbSQmocP6yS7YvAHvO8gOaNBszjSGpVRG8ADaYSAHgYi5sNtoy5kXCrtVFsOcy4Ja4tu03adkkXB3jBWPS+ttbUuLnTOY3EBsX2UYBzFmWuOpKrhiKljEmuIUlQ6bmiwjkc0fhPeZ+k5KP7M8FwsPApOKkqaAtlJr3M3OOJ362+4GyUm9IdQ7BkcMfPZc9w/U63uVPDV0RrJcHGn0BMSawVTjc1M9+Ty0eDW2AQUf235UFthD6EbVspMuTFmlWvF2OBG6xuuRSkledZk0SkRRntQiFhc7s7Ypw6NXWgoZGNcJtklZTZNnuWcgGk7fMqOlpCHB8ZLXA3BGBB5EZJ8LuxQaufado0slNC62lpDKkWP9oBh/O0ZdRhyCvNDXAgFpDmnIggg9CFmz4A8Yi/xTWo0g7R7e0ZJYuOERxa877jcBvcLFdvDzvpjTNogmByT2IjwWaaq6/09RsseewmP3XnuOP5JMj0Nj1V9p6hdll0PdK0wMZI3YqBYVNOq8CFERxFxOzjv8Em7AMXYInaLj8ERsbnZDx3KGNBnSJpNIlqlhaMVFzz2ueCfQgSyEk2QYLc+aZUtVtDDxKLpHSccDC+V4Ywbz8AM3HkMVceiX2P3S2R43RtG3O7ZaMdm9ifacbBo8brJtN+kaVziKZoY3c942pDzDT3W+N1T6yukmdtSyPkN794k48hkPBUI3PS/pMpIbtY4OIw2YW7R6beDB5qn6S9KFS64p42xX++/7WXwvZjfJ3VZ1G1SFORvSbGLV9TNUO26iV8ruL3EgeyMmjkLJi9o4X+CcTyXwGSK043PvVJMTYgyBxOR+SUfQEC5I8bgeaeOns02IB6XPhuUZNI52ZJ9/RU0kTbYeOlJNsB0xTmKmLDtbjhjhfjYpTRjWgY2v8U80ppQOi7IMbw2sja97c0JpLoH2RM5aTcNGGeAsSTy8U3eAATx3DddEuRv+CdMoiR1UbbH0MXBcUoNHIKsWFoELXsdtMcWn49RvVk0Npg3Alb4tc33h5FvAlQi6CtJ8EJ9meRoY1jp2AYuy3AH4G3vTGbXSK/qSDqGD/Ph4qlFxSL47rJ+ljQ0y1//AHaBx7zJm8y1pH+FxPuT6m0rBNYMmYSfuk7Lv0usVReySEtO05t/fJYS9GvBVo1JlOQMB7j8V2KjJP0WaUej6gf0TpWDk5zB5AqYg0RUSC01RK9u9u2+3jc4+S55ela8jotFXpeOPuxWmk3MaQQOckgwaOWajNGapz11Q0zyetibDBrBubfADGwHNSOhtFBmy1rRhuGAWl6C0X2ThI4WGyQBvN7ZjhgtePjxLikhpon0f0UQ7tOxx3uk+0cfF17eFgp2KgbG0NbZrRgAMgOQ3JKprZLmzsOAsE0dVHebroodjx9Q0YEhIw1IYTzFvmo+WIP3JrJSPb6rrjgfkVlLJbSGqJSavY54DtodBgfHcpNsgtgqdUVewPtWOb+YYjxR2azxgC1zwyt8U1yRDFk3pqYBvmVStMVxIEbT3nm3Ro9YpSv046W4Y1zjyGA4BRLtDyy4ueG3wNsTbhc5KZSydRGlXY8p9KMAMcBa4swcS4BoO++9x6JnWaKErtqUiQ7rgEAcGjIBOqLV9keQxOJO89VKR0gG5bwRlIplbqbA8YNLDxZl+nJVWq1ZmjkLcHYXBvs3HQ/VbI2BKiK4scRwOXkqqyboxP8A4ZIPXYWjicvMYI/ZAZLWq3QwI7gAP4cNl30VVrdBxuuLFjhnbDHm3JVGKE5MpRajMT/SWhZY8QNpvFvzbmopjiMSqWgex/TUZeRljxNhkknuFu4LtJszBxyHeu0C9szdJkXS8gDmNBbtFpwxsAxx7wPldORKI+eZnC54tItxuLEpmX42vhxOfipibQj9l8gjsy+AFzsjM48OZUNIL5WwWF7NES1BC0EE+fxRq+s2ZbMwaHC27aaCdxG/jyTKkqbCx965PNtuJxJPG5sBkBvsFcmq0JLex7LWFxLiyPHlu3b+FkFH9nfM/vzQUZIdEnZBLVED2OAfG9tzYG20w9Hj52RJIi3MLqUlLoypiZXbIDyV00LpDRtKA4NmnlH33MaAD+RrnWb1xPNKcqGlZGaH1PqJhtFvZM4vBufZZn4mwVqpNUIogLNLnb3Otfw3BN6r0kD+rp/1vt7mtPxUNW6+1LsGCOP2WlzvNxI9yy/ORf4ot8WhBv8A34pvWvpohZ80bbbr3I8BcrO6vS88vryyO5bRt+kYKy+jTV0VNTtyi8MAD3A5PeT9mw8Rg5x9kDek4UrY07NJ1Z0PG1jZyHkuF2bY2cD6rjGcRcZA48lLVE10pUzJkLuKhIoTcixM3lPY6MnPJcrqqnpmGSZ7I2j7zyAL8AN55DFMAjKcnIeKY6Y0nBTECWQdoRdsbe9I4cdnc3mbBZ7rj6XXOvHQNLRkZ3jvf3cZ9Xq7HkFVdUqntZHOftOkDTtSOcXOftPu3accSRiOlkmwo06trX1TbElkf4Wmzjv77xiegsOqja7V1jW3btEYY7Rz80rQvtbr9VIuqtx9UgAjldZOCbtmltIo9bQ7OLXPBGRD3AjxBUbDrvUU8mxKBMywPes2QDk8Z+IPVXLS1Bsni02IPLFZjrjDsysPFpH6T/qrjFLoht+TTdC6201TYNdsv/A/uv8ADc7wKsTZQRhjy3rzldT+idcKmCw2+0aPuyXdbo++0PMqkyaNyjiJSnZrPtD+kmI2EofGf1s8xiPJXfRWmYJx3JGuOdmkH3Zq0yWh4I010poQyRukYO80frAzHX/ZTENMXYtF+mJHUZqW0VSOF9oWHPihugSMm2LhQ+ktEMkvs7LXDhbfxFlLekNrqKrkawAMmaJGH8N+65o5Agn+YKqTaYbhgQbAXPlewz/fi2xURFbTviJDweR3eaUp6ggXapuasheAHPacLHaBbfccComq0JcF0DwR+Hab/hN/cpzDEb1OknFpF8DutkoaQAZFOpGPGYN/P5JJ4/EHJMpCcTcUYtXe0G4IksiVaGKX6IJIOHELinFAbEY7gjccCOP1ULNqjG47UTjA47gNqI9WHLwKsZAQa5cEOWUTJaKJpfQU1M3blaCy9u0i2ns6uwuzxUe3EXBBHEYhac6R1iBgDnz6jeoSo1UgftOY408pudpo2one3EcPEWXdx+qvTHplKciJzVxPieI5mhrtxHejf7Lt3QpNrje1h5D6LrjNPoTQImYhbP6OqQQ0DHfemc6Q9PUZ/hYD/Mse7QDNWqL0lvigiiigj2oo2Rh8j3Ob3GhoIiAGJtfF29YcsujSC0a0ynL8TgP3uURpTW2goxZ8wc8fdZeWTxDb28SFh2mtb6uqJ7eZzmn7jSWR9NhhAI9q6j2S2AysobZRoun/AEvSuBFLEIx+OWzn+EY7o8S7os30hpOaocZJ5Xyv3F5vYbw0ZNGWAARXyA47lxkYOI4FLIdDR2KsepGErh+Jv/iQfmoVtMpvVuECYX3gj3X+SYGhwSAWxGf1S00rcQSMuPNRQY3gF18Q9yoLJiSta5mw59gLEkBpJaL2a2+WOZ4YDiM11+a3ait+fdu7qt7AGuBtkQVXfSfYPgtvbIfC7LIBuyilculbIpakI4wp7R1Oycctx3joUzARmppgXfRWt1XAQWTFwG5/fHmcfIrRtXvS9G4BtXGWHLbZ3m+LfWHhdYbSz2wPgnlwdy0pSIto0X0w6wU1TJSmnkbLssk2i3IbRZsg8+6423LPhcoriu7StKlRN2zk0jQCLAuwzyB5rsErQ0mwvuH73JB7A0l3Hdxvmktvl7lm3sqtD83c/aHq7IuNwwscNyJXSW/o8BhgRjzIP+iabY4oj5B+L3FFhQlODfHHnkkAy+Z+qNJMeKEUm6ygo52A4riWsuqxGylhzK4DbJFc8lKxM814xkdawlBzUfaQbjmmMK3R7XYPa1wOYcAQfAqJ0jqU120+nm2HZthlF4yfwsmHeZy2tpTr5VxoJXRx8rgMyLTEUkRMUrHRSA4tdvHFrhg4cwowknNbLpXR0dSzs5xtAeq4euw8WnhyOCoGsOqclI4Enbid6krQdl3Jw+4/i0+F11LlUy4lehjxxy3orn7TwMAMuWX1Xax1u6PH6JuxlyqKA1lynsDbFGhgTq3HH3oA41qcQ1AY5p3g36ABNZZQ0X37gm0L7kk8D8EmM0SF996cjMKC1bqtuEDe3unw9X3WVgjaqRIhK3FUjXKrMkwb/ZsDB1xcfiB4K8VrwxrnHIAk+AuszqZC9xcc3Ek+JQwQzKATyOm2hwTaaItOKBhbI8cltwPI4jySV0aMpAHABOJsncRtgc9x/e9MZGJzSSX7pzGXRNOtg0PLoEojXLq6U7VmTR02OaQc6wSySnbkpkvIIZSSXRww2S7qUcUXsnDgVk4su0M5BxR4L4kAI0sDuSJG+2BU1TGHLjwCCLbp5oKgNqa1KsYj5Iu0vI6MjtgEC5FR2sSGdDEe/NJuKISnYCocEuyraGua9rZI3iz2Oxa4fI8CMQmJcEk43VRm0wsznWvV8wSXZd0Tj3XbxfJruDvio+GmstV2WEFr2hzHAhzTkQfgRmDuIComsOjnUzrEXa4ExuyD2jA+IyI49Qu3j5M0XFkYGru4ngCUnHLtC6MRu45rqUNCz2M612XQfBFpt/sldr/X8B8AuU2/2XfBZ0WSerVf2cwB9V/dPI/dPnh4rRafGyyK60zVfSIlgBce+2wduNwLA+OalugoZa6VWzEGDN5sfZGJ99gqOG3KntZqsSTuse63ujwzI8b+SgiNk2VVqxJjluCK+xwzCAOCLZXxxtik6G0lJwPn9UgYiMwpELpatHBEKTI4INfY3Tp0A6IrqXmsnxstSQq1wKMkYoLDPFLAKoKSFKmBJSDvAo5ckJZRlvVyaolDnaBXU3a22A8SjPd1CL0FbOVJwTYi4xRppL2G9Jyi+Szk7LWhuWoIEFBZlG8n9+aKVxBeUZB4QjBBBAxByIUEEiRFy6UEECAMwo7X0f8AIRHeKoAcgYXXt1sPJBBdPp/kXDszuh9XxKcoIL1IdCfYz0h649lvwRaXf0PwQQWT7NF0N2qQpZC0d0kYEYEjBdQUMpBgMUhVbui4gtv0M/2DQnBHKCCfEEzgSgXEFqzMIV1BBAAKbzHFdQUTKiJOceKFRkuIKCvocRZDoEq9BBPwIY1OY8UgEEFmyzjkEEEhn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s://encrypted-tbn2.gstatic.com/images?q=tbn:ANd9GcTM6eCxc40171UU_BvkNSQcDXsrV8wW4UaXimaHRdRAiypFlGNso-bIakX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4" y="4079963"/>
            <a:ext cx="2504773" cy="24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os1.i.ua/3/1/3204946_26083ba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iley Cyrus - Wrecking Ba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9746" y="335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Символ Фіджі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3024452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/>
              <a:t>На островах </a:t>
            </a:r>
            <a:r>
              <a:rPr lang="ru-RU" sz="1800" dirty="0" err="1"/>
              <a:t>Фіджі</a:t>
            </a:r>
            <a:r>
              <a:rPr lang="ru-RU" sz="1800" dirty="0"/>
              <a:t> є свято — День </a:t>
            </a:r>
            <a:r>
              <a:rPr lang="ru-RU" sz="1800" dirty="0" err="1"/>
              <a:t>вогняного</a:t>
            </a:r>
            <a:r>
              <a:rPr lang="ru-RU" sz="1800" dirty="0"/>
              <a:t> гибискуса. </a:t>
            </a:r>
            <a:r>
              <a:rPr lang="ru-RU" sz="1800" dirty="0" err="1"/>
              <a:t>Жителі</a:t>
            </a:r>
            <a:r>
              <a:rPr lang="ru-RU" sz="1800" dirty="0"/>
              <a:t> </a:t>
            </a:r>
            <a:r>
              <a:rPr lang="ru-RU" sz="1800" dirty="0" err="1"/>
              <a:t>островів</a:t>
            </a:r>
            <a:r>
              <a:rPr lang="ru-RU" sz="1800" dirty="0"/>
              <a:t> </a:t>
            </a:r>
            <a:r>
              <a:rPr lang="ru-RU" sz="1800" dirty="0" err="1"/>
              <a:t>роблять</a:t>
            </a:r>
            <a:r>
              <a:rPr lang="ru-RU" sz="1800" dirty="0"/>
              <a:t> </a:t>
            </a:r>
            <a:r>
              <a:rPr lang="ru-RU" sz="1800" dirty="0" err="1"/>
              <a:t>яскраві</a:t>
            </a:r>
            <a:r>
              <a:rPr lang="ru-RU" sz="1800" dirty="0"/>
              <a:t> </a:t>
            </a:r>
            <a:r>
              <a:rPr lang="ru-RU" sz="1800" dirty="0" err="1"/>
              <a:t>гірлянди</a:t>
            </a:r>
            <a:r>
              <a:rPr lang="ru-RU" sz="1800" dirty="0"/>
              <a:t> і </a:t>
            </a:r>
            <a:r>
              <a:rPr lang="ru-RU" sz="1800" dirty="0" err="1"/>
              <a:t>прикрашають</a:t>
            </a:r>
            <a:r>
              <a:rPr lang="ru-RU" sz="1800" dirty="0"/>
              <a:t> ними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будинки</a:t>
            </a:r>
            <a:r>
              <a:rPr lang="ru-RU" sz="1800" dirty="0"/>
              <a:t>. </a:t>
            </a:r>
            <a:r>
              <a:rPr lang="ru-RU" sz="1800" dirty="0" err="1"/>
              <a:t>Потім</a:t>
            </a:r>
            <a:r>
              <a:rPr lang="ru-RU" sz="1800" dirty="0"/>
              <a:t> </a:t>
            </a:r>
            <a:r>
              <a:rPr lang="ru-RU" sz="1800" dirty="0" err="1"/>
              <a:t>починається</a:t>
            </a:r>
            <a:r>
              <a:rPr lang="ru-RU" sz="1800" dirty="0"/>
              <a:t> </a:t>
            </a:r>
            <a:r>
              <a:rPr lang="ru-RU" sz="1800" dirty="0" err="1"/>
              <a:t>святкова</a:t>
            </a:r>
            <a:r>
              <a:rPr lang="ru-RU" sz="1800" dirty="0"/>
              <a:t> хода </a:t>
            </a:r>
            <a:r>
              <a:rPr lang="ru-RU" sz="1800" dirty="0" err="1"/>
              <a:t>красивих</a:t>
            </a:r>
            <a:r>
              <a:rPr lang="ru-RU" sz="1800" dirty="0"/>
              <a:t> і </a:t>
            </a:r>
            <a:r>
              <a:rPr lang="ru-RU" sz="1800" dirty="0" err="1"/>
              <a:t>гарних</a:t>
            </a:r>
            <a:r>
              <a:rPr lang="ru-RU" sz="1800" dirty="0"/>
              <a:t> </a:t>
            </a:r>
            <a:r>
              <a:rPr lang="ru-RU" sz="1800" dirty="0" err="1"/>
              <a:t>дівчат</a:t>
            </a:r>
            <a:r>
              <a:rPr lang="ru-RU" sz="1800" dirty="0"/>
              <a:t>. </a:t>
            </a:r>
            <a:r>
              <a:rPr lang="ru-RU" sz="1800" dirty="0" err="1"/>
              <a:t>Закінчується</a:t>
            </a:r>
            <a:r>
              <a:rPr lang="ru-RU" sz="1800" dirty="0"/>
              <a:t> свято </a:t>
            </a:r>
            <a:r>
              <a:rPr lang="ru-RU" sz="1800" dirty="0" err="1"/>
              <a:t>вибором</a:t>
            </a:r>
            <a:r>
              <a:rPr lang="ru-RU" sz="1800" dirty="0"/>
              <a:t> </a:t>
            </a:r>
            <a:r>
              <a:rPr lang="ru-RU" sz="1800" dirty="0" err="1"/>
              <a:t>королеви</a:t>
            </a:r>
            <a:r>
              <a:rPr lang="ru-RU" sz="1800" dirty="0"/>
              <a:t> </a:t>
            </a:r>
            <a:r>
              <a:rPr lang="ru-RU" sz="1800" dirty="0" err="1"/>
              <a:t>квітів</a:t>
            </a:r>
            <a:r>
              <a:rPr lang="ru-RU" sz="1800" dirty="0"/>
              <a:t>.</a:t>
            </a:r>
          </a:p>
          <a:p>
            <a:pPr marL="68580" indent="0">
              <a:buNone/>
            </a:pPr>
            <a:endParaRPr lang="ru-RU" sz="1800" dirty="0"/>
          </a:p>
        </p:txBody>
      </p:sp>
      <p:pic>
        <p:nvPicPr>
          <p:cNvPr id="10242" name="Picture 2" descr="https://encrypted-tbn0.gstatic.com/images?q=tbn:ANd9GcQOiLxSlnyNsA3rkZtfj6HZjONWo2-qL8JPIGJLPzVmYLo6EE5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93" y="1700808"/>
            <a:ext cx="28604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ogorodsadovod.com/sites/default/files/u61/2012/06/14591ec6ab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93" y="4077072"/>
            <a:ext cx="2894045" cy="21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Символи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84784"/>
            <a:ext cx="7272924" cy="434784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84784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/>
              <a:t>калина, верба, дуб, тополя, </a:t>
            </a:r>
            <a:r>
              <a:rPr lang="ru-RU" dirty="0" err="1"/>
              <a:t>барвінок</a:t>
            </a:r>
            <a:r>
              <a:rPr lang="ru-RU" dirty="0"/>
              <a:t>, </a:t>
            </a:r>
            <a:r>
              <a:rPr lang="ru-RU" dirty="0" err="1"/>
              <a:t>чорнобривці</a:t>
            </a:r>
            <a:r>
              <a:rPr lang="ru-RU" dirty="0"/>
              <a:t>. Вони </a:t>
            </a:r>
            <a:r>
              <a:rPr lang="ru-RU" dirty="0" err="1"/>
              <a:t>здавна</a:t>
            </a:r>
            <a:r>
              <a:rPr lang="ru-RU" dirty="0"/>
              <a:t> </a:t>
            </a:r>
            <a:r>
              <a:rPr lang="ru-RU" dirty="0" err="1"/>
              <a:t>уособлюють</a:t>
            </a:r>
            <a:r>
              <a:rPr lang="ru-RU" dirty="0"/>
              <a:t> красу </a:t>
            </a:r>
            <a:r>
              <a:rPr lang="ru-RU" dirty="0" err="1" smtClean="0"/>
              <a:t>нашої</a:t>
            </a:r>
            <a:r>
              <a:rPr lang="ru-RU" dirty="0" smtClean="0"/>
              <a:t> 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духовну</a:t>
            </a:r>
            <a:r>
              <a:rPr lang="ru-RU" dirty="0"/>
              <a:t> </a:t>
            </a:r>
            <a:r>
              <a:rPr lang="ru-RU" dirty="0" err="1"/>
              <a:t>міць</a:t>
            </a:r>
            <a:r>
              <a:rPr lang="ru-RU" dirty="0"/>
              <a:t> народу, </a:t>
            </a:r>
            <a:r>
              <a:rPr lang="ru-RU" dirty="0" err="1"/>
              <a:t>засвідчують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рідної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</p:txBody>
      </p:sp>
      <p:pic>
        <p:nvPicPr>
          <p:cNvPr id="12292" name="Picture 4" descr="http://www.adelaiderussianschool.org.au/images/kal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05" y="1325005"/>
            <a:ext cx="37433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84525" y="4115830"/>
            <a:ext cx="3510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Здавна</a:t>
            </a:r>
            <a:r>
              <a:rPr lang="ru-RU" dirty="0" smtClean="0"/>
              <a:t> у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народі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шанованим</a:t>
            </a:r>
            <a:r>
              <a:rPr lang="ru-RU" dirty="0" smtClean="0"/>
              <a:t> деревом є верба. „Без </a:t>
            </a:r>
            <a:r>
              <a:rPr lang="ru-RU" dirty="0" err="1" smtClean="0"/>
              <a:t>верби</a:t>
            </a:r>
            <a:r>
              <a:rPr lang="ru-RU" dirty="0" smtClean="0"/>
              <a:t> і </a:t>
            </a:r>
            <a:r>
              <a:rPr lang="ru-RU" dirty="0" err="1" smtClean="0"/>
              <a:t>калини</a:t>
            </a:r>
            <a:r>
              <a:rPr lang="ru-RU" dirty="0" smtClean="0"/>
              <a:t> – нема </a:t>
            </a:r>
            <a:r>
              <a:rPr lang="ru-RU" dirty="0" err="1" smtClean="0"/>
              <a:t>України</a:t>
            </a:r>
            <a:r>
              <a:rPr lang="ru-RU" dirty="0" smtClean="0"/>
              <a:t>”, – говориться в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приказці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4" name="Picture 6" descr="https://encrypted-tbn3.gstatic.com/images?q=tbn:ANd9GcQ_sdRF3rifQAjd1cacWteK0jVMthNFIvQCtAec_HPapdDsYA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88" y="3850258"/>
            <a:ext cx="3500429" cy="19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88744"/>
            <a:ext cx="374441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i="1" dirty="0" smtClean="0">
                <a:hlinkClick r:id="rId2" tooltip="Калина"/>
              </a:rPr>
              <a:t>Калина</a:t>
            </a:r>
            <a:r>
              <a:rPr lang="uk-UA" dirty="0" smtClean="0"/>
              <a:t> — символ життя, крові, вогню. Деякі дослідники пов'язують її назву із сонцем, жаром, паланням. Калина часто відіграє роль світового дерева, на вершечку якого птахи їдять ягоди і приносять людям вісті, іноді з </a:t>
            </a:r>
            <a:r>
              <a:rPr lang="uk-UA" dirty="0" err="1" smtClean="0"/>
              <a:t>потойбіччя</a:t>
            </a:r>
            <a:r>
              <a:rPr lang="uk-UA" dirty="0" smtClean="0"/>
              <a:t>. Та й саме дерево пов'язує світ мертвих зі світом живих.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77172" y="836712"/>
            <a:ext cx="322210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i="1" dirty="0" smtClean="0">
                <a:hlinkClick r:id="rId3" tooltip="Вишня"/>
              </a:rPr>
              <a:t>Вишня</a:t>
            </a:r>
            <a:r>
              <a:rPr lang="uk-UA" b="1" dirty="0" smtClean="0"/>
              <a:t> </a:t>
            </a:r>
            <a:r>
              <a:rPr lang="uk-UA" dirty="0" smtClean="0"/>
              <a:t>— символ світового дерева, життя; символ України, рідної землі; матері; дівчини-нареченої.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645024"/>
            <a:ext cx="331236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u="sng" dirty="0" smtClean="0">
                <a:solidFill>
                  <a:schemeClr val="accent6">
                    <a:lumMod val="75000"/>
                  </a:schemeClr>
                </a:solidFill>
              </a:rPr>
              <a:t>Пшениця </a:t>
            </a:r>
            <a:r>
              <a:rPr lang="uk-UA" dirty="0" smtClean="0"/>
              <a:t>- символ краси життя, щасливого добробуту, тілесного і духовного багатства. Якщо житня хлібина дає здоров'я і силу, то пшеничний коровай додає до них щастя і красу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379962"/>
            <a:ext cx="388843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u="sng" dirty="0" smtClean="0">
                <a:solidFill>
                  <a:schemeClr val="accent6">
                    <a:lumMod val="75000"/>
                  </a:schemeClr>
                </a:solidFill>
              </a:rPr>
              <a:t>Барвінок </a:t>
            </a:r>
            <a:r>
              <a:rPr lang="uk-UA" dirty="0" smtClean="0"/>
              <a:t> - символ вічності  буття і життєвої сили, провісник весни. Уособлює невмирущу пам'ять про покійних. Звідси, хрещатий барвінок - </a:t>
            </a:r>
            <a:r>
              <a:rPr lang="uk-UA" dirty="0" err="1" smtClean="0"/>
              <a:t>барвінок</a:t>
            </a:r>
            <a:r>
              <a:rPr lang="uk-UA" dirty="0" smtClean="0"/>
              <a:t> під хрестом на могилі.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6211" y="4293096"/>
            <a:ext cx="374441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u="sng" dirty="0" smtClean="0">
                <a:solidFill>
                  <a:schemeClr val="accent6">
                    <a:lumMod val="75000"/>
                  </a:schemeClr>
                </a:solidFill>
              </a:rPr>
              <a:t>Мальва</a:t>
            </a:r>
            <a:r>
              <a:rPr lang="uk-UA" dirty="0" smtClean="0"/>
              <a:t> – це символ найдорожчого, любові до рідної землі, до народу. Не було села, а в ньому хати, де б не росли під вікнами мальви – прекрасні обереги нашої духовної спадщини.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11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Висновок: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3508977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   </a:t>
            </a:r>
            <a:r>
              <a:rPr lang="uk-UA" dirty="0" smtClean="0"/>
              <a:t>Народні символи – це те, що найбільше любить і шанує даний народ. В одних народів їх більше, в інших менше. Називаючи народний символ, можна дізнатися, про яку країну іде мова. Так, коли ми говоримо – клен, то знаємо, що це символ Канади. Символіка Росії є береза, ромашка, ведмідь, горобина.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Про народні символи складено багато пісень і легенд, вони використовуються в обрядах, звичаях. Їх вишивають на сорочках, рушниках. Народні символи – це наші святині.</a:t>
            </a:r>
            <a:endParaRPr lang="uk-UA" dirty="0"/>
          </a:p>
        </p:txBody>
      </p:sp>
      <p:pic>
        <p:nvPicPr>
          <p:cNvPr id="11268" name="Picture 4" descr="http://algofarm.com.ua/images/footer_kal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85" y="836712"/>
            <a:ext cx="3523853" cy="16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777317" cy="460851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uk-UA" dirty="0" smtClean="0"/>
              <a:t>Рослини  - символи: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Болгарії</a:t>
            </a:r>
            <a:r>
              <a:rPr lang="ru-RU" dirty="0" smtClean="0"/>
              <a:t>; 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Туреччини;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Індії; 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Фінляндії;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Китаю;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Японії;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Таїті;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Фіджі;</a:t>
            </a:r>
          </a:p>
          <a:p>
            <a:pPr>
              <a:buFont typeface="Courier New" pitchFamily="49" charset="0"/>
              <a:buChar char="o"/>
            </a:pPr>
            <a:endParaRPr lang="uk-UA" dirty="0" smtClean="0"/>
          </a:p>
          <a:p>
            <a:pPr marL="68580" indent="0">
              <a:buNone/>
            </a:pPr>
            <a:r>
              <a:rPr lang="uk-UA" dirty="0" smtClean="0"/>
              <a:t>Рослини-Символи України;</a:t>
            </a:r>
          </a:p>
          <a:p>
            <a:pPr marL="68580" indent="0">
              <a:buNone/>
            </a:pPr>
            <a:r>
              <a:rPr lang="uk-UA" dirty="0" smtClean="0"/>
              <a:t>Висновок  </a:t>
            </a:r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sp>
        <p:nvSpPr>
          <p:cNvPr id="4" name="AutoShape 2" descr="data:image/jpeg;base64,/9j/4AAQSkZJRgABAQAAAQABAAD/2wCEAAkGBxQTEhUUExQUFhUVGR0aGBgYFRodHBwcFxgeGhsfHRgbHCggHx8lGx0bITEiJSkrLjAuHCEzODMtNygtLisBCgoKDg0OGxAQGzQmICYsNCw0MjAvLCwsLCwsLCwsLCwsNCwsLCwvLDQsLCwsLCwsLCwsLCwsNCwsLCwsLCwsLP/AABEIALgBEwMBEQACEQEDEQH/xAAbAAEAAgMBAQAAAAAAAAAAAAAABAYDBQcCAf/EAD0QAAIBAgQDBgQFAwEJAQEAAAECEQADBBIhMQVBUQYTImFxgTKRobEHQlLB0RQj8OEzQ2JygpKisvEWFf/EABsBAQADAQEBAQAAAAAAAAAAAAACAwQBBQYH/8QANhEAAgECBAIJBAICAgIDAAAAAAECAxEEEiExQVEFEyJhcYGRofAyscHRFOEj8RVCUmIGJDP/2gAMAwEAAhEDEQA/AO40AoBQCgFAKAUAoBQCgFAKAUAoBQCgFAKAUAoBQCgFAQsffa2yPvbLBHHTOYVh6MQD5En8uvATa6CFm77YnuuZH5/Q/p8+fpuOEwCh0+0AoBQCgFAKAUAoBQCgFAKAUAoBQCgFAKAUAoBQCgFAKAUAoBQCgPhMUBE4ZxK3fXNbMgEg8iCN5FQhUjPYlKDjuTKmRNVxzHWAhs3bgU3gUA1nxeHlqNWAnqR1qMpJbnVFtHjh+M/q7alf9mVGcg7tHiQeQMhvPw9YkndXI7m3AjQUOn2gFAKAUAoBQCgFAKAUAoBQCgFAKAUAoBQCgFAKAUAoBQCgFAKAUBhxeKS0jXLjqiKJZmICgdSToKArCfiFhXUva7y5bBIFwKAhK7xmIYx1iPPaozkoq7OxWZldx3aHM5uYey6keIiyrMzE7MVRZ1j9JB5zFYXK8rrQ0JJK0jzgMVfxKLfxF/KGbw2lb4QNxdXKCrhwVZRppzqc78Xcrzf+OhOS/hmAuNFxrDN4tQFhQTIMT5SDqJGoqDlZBPdG57E8UtG1btKLpa5nuljacJmuMbjBbhUK0Z4lSRpvW2mrRSKmWqpg+E0B8S4DsQY3g0B6oBQCgFAKAUAoBQCgFAKAUAoBQCgFAKAUAoBQCgFAKAUAoBQGq7S9n7GOs9ziELpIYAOyeJZjVSOvORQFKbsRlgDC5lUQqC6AigksdARJJJkmvNq/yZSuo/b9mumqKjbN9/0SMThsVYsMtq0LAUFhkFuIUSdQx1jnE1X/AJ00pQ90Sy0t81/X9EPCYTEXLDPdxJYlZS0MxzGMwzHRd41EieZINK1SFL65a8t/XkUfVLTRG14PhsJZAU57rOq3LhOizJy+AeEkkEwZiNTMCtNOVNxT8yqpLq5NG0xXHJuK6L8IZYbmGynlsZUdedTlW7SaKuvVrWNPib97ENN05UGyKYH3+przsVjmtFv7I7ClKprLY1GN4bcJOQKASYJbl5VVDF01FZtyE8NNt22PHC7+KwhK2cjZtWAt5vm+UH2zcz1rVSxkLXTsu+xDJUpuy1LPwrte+cJi0t2ZGjZmE+iww+bD3rZRxUamzLOscXaasWbB8Rs3f9ldtvG+VwY9QDWlST2ZYpJ7MlV06KAUAoBQCgFAKAUAoBQCgFAKAUAoBQCgFAKAUAoBQHwsOvnXLoGmxXHAM2XyCnr1P8V5FbpRLMoeT+7/AFzLFT5mo/8A611ScrEs286x6Daa82GNrwbalvz19OBNxRreI33fwZj4h/cck/CdCoPUiRvoPaowqyzdZJtv57f6O6JA4rTLaWY0hRoPfaq1Bt3kQz8Iq57wGEvSxW0fERJnnHlV6oTmllu7dzJylJpXXDmbK3we+d0UerftWqOFxltH6spahfZA8DxB3C/9wj6VT/xmI5L1J50ZrfZlz8TqPST/ABV0eiKj+qSXv+jmckp2ZA/3rewj96vXREeMn6HM5ju9m25XFbyZP3k1B9EzX0T9rfk7nvujX3OAvbZbndLmQyGt7gjy0Jqt0cZQ7S1t5/36EclNvaxZuG8RW6NNGG4/ivTwmMjiFya3QlGxNrYRFAKAUAoBQCgFAKAUAoBQCgFAKAUAoBQCgFAKAUBV+NYsm40HQeD+R86+Zx1dyrys9F2f37l8VaJqDdBf0BIHpWKztc7fWx5wE3CQgJO0/c1ZGjOUlFK7IxlmvY32D7MLvdJP/Dy/j717GH6Nsrz9vn2IScfH7G7sYK2ghUUR5V6MMPShtE5mZIq4iKAUAoBQCgFARr2DUnMPC/6hv79feqKmHhJ51pLmt/78zqZISY1iecVdG9tdzh9roFAKAUAoBQCgFAKAUB8ZgNzFcbS3BGxmPS2VDT4unKOtU1sRCi1m4g8txO0J8a6Cd/KdOvtXHi6Kv2lp805+QMuHxiOJVgeXnPodanTr06ivFgz1aBQCgMOLxK21LOQAKE4U5Tlliafh/a2xdcpFy2RsbiwGnoQTUIzTNtbo2tSipXT8He3ib6pnnigOc8VxYZTBmSZ/f96+SjFupeXiTqzWTQ84Dh928/h0JHyHMnpWqlh3PsR+eJHJJ9tuxfOF8OSwgRPc8ya9yhQjRjZb8XzOEyrwKAUAoBQCgFAKAUAoBQCgFAKAUAoBQCgPLOBuQPWuNpbgh4ni1lASbtuQNs6yfLeoupFcSLmlxKpf7eP+Syo/5mJ+gA+9ZninwRQ674I02K7QM4AVhrqwzEgGeQn+a87qpNvM3bx0Dr8jDb4m3l8v4qmWHtsFWJAxmbmynyMj5Gq8hapXPlvHuCJ/z3FMi3QzNblu4Jx/NC3DIP5jy9fLzr0cLjZKShV9f2TuWOvWOigOW/iFxa6mPUBjltIhCH4SWJLEjzgD2rJWm4zR9L0RQpzoPMt29ePcVnj3FhiLned2toAbAk+5J/YCKpnPO9j1sPTWEpZc1+96HSvwx4k97CNnYt3V0orEySuVXEnyzR6AVsotuOp8r0pTjCveGzV/v+i3Vaecc+xnBWGLZAujNmToQxkD21n0rxatCSrOK47ClTTld7IvGAwa2kCr7nqa9alSVONkSnJyd2SasIigFAKAUAoBQCgFAKAUAoBQCgFAKAUAoDBi8UttSWIGmk8/Qc6qq1Y043k7Ap3Ecc1wlyFkCIH+Gvnq1V1p5pnCrYzEFm8UDoIAPz3Na6UFFaGOpJt6kc1YQMbK0DI5AIBA3WDtodqdl7odpbMYfGa5bqhTyYafPl71GVNpXi79xKNRN2mvMz4xriDwL3jchmCyPInSfI1XFU5ay0XcXRSTtIxcI4t3pa1dQ2ry692xBJX9SsNGEyDB050q04x7UHdfkt0extMNeKn/AD5VnauiMXbQufZvi2otMZB/2ZO+m6n05fLpXpYHEt/45+RYWSvTOlM7e9kmxRW9YjvlXKVMQ6gkjfQMCT7HyFUVqblqj0+j8f1F4S2fsc3udnMWWKnD3AAdWZCqCdJzHQj0ms2RxV3oe1LHUXG+ZP39jsXZHgYweGW1IZtWdhsWbePICAPICtsI5VY+axVfrqjmbmpmc1PDj3t65d5L4E9tz/nWstL/ACVJT5aIun2YqPmS8ZxO1a+NwD03PyFaHJLcrUG9jDY43Ycwr6nlBH3FR62JLqpE1L6nYiuqpF7Mi4tGLFY63b+NgD03PyFRqVoU/qZOnRnU+lGuu9oUHwox9YH81mljoLZGmOBk92bbD3MyqxEEgGOkitkJZopsxzjlk0jJUiIoBQCgFAKAUAoBQCgFAKAi8RxYtpJME6DSdfSR96z4msqULt+HEFE4z2iA+Nw7L+XYid9hE7bx614rVbENOexVOtGJWLxtXGzW3a2566T7g1oj1kFaSujO8k3eLsz02KvJC3VFxTtOs+h/muKnTlrB2Yc6kNJq6PC4RX1tlkP6WBj/AD51LPKP1K/ecVOMvodu5mcYB+6AkZ1nKR0PLX/Nqh1qz34Mn1TyW4oxrYuEQ1sf9yx96n1kFsyCpTe6JgwZ7q2HYBiSFgy2hiY/SPhk8/nVtLD5nn2T4cz18L0Y6tO9R2sr6e2r7vHQ98S4OEe095AxtnOhOniIgHrl68pAqx4VwTyvc3YXBUe1KPafJ/LX8TISG1Zch6rLKfaJHyNee4xf0v10/oyVKOGqv/HLK+T0/LXv5Hq1fC+JXUlPFIYSMuskbiPOrKeHquSsrd/A5Ho6u2lbR8eBf04we7VzaYhgD4dYnmZA09Ca9vUh1CzOObVczAvGb7n+3hHK/ra4gU+nin6VRnqt6R9zR/FoRV51Vfkk2/tb3PN/jVy3P9RhnFs7uhDrB3kKS0dSQBXHUqL646dx2ODp1P8A8qib5PR++no7mstcduC4LNgq43XMCxUESFJBGsaxrAI9BOnFw7N9OHcW/wAKCp9ZVuva/wA8jNd7T3VY2bloZz4QUbYkaSpk9DvXakmou25B4GModZTenfyIF5sY6CxaYYW0Jz3jDXGkz/bQGF00zMQRGxqii8lNJmeULyuSuE4fD4VSFzXXOrXLzm4xPX9K+igCuPE04k1h6kt/0bAcZdtETN6L/wDah/LlLSEbk/4kY6zlY9f0+JfcInrH7TTJXnwSOZsPDi2eW4IZm45IO5A/moywjvebOrGK1oRNjh+D2V1y5vNjP02+laYYWlHW1zPPF1ZcbGwrSZhQCgFAKAUAoBQCgFAKAUBjv3lRSzEAASSSAPmdK43ZXDdjnPajtJmDFCZ2Xos6EjQfavGqRlWq3ntyM1WulHslMtWHJlVY+cH71oc4rdmNQk9kbjCYdmWLqjyOk/Ss0pa3pmmMOzaojKuCAgZjA1A6aRU1Go9bWItwWlzWLwnEhnYYpYLEopsA5VnQSHUkgaTWxZbWcUSWIitonhOIYvxIiWr7W9HYP3aydVUTmObLBMmBI11rjw9HdovnUgks2jZItceCgf1KNh2On9yApPQPOU+gM+VSVGP/AEKJUlP6JX8SCnErg1Bg9Rvp0PSah/Itsj9LWGptJW0NuvGb+ILBgrMVCBjplA89tTud6ujPOuzuY5YWjh0mtFe9uZLxvAb62FJKydDGbb1yxtWf+G87k2fK4zDfyK83RaV3fXTx9yss7W2KkRIEjkRP1GlSzum7NHuf/HcCqdGedWnm9klbXzfqbjhnau+hIZ2KEQByHp/FWQxF3Zno4noqjJXS1+5ZuA8cs33RbtxRkzAKTAYuVIIB5jKf+41eqkXxPHxWDrUoN043va7WrVk/bX2NrjuEIjnu5tWriMLgQwGD6TlMrOpMgVKxkpYubSz9qSatfhbv3t5nOsXfvYa8bec5rTaFdJ5hvcEHWd6xyryjKzR9RThRxFJTtpJfF5HjG8duMpk+IvnLxrm3n25V2dZNWicjhacHpta1uFjpmAwffGHuFWG6FSCPnp9KzU6PWu05a8j5ieIVNdiPmbmxwe0v5cx6tr9NvpWyGFpR4X8TLPF1ZcbeBPVQBAAA8q0JJbGdtvVms4/xpMMgLEZmMKCempPoP3HrXTThcLPEStFbELB372Isi6j5c4JQGD5aiI9ta5uWVIU6FXJJXtv8v7mfg3EG+C4IYaSPhny/1qtLJpw+xCvSj9UNvcn8U4gti2bjAkAgQN5PrXatRU45mZCi3e0eIL5w5GuigDKB0iNfXevKeKquV7nCVhe1lzOGuv4ACSqIviPISdtdZnlVsMXNyvJ6dy3FzX8S7WYi4Tlbu1nQLv7tEn6UniZyemhHMzZWO1/dWgsviLp1LMAqiRsNMxjzGvXpasVljzfoMxZMH2gw7kKLyFtORWSRyzfaTWmNeD0uSuja1cdFAKAUAoBQFb7Sdn3xDZjfyoo0QroIGpkNqfas9Wi5u99CqpTcuJQ8yhoUgqNmKwT5wSYrBki3voZs9vpMv9SPOpxjTWyIuc3uzzc6toOn81N95X4HxcSJ6CuKojuU9DEr513rEcys8cD4eixZsAjMxbUkyWMszMdT6+VWKXWSsXQpzrT1+L57lkxXDUs2f79u1dzCSj21caEb5wQNfKtShFHsUMJRnLJBebOf8exCG5Nq2qdQnwk+Q2HtA8qy1oRvofWUs9Gnebvx1/Lf5PmGx8W8hAymSRznrPUVKFSEI2LYQjVtVi9fG6LVwbtrM2sQBkKgKV0yx19anHEQb1PLxXQ9lno73vZ638CsdpFUXZtklGGZeUZiTH+darr2bRuw85qCzbrR99jVFzVFkaHUk0erLfOuO5fQnDLYs3DOLXghJZ2XmWBy9NG2+tXRrTWr1RhxGDoOfZST7t/Q0HFsYWusQc3wiZ/SoXfyiPaozWaV2IVMkcsVx8OJO7Ii2+Msi6GKBsxjaV1XN/wzE1KlBZtSnG1pOlJU97fPPkdG7Tdo7IymyTcvowhUHijXkYJUnmJHUianiMrs09Uz56OErQjmnF5X56/jzJqcQxFwZlDKg3KqpM+kzHpNUxrYiWulu5X/ADf0CpUVo9+T0IPEcfiFXNauLc3GRzlJMHQOIAaYgMB60/kyVnJ6eqv48PNI7KMI6ZbP56+TKT2rtsvclmxBdwxdbz5ijEjwqQMpERqsjSpuq7XTPpui6iqxl2Ixtb6dPXv8SJg+0V+24ZHyxyGx6yD1rqxEs2uxpqdHUKkHGSv9y7cI7TrfZUC5XdtRM7RrWu6krHzeI6MlQTk3dJG74jxGxdW5hGvILoHMwJXUeLadBImd6zztKDpyep4snFvQ5wccraCTryBP2FeaqckVOSPhvDqB5bffWu5Wcuee+X9Q/wA9KZXyOXRnUoR4WBPMg/tUbSW6O3XAkWLa8yPSahKT4I6kW3hHHDaQKVLDeS+uvTTbyq2jjnSjlav5ltizcPxy3lzLOmhBGoNerRrxrRzROEqrgKAUAoBQEBuCYcmTYtT/AMi/xUOqhyI5I8jR47sapTwEd4zSztoAOYW2sL00+tUyw6tpuVOiraGHEdiJCxeOafESBEQdlGszG7VyWGvxOfx0tmQuIdm7eHEs5csfAvIAbljz9NBrziudRGO5GVNRNP8A1YYy1sC0PzuQB5QpEwaaPdFebu0IS8Vthj3RNtgDDEaEjYbnQ612k4p6HqdDzpyrunJXzfH+/IxXcQcXea5euMAq8hJY8lReUmfQSam3mdkz7GFNYSkoU46t8eC5s2A7M2zh++IygHmxJmY5c5jlTqo7mCri5Tqui9brw4FU4nhjaeD6e4rPUhZnejv/AKq/j3vG14vuvqn3pv0aIucVVY9XOt7n3GZ4Vmn+4MwJ5rJE+5Hyqet9TNKrGWkeGhFS6CSOYrri9yFOtFycOKMyiSKiaOJbOEcQsf0rpeaLg0QEOQVI28PnpB02q6nUjktIorYesq8Z0l2eOyd/M0ONS01rMoyOh1E/ErE/MqY9j5VBOLWhPEQlGpmbun91+/uYOH3MjK/Qg+wOo96hmtK5bSgpRafFFh4r2hVry3bFspl1hsuh8svXzqyVZN3SKcPgslJ060r35X/J0Ts7xIMquNEurnHIAg5XHswNdpyUJtcHr+z5vF0nquMXb9exq+02PZ3KhO7ymCx+Jh5xoV8jNZMViLzslb7v+vUyUq7ho1dcnt/XijQYy0t5BZuNkMzbP5c22hOxP6SdeRGgqFKpm0Xp+uX2+x62Dr9VLrKGq4x/7Jd3NL2NBiez+ITUoMsxmzLE+ckEe8Vf2bXv87z3I9J0Xbtb9z/RIXg16xPeKyEjcGdNzDAx8jScur0W7+aHidK9KRqw6mnquL29L6ng8LuKmYCYGZhzjSR9/kaq66EpWZ87laWhueHtbdVIAiPP5QKzTzRk0ySs1dEh8ArmQNI+vIiiqNI40YrnCiBIMnzrqqCxg7gEwfC3QgfSmdrbY7ZMyd1G6g+YEH5fxUc3JnbErCsNgdOlVzT3ZKJPwmJe0ZRiPLcH1Fdp1p03eLsSsXPAcSt3fhbxc1Oh+X8TXv0cTTq/S9eXEjYmVeBQCgFAKA0nH+01rDeEzcu8ra7joWOyj116A1XOrGG5VOqoacSjY7txi2JAe1YHIKmdgPMtI+gqjrpPYp6+TNe/aAkTcum6Z3ZddfKAIrmd8StymyPjOIJcI7zPC/7sCJJnUknQQPrpua45Lien0Z0ZLHTeZ2ivd8iZwrgyXbdzEFYtqCSCYUAbwQ0yNNzUoQTWY97EYTC0ZQoRprNpZr6r8He32K9cvBXItlsoOknXXzFVOo4/Se1h4zy5azzPnbh395kw3ELibMQJDROkjYxtz+tdhXfEsqUqc91wsRMdis5YuZLGa5mcnc8zG0pXp9U0sre+ultVp5ctjxww2O9X+oFw2p8QtkBvry6xB6GpLvOzu42ptZu9aF//ABKwmHu4axibNy2sAKg1GdOSqo2KnlAjUGIFXVIxazI8nAyqwqypST7+5nM9jy9ap3PVvld7Fx472X7jCYfEW3W5mnvXUnLLkZAJ2A1WTEneCQK7Vp5UmZ8PjpTryjJW5L7/ALKz3o6fWqcp67qOxtuz3CBiye8udyo0BylyznkFBGgEyZ0061dTpXuYMRipRirRvxeu3mfO0nCDhLhUEshghssDX7GeU/6RnSlHfbmMHi8613IPDcJexF0W7C5mPIDQA6SzcgOtcjTvokW18TGn2pSsvv4HZLmDTC4fD2h4jahQI1eRDaeZM1bXSiopb3258z5mNZ1Kk2/+3tx9ivYrENeBSGYWidQ0EdRGoO2wJ8jUI4bNG02a54ODSc3Zv37/AIjVXLClWGYwNGVl1HqP3rHWw86buldGOrhquGaqRfg0fbHFSiFbgNxBAk7wfhDT8Q+um9Sptzkk/n7PSw2TGxaStLiuD71y/ZK7P4vCsLiXWCi40IDJBHIsFMAzyNelGlTSsoosx2FrWjljdJa/H9yfewq2wzK+YAjXrJgadZIFYcVgLq9L0PKdFzkssbN8P9mhxeCuWLgOQqlwyZQ5QeUMNBJ0if8ASM8NUydpXa5FMcHUld07PuTV/JaN+RJbH+FhJzgiAIAA5lieXIAc/SpYfCxcc0j0cH0epRVSotH8VvvrpbvNhjLLW7dt1cMbgJCzmmInUcq0TwdKS0VjsaFGrKUXC1uO1jNgsGcSmZUzDntoeYk868z+NVzNRV7HlV6EqNR03wItzAMpMTpoQdx7/wA1Q9N0VJka7gc24IPWKKbidsmfMPYZCIbTprHt0pKcZHUmjZYHFd24bKGK8jP0j/Wu0qnVzUrXJl6wt7OitBWRMHevoqcs8VK1rkDLUwKAUBWe13HzZHd2iA5GrfpB6efPyHqKy18RleSO/wBiurJxjoc0xjO3wmZ1JnUk7yT96yq27MMr8DX2reZgpMT940+tWI5GNlcnYKwVBP5gdRA/9jyqWx122RruKOVuk5fijn6yahpI+v6CqZcNZf8AkY1uGDB0O4n7ioao+kVTmT+BcKGJuXED5GVMymJBIZQQfLKSdOlSS7LZ4+O6R/jVIre97r0+d5mwvZu8xbM1sKu58ROnlH8VdDD5pKKfxlK6dptSaTdlfa3vd/Y0PFLQS6VmRAIPWR/M13KloinDY14ldZPw7lb+iPXDYZ3vsyopJIQEKJ0ALFjA82JJqD5GhWazcX720PlnLmGecs65YmPKa6rX1OSV0dR/DG8t6zibOWLObwoTmgXAZEnetVNpo8XpCLpyhO+v6sQ7vZ7Am9kHc95KzbF8AafFAz7MRtuM22lccIcDqxGISbb7NnZ29OHD003K/c4w1u7ACgWXbIFACiCV+GNv5NVKso6M+hp4GFSiv/ZK/Pmb2x2u75YvhZyujZREq0GRJMkFQY/mtFKrGSPGxvQsoO9DX55Fp4PhEuoXtsUBEDu4UjUSZHmIqbatZHkS6ylJKotVz13NPx+3iTZcd4XNhi6sQBcZADnGZIGgM7SYPMCqqiss1tj1sHPD9dF5bZlZ8k76b3er79PAqvDO09yyHVAgV1yxERpEg9apjXi9Nj2a/R1Oq05Xun6k7gPEFu4y1bVcqurIdifgJnXnIqSqJzSRkxlF08NJyd2mn72t6ETtfYNo5DMSCD1AkaxppP1qutQhHtRViPRkKebr4acGlt4/crwbz2rOm0z3nUi0bXh3aFkcErnAiRMTBneN60/yLcDzqmDhWTjHTv5HRbXHrGLshQ2UtuhOum9aITUldHzlXBV8JUva9uPAoHarDKl6bZ0YajoRv9CPrWbEOUXdPc+i6OqynStPdfYgWOJXE2Y7FYnSDyqKru22ppqUact13lx7CccazZhhmVnZo+kj5VmWKlSnzR8n0xJPEu3BJfPKxeMNxWxd5qCdCGAE+ROx+dbYYmjU8+Z5ZmPDLRXLlETI8p6GpPC0nHLbQWD8NRreR/FpAYgZh016ijw0ZQyS17+J1aFc4hwC4glfGBzHxD2/ivKrYGpT1jqvclcm9lHJBHeHw/k3EdRzGvStPRzums23A4yx16hwUBX+0vaJbAKIQbp98v8Ar0HufPLiMRl7MN/sRlJR3OdYy8z5tiTzOp13k1gjGzu2ZKk3I0/dFXAkTyM6VoXaRnSsyYvDjq1zUNsRI+XWuqyLLtbIzu8ACeW7HeoSlfRHLW1NddC3Fh28QOhA2/kUs09DVgsfPCyclqnuuZoWxignQtHIiJ+RkVf1LPcn0+nDswd/FW+eRlTj91MptHu2XmoGvzE+UTB6VbCmonz9atOtU6yb1Nhc7RX7gCkoFZYJtplk88wkifSPSpJJbFTk7O2hqsbfXRdcy8/I6xv7+9RcXc1YLFOg2mrxZvOxnZj+rZWdilovlMDxN1g7ATCzrr6VVKajNQZ7dPEdZSdSC9ePMtX4kdkltd3esBVSEtG2N5HhTKN2JEKRvoDrrE6sLao0dHYvMnSnuru/du78uZR7XDLpbL3bzrIynSN500jnO1VZZcj0utp2vmXqjcdorL4O2uDDauBcv5T8RaQqHqqrr0JbyFGnHR8flimhlrPr+Tsv34srZWuI0NXJ1kzbmNVIU+hHh+xHypON1c0YatKKcWZRhLjKGCkITlzHaYmPWKhlsrljrqUsl9d/IzcK4lcsNmtNB28vcUjOUHdGirhqVenkkrr3LZa7RXHCzBaRqNjO4IrRHEXVmeHPo6nSba27+BU8Twu/aIV7TarmBEEFeRkeh3qhUJuOZLTc2LpOhKeTNr+dreJjxOFuWHXOMrwGAkSOh02NccZQfJl9GtTrJyjqtv2S+J8Za8iByWZTMx5RH2q11m0r7lVOhCg24KyZMwGOsvbS1dtpKE5XKjZuRO4A08qnQq04u043/B5uNw2InPPQnbmk2vQjdoFMjKq5LYCjJqIgEMSOZJJJqmr9WXu0PRwdRUo9p6ybevPkr8lZIgYHFAHQTPTf261VZrU31JRnHV2+xtOL4YsqF3yOSYD880DXmNufvXeu6x23PGpYmUqrjh4ZopatbJ+dk/C/gYLHBCCO9uIRzCMCT7bifSlVOCukQxPSNWlTuqb8WtPZss9hrRhQoWBAjSI8q895lqz5Zzc25N3ZmOFP5W+dRuuJy5uuCcYe3CXFAQfmVdZ843+U1uw+LULRe3gduWvD31dQymQdjXrQnGazR2OmSpAgYrh4zC7bhbg+TDmG9etZqlBZushpL79z/Z0nCtJwqvajtHctAqEe0Nu8ZTH/AEkSo+c+QrDXrVfpjG3f+jjkluUDEcQtkzmk+QOvuayRhJGSpJPVmDC4c3mi2jE8zmgCeZ1q1vKtWUxjndkizYHg9mwAXAd4IJ3Bk/pMgHastSvd2Rup0Yw8Sz8I4JK+JFtIdciqATPMjYfKfStdHCzn2qmn3LDUdt+ythcM962Mj24M8iJgggac5mJ0rS6ChHRlFWlBq9jj+OxLGcpOUaEjaT512EUt9zNlXAwvhYWefrI+1Wkb6nzBp44PQz9qCWxJsr3aEnfn84FDm7M/DeEG+0eIwMz5FLN4j4URebHXyEEnQVU6jWiW+35fgaaNFTvd2S3/AAl3s7L2D4FdsKz31W3IVLVlTm7pF18TbF2OpIn4RrVlKlku3u9zW5yl3JaJcl++ZtuLYRbl/D5xIHeADoxQQR/xBQwB5SajUf8Akins7+vD8mijJqlO2+npf7bHm12cti4XZnaZJBiDJkzA11+es71ocnJJPgUwlkvl4/i+3r+d0UP8WuDOLy4lQTbZQjkD4WUmJ8mBAHmvmKy1o65j2+i60ZU3Se6d/FP9fk58BVJ6ZNsjIsHckE+Ubfc1Xmv4Eob3NzhOJsba4cgFSwynYqxbfTfU86sU3lyM51MY1HWW9te9ci1XfwzVwHtYgpmAJDW84kjWCGUgT1mrnh1zPLh01KDalH0dv2e+A8Cw+Hw39SxL3dVAeMivJUgLoCZB1JO2kUhSgo3ZPF4qviK38f8A6927W/p4Gt46b1iyjXMrhhCliPzSxAC6EDnEb+dS6ydGnkW2woYPC4rEOUbxcddNtOOt9SpXrhu3QbjEs5AkCTJ0Gn0rHKTd5Pc9GrL+LS/xR0XD5695n45wr+nbcspHxdD0MfMVVRq9Yu8zYXHrEaS0l+DX2LoJga1c1Y2RknsXXsxhf7OY7KxMg7mNflA+tRqUXUoXS1T9jxulU6klbdfPcmYS8HfvLY8GVlZsupYMuXTfQZ+XOqaeGqulJW5W8mZpYapDDypVPqumlfhZ37uXEhpxfDlnGIW5bIHhhZPKeWhMb+3KttPJTioNWserSwdeFOKoNNcdfmmpTcTdXxNBAJOm5EnrzPnVK7UtD1q9RRh2tki2cCIv2FZvjWVLc5XY/KKx1VknZHxPSFCNKu0tt0SLrPb1+IbTzFVpKRjcmibhcT4QS0z5VCS12OrUt3Z3iGde7yEZBAYDwn35N5V7GCrZoZLben+ySNzW46KAUB8IoCgfiJwzB2bWcWgt64YTIcoMaszKNCBz0kkgTrNZ6sYpd5TUjFI1PZvBLZtC8dblwaSIyr0HrvPSPfycRVd8qJU4pK5cuzfCpi9cEk6oDyH6v4+fprwWFSXWS8v2WFkr0wUf8XscUwQtDe+4X0VQXY/+IHvUJvQqrPs2OJNiGIAmABGh+9Qyq9zLcnYOzEgkHnA+9czkWjKcMJDc9/nRTTONNIk8K4RiMZcy4a0XCmC50tqf+JttOmp8jUrZidODex07stgsPwxbveXQXAHe3DpmdpOVBzCgbb6kmJqClFTfcrevxHs0MDVdOMYq7k7+n2WpK/8A3is4Fuyz2/zOLiyv/RH7ip9bd6I9D/hpRhepO0uCs9fMn8d4wgGEZSD3l9QPEJA7ty2nPkNP1A1DEbRlya/X2Zho0mpzhLk/nsWKtBjKTi8Q/EMYmFazcs2MMVv3RdABvFXYWQoBI7vOpYk75QIFR30Ll2FmT1+xz38RmW3j7lu0iWkthBCKFBLIHJgf80e1UTjG+x6mHr1XTTcmzTOzBQSNTOkQdP5qiyzWPUhVnKGZL+yXhL+WGIzQRpMCOevKRpPLeq3ujV1UpRaenuXrFdrGv2EGGZrJW4iEMwEgqxEuNQPDuIOvpWudRySy6anjUMCqdV9cs2jen656+BsL/D7GIsKouhhJcBXmHEiQJ31Pzq20JqxSq9ahVblGz224HPOIKytlLllWQpJOgnkDtqII8qwzTTte59LTqpxzWs3v84kGwha8mX4iwjyAM/TeuN2g7mHFOEYynLl89y38fsMbR5s0mPY1gpNKXgfNYKooV4346FMw8DyNehK7PraKhyNjwbFsl5SpOUasASAQBz+g+VSptpkcTCNSLRvuB9pP6VSvcqysPEc3iLfqmOmkfWpQrZFaxlxOA/ku+ezXdpbl/Zg7S8Tt4gBkRgVGvh1BkCJGhEa+1dq1I1ESwtGeFTU5cStuGJChTJ2WNT7b1SrJXNE68bOTZcOA4c2LInqS46TzHoBB6xWOpJTl9j4/HV+uqua229OJsc4bUQRWdppmQj3EKtKjQ/F7fvU001qwnZ6Fg7K8RdXFtQXRjJA3XkW8h1n/AO68HVnCeS10/bv8C1O5dK9kCgFAKA5Z+Jp7zGWrYUg5FGYzrnY7DaB16z0rJiJW15Ioq6ysbfhGBF26tv8AIg1/5V0j30FeVhaXW1NfFl5ewK+gB9oCjfizhQ2HtOSPDcyweYdTP/r8pqmtsmVVVoclvYTMT8IB5xJ+u1UqdkZrHqzhlQGJ15mu523d8DjWhe+y/YN78XMTmt2twuzv+6jz36RoalTpvdl8aV9WdKizhbGgS1ZtLsIAAH+vzJrQ2krs10qUqklTgtWcT7SXx3yEgg3LaXWG/wDcxCi65/8AVfRB0rBJNr39T6+jUyycb7PIvCN0vy/MzcE4+2GDgW7b5gYLDVSREgjcRy+1KdVw0L8ThYYnK5Saty4/OZBt4kvfS5cZi1s5lg85nqDuAdD96lCbe5RXwtOo7LQ6QO0eMs2e+vJbdM0FQGRxPrIH1rTmkldnjvBYapU6um2nbuaJXD+Mpex+HuW/gxGFujXcPZu2yVI6gO37aVNST1R5tajKk3CW6ZQ+1nFVucRe/bEd2RbBG7G3IZvuojkAayVKnb0PpOjcFHqUp7vXwvsTu1LYc92y3Fu7HS5mYbEgqSYHrU6rjuWYCOI7UZxy+KsvXmVjiltFZTaPguCQCdVIMFST0OxPIiqZRTd0aI1JQvCb1XvyZ8suFXLvJkn7D/OtJbWOO97kg4fxJ3bB2eCAklsx5RE5p0qDhqrHY4jsvOrW57FxxHYdFsWmvlu+M5oaQJJYDWQSJ1O0zvXMVmpQi1v8Z8/W6Tm6jyfSYuH9n7VpiVBPUtqT8gAB6AV50685bmKvialbST05HzHPNwdF/fT+aU1aL7zHLWSMGP7PWHQMAUuZtSukqQSdCCJDR56+Ver0bGFdOM3qvseiukcRRgnDXhqr/buJ3B+y1i7h7yqrd4LalWk5i8MfSNlIiN+etXKMJNwW6XuaZ9IVFWV3pfbhbRftrutwK/f4LeXLbVEvLdyul4BoUMs6kHQRO86+dcdCVuZsh0jTdTVtNaW+f0bLBcG7oAnUtPi5ZVOy+U8+cVgxalSnkfz/AEeTj8ZLENcFv/fpquVzYcOyxAABG+m9ZJ3uec5N7sj2xDMP8g/6/ej2uRb4GEW8pgadP4IqWa6uwomdLvI6H/Nqg1xQse8JiDZvK40Eif3+Y0qylUcWpLh9uJ1aHSwa+iJn2gFAKA5t+IqAY7DMGOYhZGkALc0j1Jb5CsWLXZfgymf1otXZDDxbZ+bmPZf9ZqPR8LQcuf4Ljf1vAoDmv4r4km7Ztz4VUv6kmPoB9TWau9UjJiZ20NVwzsHiryByEtg7C4SGjrlCmPQwaiqUmRjTqSXIuPZzsJaw7C5dPfXBqsrCKeoXWT5n2Aq6FJR1ZohSUd9Tz+IXaZsMi2rJi9ck5oByIOcHSSdBPQ9K5WqZVoez0Zg1Xm5T+le7KscUuIwRa9fzOCQUa4obSIYBtT7VWpKVPtM9qNKWHxaVKGnOzt4aELGcMuY+2t2we8vWUCXEgKzKJysBoJA0I5gCNRry2dXRCpJYOq1JWjJ3XFX4r5/rUWOC4o5v7F0ZQSS9q4AAok6lY9pmqXTlyLZY6lFaSXqv2akXfETvUkrI7Gq3K7NvgO0FxNGY3EP5HYkb8gZHUe9TU2hOnTlqtHzW5v8Asfwu5cuYbEW2Kd3cvwn5WDoqnIPJh4uUKNOumik43PC6SqJV3F66L7fPUrPEMMbN25acEFGYT1g158lqz6HC11OCa5EZ7wHU+lFG5fUr5UY71ssC8GBtI3ExIPPxaHpIq6MbRMNWpnnc8peiolqqWOo/hLwnLbuYllI70hbc/pWZZegYmPPJWmjHS54XStWMqijF+OvH59y94rCrcADiQDO8fau1aMKqtNHk3KVi7oAYjbl6E6fSvm3Zy7OxNuyNQieFm86svaSRWlpclXBJHlNRWgzMuHZ/hxtAsSDnVT6HUkfUV7WDoOmrvil+QkShwm1mLZSJ3AZsskyTknKCT0GsmtpY6jdvj9SP2gwAewQo1QSoA5cwPb7CseNpZ6d1utf2R3KgcM9lgHUrnWR/nXfSvKqU5R+pd5UQ8XcAYN5wfl/IqEVmuhLSzZ6vJI+oNRi7MLkYbV0OPPp/FSlFxZJNSRP4TZtvcFu8WAfRWUjfoQQd/wDPK2hCE52ldeA7mdCw9kIiqJIUACd9BGp617sYqKSXAkZKkBQCgNB2t7PjFIjLAvWjmQnnqCVPkY35GPOqq1PPGxGUb6mx4LZKWEUiCBqPMkk/Wo4aOWlFMkTqvAoDU4jgNu5ihibgzMihUU/CuUls0c2lvaBz1qDgnK7K3TTlmZtqmWCgOVfitg2XFW70Eo9oJ6FGYn6MKx4j6tT6DoeslBw43KQ10ATqfKKzqJ70q2WNy+fhLh2a9dvCRbW33Z6F2Kt81Vf/AD861YeNm2eD0zXUoRhx3+fOB1CtR8+cg7U9hit+7/TFQoyN3Z0gXWZfCYjKGWIOwql0ruyPZpY9RpxlU71fwt+yDwrsJfuXkt3GW2pmSpzMANTpt5SeZGhrioPdls+kY5bxV9L8uS/J2ThuASxaS1aXKiCAP3J5knUnmTVyVlZHiVJynJyluznX4w4CDYvKIzFkuEfmIANuRtIAfXePSqKyV07Hr9FSbUo31VmvDj+Dmxqk9V5nuyz9i7RxOLtWrgz2grKV/KFiToNpIGu8xU4TvJJmXFtUqUpR0Z0bC/h5gEcP3RaNQruzL7qT4h5NNaOrieLLHVmrXLSqgCAIA2FTMh9oCt9rcOioGAgsYMDQ+Z85rysfRjG04qzuduVfD7H1rznuRvYsXB+Clu871SvhhZHNhMjzGnzr0MNhHLNnVtLevE4kWlVgR0r1krEj7QCgIXFuHreTKfiGqnof4qmvRVWFuJxq5Vu0HZ820FxWLAEZpG2sT6V51bCdVHMndcTjRpghAA1iNPSsDvuzqViAB8xtVxC3Ay4dGdgqhi+4AmdNZEfOakoO/ZOp30Ol8Fvu9lDcVleIYEQZBiY89/evZoylKCclqTJ1WgUAoBQCgFAKAUAoBQGs7RcNTEYd7bpmESBzkfpO4O496hUV4l2HqSp1E0zl6dkrXfFQ9x0lsqgiWA+ESBz0B0HPaksNGMVK97/P0ejT6Uq1M0bJWsr689dO5JvyOscK4fbw9pbVpQqqNh15nqSTrJqUVZWPMq1JVJuUuJLrpWRsbgEuxmBkbMCQwnfUaxoNNtB0oSjNrTgesPhET4Vgnc7n5mlzl3axnocIfFuGW8Raa1dXMjexBGxB5EGuSipKzLKNadKanB6nM+K9gEVzkuuqBZhlDGZPhBkaREHWoLCqT0Z6P/MSiu1C78bfhlp/DvgQsW3coQzmFZh4igA+QLT6wDroa5Cmou6KukMR1slFPRfct9WnnigFAebiBgQRIIgjyNcaTVmCt8G7OZcxucn8I6hW3PqBt5159HBWbc/LyOWLNXonRQCgFAKA83EDAgiQRBB5g1xpNWYIuM4ZbuIEZdF+GNCvLQ1VUoQqRUWtvYGn412XRkmysXFGgnRo6z+bz+flRWwccvY3XucsaxuzN+y1u7aKuywYHhIPManUcuXpVP8AFq02pR1OWLqhkAkQY26eVemiR6oBQCgFAKAUAoBQCgFAKAxph0BLBVDHcgCT71xJLY65N7syV04KAUAoBQCgPhUHcCgPtAKAUAoBQCgFAKAUAoBQCgFAKAUAoBQ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UFhUVGR0aGBgYFRodHBwcFxgeGhsfHRgbHCggHx8lGx0bITEiJSkrLjAuHCEzODMtNygtLisBCgoKDg0OGxAQGzQmICYsNCw0MjAvLCwsLCwsLCwsLCwsNCwsLCwvLDQsLCwsLCwsLCwsLCwsNCwsLCwsLCwsLP/AABEIALgBEwMBEQACEQEDEQH/xAAbAAEAAgMBAQAAAAAAAAAAAAAABAYDBQcCAf/EAD0QAAIBAgQDBgQFAwEJAQEAAAECEQADBBIhMQVBUQYTImFxgTKRobEHQlLB0RQj8OEzQ2JygpKisvEWFf/EABsBAQADAQEBAQAAAAAAAAAAAAACAwQBBQYH/8QANhEAAgECBAIJBAICAgIDAAAAAAECAxEEEiExQVEFEyJhcYGRofAyscHRFOEj8RVCUmIGJDP/2gAMAwEAAhEDEQA/AO40AoBQCgFAKAUAoBQCgFAKAUAoBQCgFAKAUAoBQCgFAQsffa2yPvbLBHHTOYVh6MQD5En8uvATa6CFm77YnuuZH5/Q/p8+fpuOEwCh0+0AoBQCgFAKAUAoBQCgFAKAUAoBQCgFAKAUAoBQCgFAKAUAoBQCgPhMUBE4ZxK3fXNbMgEg8iCN5FQhUjPYlKDjuTKmRNVxzHWAhs3bgU3gUA1nxeHlqNWAnqR1qMpJbnVFtHjh+M/q7alf9mVGcg7tHiQeQMhvPw9YkndXI7m3AjQUOn2gFAKAUAoBQCgFAKAUAoBQCgFAKAUAoBQCgFAKAUAoBQCgFAKAUBhxeKS0jXLjqiKJZmICgdSToKArCfiFhXUva7y5bBIFwKAhK7xmIYx1iPPaozkoq7OxWZldx3aHM5uYey6keIiyrMzE7MVRZ1j9JB5zFYXK8rrQ0JJK0jzgMVfxKLfxF/KGbw2lb4QNxdXKCrhwVZRppzqc78Xcrzf+OhOS/hmAuNFxrDN4tQFhQTIMT5SDqJGoqDlZBPdG57E8UtG1btKLpa5nuljacJmuMbjBbhUK0Z4lSRpvW2mrRSKmWqpg+E0B8S4DsQY3g0B6oBQCgFAKAUAoBQCgFAKAUAoBQCgFAKAUAoBQCgFAKAUAoBQGq7S9n7GOs9ziELpIYAOyeJZjVSOvORQFKbsRlgDC5lUQqC6AigksdARJJJkmvNq/yZSuo/b9mumqKjbN9/0SMThsVYsMtq0LAUFhkFuIUSdQx1jnE1X/AJ00pQ90Sy0t81/X9EPCYTEXLDPdxJYlZS0MxzGMwzHRd41EieZINK1SFL65a8t/XkUfVLTRG14PhsJZAU57rOq3LhOizJy+AeEkkEwZiNTMCtNOVNxT8yqpLq5NG0xXHJuK6L8IZYbmGynlsZUdedTlW7SaKuvVrWNPib97ENN05UGyKYH3+przsVjmtFv7I7ClKprLY1GN4bcJOQKASYJbl5VVDF01FZtyE8NNt22PHC7+KwhK2cjZtWAt5vm+UH2zcz1rVSxkLXTsu+xDJUpuy1LPwrte+cJi0t2ZGjZmE+iww+bD3rZRxUamzLOscXaasWbB8Rs3f9ldtvG+VwY9QDWlST2ZYpJ7MlV06KAUAoBQCgFAKAUAoBQCgFAKAUAoBQCgFAKAUAoBQHwsOvnXLoGmxXHAM2XyCnr1P8V5FbpRLMoeT+7/AFzLFT5mo/8A611ScrEs286x6Daa82GNrwbalvz19OBNxRreI33fwZj4h/cck/CdCoPUiRvoPaowqyzdZJtv57f6O6JA4rTLaWY0hRoPfaq1Bt3kQz8Iq57wGEvSxW0fERJnnHlV6oTmllu7dzJylJpXXDmbK3we+d0UerftWqOFxltH6spahfZA8DxB3C/9wj6VT/xmI5L1J50ZrfZlz8TqPST/ABV0eiKj+qSXv+jmckp2ZA/3rewj96vXREeMn6HM5ju9m25XFbyZP3k1B9EzX0T9rfk7nvujX3OAvbZbndLmQyGt7gjy0Jqt0cZQ7S1t5/36EclNvaxZuG8RW6NNGG4/ivTwmMjiFya3QlGxNrYRFAKAUAoBQCgFAKAUAoBQCgFAKAUAoBQCgFAKAUBV+NYsm40HQeD+R86+Zx1dyrys9F2f37l8VaJqDdBf0BIHpWKztc7fWx5wE3CQgJO0/c1ZGjOUlFK7IxlmvY32D7MLvdJP/Dy/j717GH6Nsrz9vn2IScfH7G7sYK2ghUUR5V6MMPShtE5mZIq4iKAUAoBQCgFARr2DUnMPC/6hv79feqKmHhJ51pLmt/78zqZISY1iecVdG9tdzh9roFAKAUAoBQCgFAKAUB8ZgNzFcbS3BGxmPS2VDT4unKOtU1sRCi1m4g8txO0J8a6Cd/KdOvtXHi6Kv2lp805+QMuHxiOJVgeXnPodanTr06ivFgz1aBQCgMOLxK21LOQAKE4U5Tlliafh/a2xdcpFy2RsbiwGnoQTUIzTNtbo2tSipXT8He3ib6pnnigOc8VxYZTBmSZ/f96+SjFupeXiTqzWTQ84Dh928/h0JHyHMnpWqlh3PsR+eJHJJ9tuxfOF8OSwgRPc8ya9yhQjRjZb8XzOEyrwKAUAoBQCgFAKAUAoBQCgFAKAUAoBQCgPLOBuQPWuNpbgh4ni1lASbtuQNs6yfLeoupFcSLmlxKpf7eP+Syo/5mJ+gA+9ZninwRQ674I02K7QM4AVhrqwzEgGeQn+a87qpNvM3bx0Dr8jDb4m3l8v4qmWHtsFWJAxmbmynyMj5Gq8hapXPlvHuCJ/z3FMi3QzNblu4Jx/NC3DIP5jy9fLzr0cLjZKShV9f2TuWOvWOigOW/iFxa6mPUBjltIhCH4SWJLEjzgD2rJWm4zR9L0RQpzoPMt29ePcVnj3FhiLned2toAbAk+5J/YCKpnPO9j1sPTWEpZc1+96HSvwx4k97CNnYt3V0orEySuVXEnyzR6AVsotuOp8r0pTjCveGzV/v+i3Vaecc+xnBWGLZAujNmToQxkD21n0rxatCSrOK47ClTTld7IvGAwa2kCr7nqa9alSVONkSnJyd2SasIigFAKAUAoBQCgFAKAUAoBQCgFAKAUAoDBi8UttSWIGmk8/Qc6qq1Y043k7Ap3Ecc1wlyFkCIH+Gvnq1V1p5pnCrYzEFm8UDoIAPz3Na6UFFaGOpJt6kc1YQMbK0DI5AIBA3WDtodqdl7odpbMYfGa5bqhTyYafPl71GVNpXi79xKNRN2mvMz4xriDwL3jchmCyPInSfI1XFU5ay0XcXRSTtIxcI4t3pa1dQ2ry692xBJX9SsNGEyDB050q04x7UHdfkt0extMNeKn/AD5VnauiMXbQufZvi2otMZB/2ZO+m6n05fLpXpYHEt/45+RYWSvTOlM7e9kmxRW9YjvlXKVMQ6gkjfQMCT7HyFUVqblqj0+j8f1F4S2fsc3udnMWWKnD3AAdWZCqCdJzHQj0ms2RxV3oe1LHUXG+ZP39jsXZHgYweGW1IZtWdhsWbePICAPICtsI5VY+axVfrqjmbmpmc1PDj3t65d5L4E9tz/nWstL/ACVJT5aIun2YqPmS8ZxO1a+NwD03PyFaHJLcrUG9jDY43Ycwr6nlBH3FR62JLqpE1L6nYiuqpF7Mi4tGLFY63b+NgD03PyFRqVoU/qZOnRnU+lGuu9oUHwox9YH81mljoLZGmOBk92bbD3MyqxEEgGOkitkJZopsxzjlk0jJUiIoBQCgFAKAUAoBQCgFAKAi8RxYtpJME6DSdfSR96z4msqULt+HEFE4z2iA+Nw7L+XYid9hE7bx614rVbENOexVOtGJWLxtXGzW3a2566T7g1oj1kFaSujO8k3eLsz02KvJC3VFxTtOs+h/muKnTlrB2Yc6kNJq6PC4RX1tlkP6WBj/AD51LPKP1K/ecVOMvodu5mcYB+6AkZ1nKR0PLX/Nqh1qz34Mn1TyW4oxrYuEQ1sf9yx96n1kFsyCpTe6JgwZ7q2HYBiSFgy2hiY/SPhk8/nVtLD5nn2T4cz18L0Y6tO9R2sr6e2r7vHQ98S4OEe095AxtnOhOniIgHrl68pAqx4VwTyvc3YXBUe1KPafJ/LX8TISG1Zch6rLKfaJHyNee4xf0v10/oyVKOGqv/HLK+T0/LXv5Hq1fC+JXUlPFIYSMuskbiPOrKeHquSsrd/A5Ho6u2lbR8eBf04we7VzaYhgD4dYnmZA09Ca9vUh1CzOObVczAvGb7n+3hHK/ra4gU+nin6VRnqt6R9zR/FoRV51Vfkk2/tb3PN/jVy3P9RhnFs7uhDrB3kKS0dSQBXHUqL646dx2ODp1P8A8qib5PR++no7mstcduC4LNgq43XMCxUESFJBGsaxrAI9BOnFw7N9OHcW/wAKCp9ZVuva/wA8jNd7T3VY2bloZz4QUbYkaSpk9DvXakmou25B4GModZTenfyIF5sY6CxaYYW0Jz3jDXGkz/bQGF00zMQRGxqii8lNJmeULyuSuE4fD4VSFzXXOrXLzm4xPX9K+igCuPE04k1h6kt/0bAcZdtETN6L/wDah/LlLSEbk/4kY6zlY9f0+JfcInrH7TTJXnwSOZsPDi2eW4IZm45IO5A/moywjvebOrGK1oRNjh+D2V1y5vNjP02+laYYWlHW1zPPF1ZcbGwrSZhQCgFAKAUAoBQCgFAKAUBjv3lRSzEAASSSAPmdK43ZXDdjnPajtJmDFCZ2Xos6EjQfavGqRlWq3ntyM1WulHslMtWHJlVY+cH71oc4rdmNQk9kbjCYdmWLqjyOk/Ss0pa3pmmMOzaojKuCAgZjA1A6aRU1Go9bWItwWlzWLwnEhnYYpYLEopsA5VnQSHUkgaTWxZbWcUSWIitonhOIYvxIiWr7W9HYP3aydVUTmObLBMmBI11rjw9HdovnUgks2jZItceCgf1KNh2On9yApPQPOU+gM+VSVGP/AEKJUlP6JX8SCnErg1Bg9Rvp0PSah/Itsj9LWGptJW0NuvGb+ILBgrMVCBjplA89tTud6ujPOuzuY5YWjh0mtFe9uZLxvAb62FJKydDGbb1yxtWf+G87k2fK4zDfyK83RaV3fXTx9yss7W2KkRIEjkRP1GlSzum7NHuf/HcCqdGedWnm9klbXzfqbjhnau+hIZ2KEQByHp/FWQxF3Zno4noqjJXS1+5ZuA8cs33RbtxRkzAKTAYuVIIB5jKf+41eqkXxPHxWDrUoN043va7WrVk/bX2NrjuEIjnu5tWriMLgQwGD6TlMrOpMgVKxkpYubSz9qSatfhbv3t5nOsXfvYa8bec5rTaFdJ5hvcEHWd6xyryjKzR9RThRxFJTtpJfF5HjG8duMpk+IvnLxrm3n25V2dZNWicjhacHpta1uFjpmAwffGHuFWG6FSCPnp9KzU6PWu05a8j5ieIVNdiPmbmxwe0v5cx6tr9NvpWyGFpR4X8TLPF1ZcbeBPVQBAAA8q0JJbGdtvVms4/xpMMgLEZmMKCempPoP3HrXTThcLPEStFbELB372Isi6j5c4JQGD5aiI9ta5uWVIU6FXJJXtv8v7mfg3EG+C4IYaSPhny/1qtLJpw+xCvSj9UNvcn8U4gti2bjAkAgQN5PrXatRU45mZCi3e0eIL5w5GuigDKB0iNfXevKeKquV7nCVhe1lzOGuv4ACSqIviPISdtdZnlVsMXNyvJ6dy3FzX8S7WYi4Tlbu1nQLv7tEn6UniZyemhHMzZWO1/dWgsviLp1LMAqiRsNMxjzGvXpasVljzfoMxZMH2gw7kKLyFtORWSRyzfaTWmNeD0uSuja1cdFAKAUAoBQFb7Sdn3xDZjfyoo0QroIGpkNqfas9Wi5u99CqpTcuJQ8yhoUgqNmKwT5wSYrBki3voZs9vpMv9SPOpxjTWyIuc3uzzc6toOn81N95X4HxcSJ6CuKojuU9DEr513rEcys8cD4eixZsAjMxbUkyWMszMdT6+VWKXWSsXQpzrT1+L57lkxXDUs2f79u1dzCSj21caEb5wQNfKtShFHsUMJRnLJBebOf8exCG5Nq2qdQnwk+Q2HtA8qy1oRvofWUs9Gnebvx1/Lf5PmGx8W8hAymSRznrPUVKFSEI2LYQjVtVi9fG6LVwbtrM2sQBkKgKV0yx19anHEQb1PLxXQ9lno73vZ638CsdpFUXZtklGGZeUZiTH+darr2bRuw85qCzbrR99jVFzVFkaHUk0erLfOuO5fQnDLYs3DOLXghJZ2XmWBy9NG2+tXRrTWr1RhxGDoOfZST7t/Q0HFsYWusQc3wiZ/SoXfyiPaozWaV2IVMkcsVx8OJO7Ii2+Msi6GKBsxjaV1XN/wzE1KlBZtSnG1pOlJU97fPPkdG7Tdo7IymyTcvowhUHijXkYJUnmJHUianiMrs09Uz56OErQjmnF5X56/jzJqcQxFwZlDKg3KqpM+kzHpNUxrYiWulu5X/ADf0CpUVo9+T0IPEcfiFXNauLc3GRzlJMHQOIAaYgMB60/kyVnJ6eqv48PNI7KMI6ZbP56+TKT2rtsvclmxBdwxdbz5ijEjwqQMpERqsjSpuq7XTPpui6iqxl2Ixtb6dPXv8SJg+0V+24ZHyxyGx6yD1rqxEs2uxpqdHUKkHGSv9y7cI7TrfZUC5XdtRM7RrWu6krHzeI6MlQTk3dJG74jxGxdW5hGvILoHMwJXUeLadBImd6zztKDpyep4snFvQ5wccraCTryBP2FeaqckVOSPhvDqB5bffWu5Wcuee+X9Q/wA9KZXyOXRnUoR4WBPMg/tUbSW6O3XAkWLa8yPSahKT4I6kW3hHHDaQKVLDeS+uvTTbyq2jjnSjlav5ltizcPxy3lzLOmhBGoNerRrxrRzROEqrgKAUAoBQEBuCYcmTYtT/AMi/xUOqhyI5I8jR47sapTwEd4zSztoAOYW2sL00+tUyw6tpuVOiraGHEdiJCxeOafESBEQdlGszG7VyWGvxOfx0tmQuIdm7eHEs5csfAvIAbljz9NBrziudRGO5GVNRNP8A1YYy1sC0PzuQB5QpEwaaPdFebu0IS8Vthj3RNtgDDEaEjYbnQ612k4p6HqdDzpyrunJXzfH+/IxXcQcXea5euMAq8hJY8lReUmfQSam3mdkz7GFNYSkoU46t8eC5s2A7M2zh++IygHmxJmY5c5jlTqo7mCri5Tqui9brw4FU4nhjaeD6e4rPUhZnejv/AKq/j3vG14vuvqn3pv0aIucVVY9XOt7n3GZ4Vmn+4MwJ5rJE+5Hyqet9TNKrGWkeGhFS6CSOYrri9yFOtFycOKMyiSKiaOJbOEcQsf0rpeaLg0QEOQVI28PnpB02q6nUjktIorYesq8Z0l2eOyd/M0ONS01rMoyOh1E/ErE/MqY9j5VBOLWhPEQlGpmbun91+/uYOH3MjK/Qg+wOo96hmtK5bSgpRafFFh4r2hVry3bFspl1hsuh8svXzqyVZN3SKcPgslJ060r35X/J0Ts7xIMquNEurnHIAg5XHswNdpyUJtcHr+z5vF0nquMXb9exq+02PZ3KhO7ymCx+Jh5xoV8jNZMViLzslb7v+vUyUq7ho1dcnt/XijQYy0t5BZuNkMzbP5c22hOxP6SdeRGgqFKpm0Xp+uX2+x62Dr9VLrKGq4x/7Jd3NL2NBiez+ITUoMsxmzLE+ckEe8Vf2bXv87z3I9J0Xbtb9z/RIXg16xPeKyEjcGdNzDAx8jScur0W7+aHidK9KRqw6mnquL29L6ng8LuKmYCYGZhzjSR9/kaq66EpWZ87laWhueHtbdVIAiPP5QKzTzRk0ySs1dEh8ArmQNI+vIiiqNI40YrnCiBIMnzrqqCxg7gEwfC3QgfSmdrbY7ZMyd1G6g+YEH5fxUc3JnbErCsNgdOlVzT3ZKJPwmJe0ZRiPLcH1Fdp1p03eLsSsXPAcSt3fhbxc1Oh+X8TXv0cTTq/S9eXEjYmVeBQCgFAKA0nH+01rDeEzcu8ra7joWOyj116A1XOrGG5VOqoacSjY7txi2JAe1YHIKmdgPMtI+gqjrpPYp6+TNe/aAkTcum6Z3ZddfKAIrmd8StymyPjOIJcI7zPC/7sCJJnUknQQPrpua45Lien0Z0ZLHTeZ2ivd8iZwrgyXbdzEFYtqCSCYUAbwQ0yNNzUoQTWY97EYTC0ZQoRprNpZr6r8He32K9cvBXItlsoOknXXzFVOo4/Se1h4zy5azzPnbh395kw3ELibMQJDROkjYxtz+tdhXfEsqUqc91wsRMdis5YuZLGa5mcnc8zG0pXp9U0sre+ultVp5ctjxww2O9X+oFw2p8QtkBvry6xB6GpLvOzu42ptZu9aF//ABKwmHu4axibNy2sAKg1GdOSqo2KnlAjUGIFXVIxazI8nAyqwqypST7+5nM9jy9ap3PVvld7Fx472X7jCYfEW3W5mnvXUnLLkZAJ2A1WTEneCQK7Vp5UmZ8PjpTryjJW5L7/ALKz3o6fWqcp67qOxtuz3CBiye8udyo0BylyznkFBGgEyZ0061dTpXuYMRipRirRvxeu3mfO0nCDhLhUEshghssDX7GeU/6RnSlHfbmMHi8613IPDcJexF0W7C5mPIDQA6SzcgOtcjTvokW18TGn2pSsvv4HZLmDTC4fD2h4jahQI1eRDaeZM1bXSiopb3258z5mNZ1Kk2/+3tx9ivYrENeBSGYWidQ0EdRGoO2wJ8jUI4bNG02a54ODSc3Zv37/AIjVXLClWGYwNGVl1HqP3rHWw86buldGOrhquGaqRfg0fbHFSiFbgNxBAk7wfhDT8Q+um9Sptzkk/n7PSw2TGxaStLiuD71y/ZK7P4vCsLiXWCi40IDJBHIsFMAzyNelGlTSsoosx2FrWjljdJa/H9yfewq2wzK+YAjXrJgadZIFYcVgLq9L0PKdFzkssbN8P9mhxeCuWLgOQqlwyZQ5QeUMNBJ0if8ASM8NUydpXa5FMcHUld07PuTV/JaN+RJbH+FhJzgiAIAA5lieXIAc/SpYfCxcc0j0cH0epRVSotH8VvvrpbvNhjLLW7dt1cMbgJCzmmInUcq0TwdKS0VjsaFGrKUXC1uO1jNgsGcSmZUzDntoeYk868z+NVzNRV7HlV6EqNR03wItzAMpMTpoQdx7/wA1Q9N0VJka7gc24IPWKKbidsmfMPYZCIbTprHt0pKcZHUmjZYHFd24bKGK8jP0j/Wu0qnVzUrXJl6wt7OitBWRMHevoqcs8VK1rkDLUwKAUBWe13HzZHd2iA5GrfpB6efPyHqKy18RleSO/wBiurJxjoc0xjO3wmZ1JnUk7yT96yq27MMr8DX2reZgpMT940+tWI5GNlcnYKwVBP5gdRA/9jyqWx122RruKOVuk5fijn6yahpI+v6CqZcNZf8AkY1uGDB0O4n7ioao+kVTmT+BcKGJuXED5GVMymJBIZQQfLKSdOlSS7LZ4+O6R/jVIre97r0+d5mwvZu8xbM1sKu58ROnlH8VdDD5pKKfxlK6dptSaTdlfa3vd/Y0PFLQS6VmRAIPWR/M13KloinDY14ldZPw7lb+iPXDYZ3vsyopJIQEKJ0ALFjA82JJqD5GhWazcX720PlnLmGecs65YmPKa6rX1OSV0dR/DG8t6zibOWLObwoTmgXAZEnetVNpo8XpCLpyhO+v6sQ7vZ7Am9kHc95KzbF8AafFAz7MRtuM22lccIcDqxGISbb7NnZ29OHD003K/c4w1u7ACgWXbIFACiCV+GNv5NVKso6M+hp4GFSiv/ZK/Pmb2x2u75YvhZyujZREq0GRJMkFQY/mtFKrGSPGxvQsoO9DX55Fp4PhEuoXtsUBEDu4UjUSZHmIqbatZHkS6ylJKotVz13NPx+3iTZcd4XNhi6sQBcZADnGZIGgM7SYPMCqqiss1tj1sHPD9dF5bZlZ8k76b3er79PAqvDO09yyHVAgV1yxERpEg9apjXi9Nj2a/R1Oq05Xun6k7gPEFu4y1bVcqurIdifgJnXnIqSqJzSRkxlF08NJyd2mn72t6ETtfYNo5DMSCD1AkaxppP1qutQhHtRViPRkKebr4acGlt4/crwbz2rOm0z3nUi0bXh3aFkcErnAiRMTBneN60/yLcDzqmDhWTjHTv5HRbXHrGLshQ2UtuhOum9aITUldHzlXBV8JUva9uPAoHarDKl6bZ0YajoRv9CPrWbEOUXdPc+i6OqynStPdfYgWOJXE2Y7FYnSDyqKru22ppqUact13lx7CccazZhhmVnZo+kj5VmWKlSnzR8n0xJPEu3BJfPKxeMNxWxd5qCdCGAE+ROx+dbYYmjU8+Z5ZmPDLRXLlETI8p6GpPC0nHLbQWD8NRreR/FpAYgZh016ijw0ZQyS17+J1aFc4hwC4glfGBzHxD2/ivKrYGpT1jqvclcm9lHJBHeHw/k3EdRzGvStPRzums23A4yx16hwUBX+0vaJbAKIQbp98v8Ar0HufPLiMRl7MN/sRlJR3OdYy8z5tiTzOp13k1gjGzu2ZKk3I0/dFXAkTyM6VoXaRnSsyYvDjq1zUNsRI+XWuqyLLtbIzu8ACeW7HeoSlfRHLW1NddC3Fh28QOhA2/kUs09DVgsfPCyclqnuuZoWxignQtHIiJ+RkVf1LPcn0+nDswd/FW+eRlTj91MptHu2XmoGvzE+UTB6VbCmonz9atOtU6yb1Nhc7RX7gCkoFZYJtplk88wkifSPSpJJbFTk7O2hqsbfXRdcy8/I6xv7+9RcXc1YLFOg2mrxZvOxnZj+rZWdilovlMDxN1g7ATCzrr6VVKajNQZ7dPEdZSdSC9ePMtX4kdkltd3esBVSEtG2N5HhTKN2JEKRvoDrrE6sLao0dHYvMnSnuru/du78uZR7XDLpbL3bzrIynSN500jnO1VZZcj0utp2vmXqjcdorL4O2uDDauBcv5T8RaQqHqqrr0JbyFGnHR8flimhlrPr+Tsv34srZWuI0NXJ1kzbmNVIU+hHh+xHypON1c0YatKKcWZRhLjKGCkITlzHaYmPWKhlsrljrqUsl9d/IzcK4lcsNmtNB28vcUjOUHdGirhqVenkkrr3LZa7RXHCzBaRqNjO4IrRHEXVmeHPo6nSba27+BU8Twu/aIV7TarmBEEFeRkeh3qhUJuOZLTc2LpOhKeTNr+dreJjxOFuWHXOMrwGAkSOh02NccZQfJl9GtTrJyjqtv2S+J8Za8iByWZTMx5RH2q11m0r7lVOhCg24KyZMwGOsvbS1dtpKE5XKjZuRO4A08qnQq04u043/B5uNw2InPPQnbmk2vQjdoFMjKq5LYCjJqIgEMSOZJJJqmr9WXu0PRwdRUo9p6ybevPkr8lZIgYHFAHQTPTf261VZrU31JRnHV2+xtOL4YsqF3yOSYD880DXmNufvXeu6x23PGpYmUqrjh4ZopatbJ+dk/C/gYLHBCCO9uIRzCMCT7bifSlVOCukQxPSNWlTuqb8WtPZss9hrRhQoWBAjSI8q895lqz5Zzc25N3ZmOFP5W+dRuuJy5uuCcYe3CXFAQfmVdZ843+U1uw+LULRe3gduWvD31dQymQdjXrQnGazR2OmSpAgYrh4zC7bhbg+TDmG9etZqlBZushpL79z/Z0nCtJwqvajtHctAqEe0Nu8ZTH/AEkSo+c+QrDXrVfpjG3f+jjkluUDEcQtkzmk+QOvuayRhJGSpJPVmDC4c3mi2jE8zmgCeZ1q1vKtWUxjndkizYHg9mwAXAd4IJ3Bk/pMgHastSvd2Rup0Yw8Sz8I4JK+JFtIdciqATPMjYfKfStdHCzn2qmn3LDUdt+ythcM962Mj24M8iJgggac5mJ0rS6ChHRlFWlBq9jj+OxLGcpOUaEjaT512EUt9zNlXAwvhYWefrI+1Wkb6nzBp44PQz9qCWxJsr3aEnfn84FDm7M/DeEG+0eIwMz5FLN4j4URebHXyEEnQVU6jWiW+35fgaaNFTvd2S3/AAl3s7L2D4FdsKz31W3IVLVlTm7pF18TbF2OpIn4RrVlKlku3u9zW5yl3JaJcl++ZtuLYRbl/D5xIHeADoxQQR/xBQwB5SajUf8Akins7+vD8mijJqlO2+npf7bHm12cti4XZnaZJBiDJkzA11+es71ocnJJPgUwlkvl4/i+3r+d0UP8WuDOLy4lQTbZQjkD4WUmJ8mBAHmvmKy1o65j2+i60ZU3Se6d/FP9fk58BVJ6ZNsjIsHckE+Ubfc1Xmv4Eob3NzhOJsba4cgFSwynYqxbfTfU86sU3lyM51MY1HWW9te9ci1XfwzVwHtYgpmAJDW84kjWCGUgT1mrnh1zPLh01KDalH0dv2e+A8Cw+Hw39SxL3dVAeMivJUgLoCZB1JO2kUhSgo3ZPF4qviK38f8A6927W/p4Gt46b1iyjXMrhhCliPzSxAC6EDnEb+dS6ydGnkW2woYPC4rEOUbxcddNtOOt9SpXrhu3QbjEs5AkCTJ0Gn0rHKTd5Pc9GrL+LS/xR0XD5695n45wr+nbcspHxdD0MfMVVRq9Yu8zYXHrEaS0l+DX2LoJga1c1Y2RknsXXsxhf7OY7KxMg7mNflA+tRqUXUoXS1T9jxulU6klbdfPcmYS8HfvLY8GVlZsupYMuXTfQZ+XOqaeGqulJW5W8mZpYapDDypVPqumlfhZ37uXEhpxfDlnGIW5bIHhhZPKeWhMb+3KttPJTioNWserSwdeFOKoNNcdfmmpTcTdXxNBAJOm5EnrzPnVK7UtD1q9RRh2tki2cCIv2FZvjWVLc5XY/KKx1VknZHxPSFCNKu0tt0SLrPb1+IbTzFVpKRjcmibhcT4QS0z5VCS12OrUt3Z3iGde7yEZBAYDwn35N5V7GCrZoZLben+ySNzW46KAUB8IoCgfiJwzB2bWcWgt64YTIcoMaszKNCBz0kkgTrNZ6sYpd5TUjFI1PZvBLZtC8dblwaSIyr0HrvPSPfycRVd8qJU4pK5cuzfCpi9cEk6oDyH6v4+fprwWFSXWS8v2WFkr0wUf8XscUwQtDe+4X0VQXY/+IHvUJvQqrPs2OJNiGIAmABGh+9Qyq9zLcnYOzEgkHnA+9czkWjKcMJDc9/nRTTONNIk8K4RiMZcy4a0XCmC50tqf+JttOmp8jUrZidODex07stgsPwxbveXQXAHe3DpmdpOVBzCgbb6kmJqClFTfcrevxHs0MDVdOMYq7k7+n2WpK/8A3is4Fuyz2/zOLiyv/RH7ip9bd6I9D/hpRhepO0uCs9fMn8d4wgGEZSD3l9QPEJA7ty2nPkNP1A1DEbRlya/X2Zho0mpzhLk/nsWKtBjKTi8Q/EMYmFazcs2MMVv3RdABvFXYWQoBI7vOpYk75QIFR30Ll2FmT1+xz38RmW3j7lu0iWkthBCKFBLIHJgf80e1UTjG+x6mHr1XTTcmzTOzBQSNTOkQdP5qiyzWPUhVnKGZL+yXhL+WGIzQRpMCOevKRpPLeq3ujV1UpRaenuXrFdrGv2EGGZrJW4iEMwEgqxEuNQPDuIOvpWudRySy6anjUMCqdV9cs2jen656+BsL/D7GIsKouhhJcBXmHEiQJ31Pzq20JqxSq9ahVblGz224HPOIKytlLllWQpJOgnkDtqII8qwzTTte59LTqpxzWs3v84kGwha8mX4iwjyAM/TeuN2g7mHFOEYynLl89y38fsMbR5s0mPY1gpNKXgfNYKooV4346FMw8DyNehK7PraKhyNjwbFsl5SpOUasASAQBz+g+VSptpkcTCNSLRvuB9pP6VSvcqysPEc3iLfqmOmkfWpQrZFaxlxOA/ku+ezXdpbl/Zg7S8Tt4gBkRgVGvh1BkCJGhEa+1dq1I1ESwtGeFTU5cStuGJChTJ2WNT7b1SrJXNE68bOTZcOA4c2LInqS46TzHoBB6xWOpJTl9j4/HV+uqua229OJsc4bUQRWdppmQj3EKtKjQ/F7fvU001qwnZ6Fg7K8RdXFtQXRjJA3XkW8h1n/AO68HVnCeS10/bv8C1O5dK9kCgFAKA5Z+Jp7zGWrYUg5FGYzrnY7DaB16z0rJiJW15Ioq6ysbfhGBF26tv8AIg1/5V0j30FeVhaXW1NfFl5ewK+gB9oCjfizhQ2HtOSPDcyweYdTP/r8pqmtsmVVVoclvYTMT8IB5xJ+u1UqdkZrHqzhlQGJ15mu523d8DjWhe+y/YN78XMTmt2twuzv+6jz36RoalTpvdl8aV9WdKizhbGgS1ZtLsIAAH+vzJrQ2krs10qUqklTgtWcT7SXx3yEgg3LaXWG/wDcxCi65/8AVfRB0rBJNr39T6+jUyycb7PIvCN0vy/MzcE4+2GDgW7b5gYLDVSREgjcRy+1KdVw0L8ThYYnK5Saty4/OZBt4kvfS5cZi1s5lg85nqDuAdD96lCbe5RXwtOo7LQ6QO0eMs2e+vJbdM0FQGRxPrIH1rTmkldnjvBYapU6um2nbuaJXD+Mpex+HuW/gxGFujXcPZu2yVI6gO37aVNST1R5tajKk3CW6ZQ+1nFVucRe/bEd2RbBG7G3IZvuojkAayVKnb0PpOjcFHqUp7vXwvsTu1LYc92y3Fu7HS5mYbEgqSYHrU6rjuWYCOI7UZxy+KsvXmVjiltFZTaPguCQCdVIMFST0OxPIiqZRTd0aI1JQvCb1XvyZ8suFXLvJkn7D/OtJbWOO97kg4fxJ3bB2eCAklsx5RE5p0qDhqrHY4jsvOrW57FxxHYdFsWmvlu+M5oaQJJYDWQSJ1O0zvXMVmpQi1v8Z8/W6Tm6jyfSYuH9n7VpiVBPUtqT8gAB6AV50685bmKvialbST05HzHPNwdF/fT+aU1aL7zHLWSMGP7PWHQMAUuZtSukqQSdCCJDR56+Ver0bGFdOM3qvseiukcRRgnDXhqr/buJ3B+y1i7h7yqrd4LalWk5i8MfSNlIiN+etXKMJNwW6XuaZ9IVFWV3pfbhbRftrutwK/f4LeXLbVEvLdyul4BoUMs6kHQRO86+dcdCVuZsh0jTdTVtNaW+f0bLBcG7oAnUtPi5ZVOy+U8+cVgxalSnkfz/AEeTj8ZLENcFv/fpquVzYcOyxAABG+m9ZJ3uec5N7sj2xDMP8g/6/ej2uRb4GEW8pgadP4IqWa6uwomdLvI6H/Nqg1xQse8JiDZvK40Eif3+Y0qylUcWpLh9uJ1aHSwa+iJn2gFAKA5t+IqAY7DMGOYhZGkALc0j1Jb5CsWLXZfgymf1otXZDDxbZ+bmPZf9ZqPR8LQcuf4Ljf1vAoDmv4r4km7Ztz4VUv6kmPoB9TWau9UjJiZ20NVwzsHiryByEtg7C4SGjrlCmPQwaiqUmRjTqSXIuPZzsJaw7C5dPfXBqsrCKeoXWT5n2Aq6FJR1ZohSUd9Tz+IXaZsMi2rJi9ck5oByIOcHSSdBPQ9K5WqZVoez0Zg1Xm5T+le7KscUuIwRa9fzOCQUa4obSIYBtT7VWpKVPtM9qNKWHxaVKGnOzt4aELGcMuY+2t2we8vWUCXEgKzKJysBoJA0I5gCNRry2dXRCpJYOq1JWjJ3XFX4r5/rUWOC4o5v7F0ZQSS9q4AAok6lY9pmqXTlyLZY6lFaSXqv2akXfETvUkrI7Gq3K7NvgO0FxNGY3EP5HYkb8gZHUe9TU2hOnTlqtHzW5v8Asfwu5cuYbEW2Kd3cvwn5WDoqnIPJh4uUKNOumik43PC6SqJV3F66L7fPUrPEMMbN25acEFGYT1g158lqz6HC11OCa5EZ7wHU+lFG5fUr5UY71ssC8GBtI3ExIPPxaHpIq6MbRMNWpnnc8peiolqqWOo/hLwnLbuYllI70hbc/pWZZegYmPPJWmjHS54XStWMqijF+OvH59y94rCrcADiQDO8fau1aMKqtNHk3KVi7oAYjbl6E6fSvm3Zy7OxNuyNQieFm86svaSRWlpclXBJHlNRWgzMuHZ/hxtAsSDnVT6HUkfUV7WDoOmrvil+QkShwm1mLZSJ3AZsskyTknKCT0GsmtpY6jdvj9SP2gwAewQo1QSoA5cwPb7CseNpZ6d1utf2R3KgcM9lgHUrnWR/nXfSvKqU5R+pd5UQ8XcAYN5wfl/IqEVmuhLSzZ6vJI+oNRi7MLkYbV0OPPp/FSlFxZJNSRP4TZtvcFu8WAfRWUjfoQQd/wDPK2hCE52ldeA7mdCw9kIiqJIUACd9BGp617sYqKSXAkZKkBQCgNB2t7PjFIjLAvWjmQnnqCVPkY35GPOqq1PPGxGUb6mx4LZKWEUiCBqPMkk/Wo4aOWlFMkTqvAoDU4jgNu5ihibgzMihUU/CuUls0c2lvaBz1qDgnK7K3TTlmZtqmWCgOVfitg2XFW70Eo9oJ6FGYn6MKx4j6tT6DoeslBw43KQ10ATqfKKzqJ70q2WNy+fhLh2a9dvCRbW33Z6F2Kt81Vf/AD861YeNm2eD0zXUoRhx3+fOB1CtR8+cg7U9hit+7/TFQoyN3Z0gXWZfCYjKGWIOwql0ruyPZpY9RpxlU71fwt+yDwrsJfuXkt3GW2pmSpzMANTpt5SeZGhrioPdls+kY5bxV9L8uS/J2ThuASxaS1aXKiCAP3J5knUnmTVyVlZHiVJynJyluznX4w4CDYvKIzFkuEfmIANuRtIAfXePSqKyV07Hr9FSbUo31VmvDj+Dmxqk9V5nuyz9i7RxOLtWrgz2grKV/KFiToNpIGu8xU4TvJJmXFtUqUpR0Z0bC/h5gEcP3RaNQruzL7qT4h5NNaOrieLLHVmrXLSqgCAIA2FTMh9oCt9rcOioGAgsYMDQ+Z85rysfRjG04qzuduVfD7H1rznuRvYsXB+Clu871SvhhZHNhMjzGnzr0MNhHLNnVtLevE4kWlVgR0r1krEj7QCgIXFuHreTKfiGqnof4qmvRVWFuJxq5Vu0HZ820FxWLAEZpG2sT6V51bCdVHMndcTjRpghAA1iNPSsDvuzqViAB8xtVxC3Ay4dGdgqhi+4AmdNZEfOakoO/ZOp30Ol8Fvu9lDcVleIYEQZBiY89/evZoylKCclqTJ1WgUAoBQCgFAKAUAoBQGs7RcNTEYd7bpmESBzkfpO4O496hUV4l2HqSp1E0zl6dkrXfFQ9x0lsqgiWA+ESBz0B0HPaksNGMVK97/P0ejT6Uq1M0bJWsr689dO5JvyOscK4fbw9pbVpQqqNh15nqSTrJqUVZWPMq1JVJuUuJLrpWRsbgEuxmBkbMCQwnfUaxoNNtB0oSjNrTgesPhET4Vgnc7n5mlzl3axnocIfFuGW8Raa1dXMjexBGxB5EGuSipKzLKNadKanB6nM+K9gEVzkuuqBZhlDGZPhBkaREHWoLCqT0Z6P/MSiu1C78bfhlp/DvgQsW3coQzmFZh4igA+QLT6wDroa5Cmou6KukMR1slFPRfct9WnnigFAebiBgQRIIgjyNcaTVmCt8G7OZcxucn8I6hW3PqBt5159HBWbc/LyOWLNXonRQCgFAKA83EDAgiQRBB5g1xpNWYIuM4ZbuIEZdF+GNCvLQ1VUoQqRUWtvYGn412XRkmysXFGgnRo6z+bz+flRWwccvY3XucsaxuzN+y1u7aKuywYHhIPManUcuXpVP8AFq02pR1OWLqhkAkQY26eVemiR6oBQCgFAKAUAoBQCgFAKAxph0BLBVDHcgCT71xJLY65N7syV04KAUAoBQCgPhUHcCgPtAKAUAoBQCgFAKAUAoBQCgFAKAUAoBQC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Documents and Settings\User\Мои документы\Downloads\5d0d45c8031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996404" cy="31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93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Символ Болгарії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3888432" cy="405767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dirty="0" smtClean="0"/>
              <a:t>В </a:t>
            </a:r>
            <a:r>
              <a:rPr lang="ru-RU" sz="1800" dirty="0" err="1"/>
              <a:t>Болгарії</a:t>
            </a:r>
            <a:r>
              <a:rPr lang="ru-RU" sz="1800" dirty="0"/>
              <a:t> — </a:t>
            </a:r>
            <a:r>
              <a:rPr lang="ru-RU" sz="1800" dirty="0" err="1"/>
              <a:t>троянда</a:t>
            </a:r>
            <a:r>
              <a:rPr lang="ru-RU" sz="1800" dirty="0"/>
              <a:t> в </a:t>
            </a:r>
            <a:r>
              <a:rPr lang="ru-RU" sz="1800" dirty="0" err="1"/>
              <a:t>особливій</a:t>
            </a:r>
            <a:r>
              <a:rPr lang="ru-RU" sz="1800" dirty="0"/>
              <a:t> </a:t>
            </a:r>
            <a:r>
              <a:rPr lang="ru-RU" sz="1800" dirty="0" err="1"/>
              <a:t>пошані</a:t>
            </a:r>
            <a:r>
              <a:rPr lang="ru-RU" sz="1800" dirty="0"/>
              <a:t>. Вона стала одним з </a:t>
            </a:r>
            <a:r>
              <a:rPr lang="ru-RU" sz="1800" dirty="0" err="1"/>
              <a:t>головних</a:t>
            </a:r>
            <a:r>
              <a:rPr lang="ru-RU" sz="1800" dirty="0"/>
              <a:t> </a:t>
            </a:r>
            <a:r>
              <a:rPr lang="ru-RU" sz="1800" dirty="0" err="1"/>
              <a:t>символів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знайшло</a:t>
            </a:r>
            <a:r>
              <a:rPr lang="ru-RU" sz="1800" dirty="0"/>
              <a:t> </a:t>
            </a:r>
            <a:r>
              <a:rPr lang="ru-RU" sz="1800" dirty="0" err="1"/>
              <a:t>своє</a:t>
            </a:r>
            <a:r>
              <a:rPr lang="ru-RU" sz="1800" dirty="0"/>
              <a:t> </a:t>
            </a:r>
            <a:r>
              <a:rPr lang="ru-RU" sz="1800" dirty="0" err="1"/>
              <a:t>відображення</a:t>
            </a:r>
            <a:r>
              <a:rPr lang="ru-RU" sz="1800" dirty="0"/>
              <a:t> в </a:t>
            </a:r>
            <a:r>
              <a:rPr lang="ru-RU" sz="1800" dirty="0" err="1"/>
              <a:t>національній</a:t>
            </a:r>
            <a:r>
              <a:rPr lang="ru-RU" sz="1800" dirty="0"/>
              <a:t> </a:t>
            </a:r>
            <a:r>
              <a:rPr lang="ru-RU" sz="1800" dirty="0" err="1"/>
              <a:t>культурі</a:t>
            </a:r>
            <a:r>
              <a:rPr lang="ru-RU" sz="1800" dirty="0"/>
              <a:t>. Про </a:t>
            </a:r>
            <a:r>
              <a:rPr lang="ru-RU" sz="1800" dirty="0" err="1"/>
              <a:t>троянді</a:t>
            </a:r>
            <a:r>
              <a:rPr lang="ru-RU" sz="1800" dirty="0"/>
              <a:t> тут написано </a:t>
            </a: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пісень</a:t>
            </a:r>
            <a:r>
              <a:rPr lang="ru-RU" sz="1800" dirty="0"/>
              <a:t>, а </a:t>
            </a:r>
            <a:r>
              <a:rPr lang="ru-RU" sz="1800" dirty="0" err="1"/>
              <a:t>місцеві</a:t>
            </a:r>
            <a:r>
              <a:rPr lang="ru-RU" sz="1800" dirty="0"/>
              <a:t> художники часто </a:t>
            </a:r>
            <a:r>
              <a:rPr lang="ru-RU" sz="1800" dirty="0" err="1"/>
              <a:t>малюють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на </a:t>
            </a:r>
            <a:r>
              <a:rPr lang="ru-RU" sz="1800" dirty="0" err="1"/>
              <a:t>своїх</a:t>
            </a:r>
            <a:r>
              <a:rPr lang="ru-RU" sz="1800" dirty="0"/>
              <a:t> картинах.</a:t>
            </a:r>
            <a:br>
              <a:rPr lang="ru-RU" sz="1800" dirty="0"/>
            </a:br>
            <a:r>
              <a:rPr lang="ru-RU" sz="1800" dirty="0" err="1"/>
              <a:t>Зображення</a:t>
            </a:r>
            <a:r>
              <a:rPr lang="ru-RU" sz="1800" dirty="0"/>
              <a:t> </a:t>
            </a:r>
            <a:r>
              <a:rPr lang="ru-RU" sz="1800" dirty="0" err="1"/>
              <a:t>троянди</a:t>
            </a:r>
            <a:r>
              <a:rPr lang="ru-RU" sz="1800" dirty="0"/>
              <a:t> є </a:t>
            </a:r>
            <a:r>
              <a:rPr lang="ru-RU" sz="1800" dirty="0" err="1"/>
              <a:t>неодмінним</a:t>
            </a:r>
            <a:r>
              <a:rPr lang="ru-RU" sz="1800" dirty="0"/>
              <a:t> атрибутом у </a:t>
            </a:r>
            <a:r>
              <a:rPr lang="ru-RU" sz="1800" dirty="0" err="1"/>
              <a:t>літніх</a:t>
            </a:r>
            <a:r>
              <a:rPr lang="ru-RU" sz="1800" dirty="0"/>
              <a:t> </a:t>
            </a:r>
            <a:r>
              <a:rPr lang="ru-RU" sz="1800" dirty="0" err="1"/>
              <a:t>національних</a:t>
            </a:r>
            <a:r>
              <a:rPr lang="ru-RU" sz="1800" dirty="0"/>
              <a:t> обрядах, часто </a:t>
            </a:r>
            <a:r>
              <a:rPr lang="ru-RU" sz="1800" dirty="0" err="1"/>
              <a:t>зустрічається</a:t>
            </a:r>
            <a:r>
              <a:rPr lang="ru-RU" sz="1800" dirty="0"/>
              <a:t> в </a:t>
            </a:r>
            <a:r>
              <a:rPr lang="ru-RU" sz="1800" dirty="0" err="1"/>
              <a:t>народних</a:t>
            </a:r>
            <a:r>
              <a:rPr lang="ru-RU" sz="1800" dirty="0"/>
              <a:t> </a:t>
            </a:r>
            <a:r>
              <a:rPr lang="ru-RU" sz="1800" dirty="0" err="1"/>
              <a:t>вишивках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В </a:t>
            </a:r>
            <a:r>
              <a:rPr lang="ru-RU" sz="1800" dirty="0" err="1"/>
              <a:t>кінці</a:t>
            </a:r>
            <a:r>
              <a:rPr lang="ru-RU" sz="1800" dirty="0"/>
              <a:t> </a:t>
            </a:r>
            <a:r>
              <a:rPr lang="ru-RU" sz="1800" dirty="0" err="1"/>
              <a:t>травня</a:t>
            </a:r>
            <a:r>
              <a:rPr lang="ru-RU" sz="1800" dirty="0"/>
              <a:t> </a:t>
            </a:r>
            <a:r>
              <a:rPr lang="ru-RU" sz="1800" dirty="0" smtClean="0"/>
              <a:t>за </a:t>
            </a:r>
            <a:r>
              <a:rPr lang="ru-RU" sz="1800" dirty="0" err="1"/>
              <a:t>традицією</a:t>
            </a:r>
            <a:r>
              <a:rPr lang="ru-RU" sz="1800" dirty="0"/>
              <a:t>, в </a:t>
            </a:r>
            <a:r>
              <a:rPr lang="ru-RU" sz="1800" dirty="0" err="1"/>
              <a:t>Болгарії</a:t>
            </a:r>
            <a:r>
              <a:rPr lang="ru-RU" sz="1800" dirty="0"/>
              <a:t> проводиться фестиваль </a:t>
            </a:r>
            <a:r>
              <a:rPr lang="ru-RU" sz="1800" dirty="0" err="1"/>
              <a:t>троянд</a:t>
            </a:r>
            <a:r>
              <a:rPr lang="ru-RU" sz="1800" dirty="0"/>
              <a:t>.</a:t>
            </a:r>
          </a:p>
        </p:txBody>
      </p:sp>
      <p:pic>
        <p:nvPicPr>
          <p:cNvPr id="3074" name="Picture 2" descr="https://encrypted-tbn0.gstatic.com/images?q=tbn:ANd9GcT6pLzY7EYkz8y5H_GztNYX8qbAMKCgZ0EdqMkDysTBlUlVLK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4955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TO6ULcSz0-PoH-cCPS-dGfeN29caSsFl9jtlZPepHGNZr-00aD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75" y="1772816"/>
            <a:ext cx="2466975" cy="1847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84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Символ Туреччини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772816"/>
            <a:ext cx="3528507" cy="4059813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sz="2600" dirty="0"/>
              <a:t>У </a:t>
            </a:r>
            <a:r>
              <a:rPr lang="ru-RU" sz="2600" dirty="0" err="1"/>
              <a:t>Туреччині</a:t>
            </a:r>
            <a:r>
              <a:rPr lang="ru-RU" sz="2600" dirty="0"/>
              <a:t> правила </a:t>
            </a:r>
            <a:r>
              <a:rPr lang="ru-RU" sz="2600" dirty="0" err="1"/>
              <a:t>квіткового</a:t>
            </a:r>
            <a:r>
              <a:rPr lang="ru-RU" sz="2600" dirty="0"/>
              <a:t> </a:t>
            </a:r>
            <a:r>
              <a:rPr lang="ru-RU" sz="2600" dirty="0" err="1"/>
              <a:t>етикету</a:t>
            </a:r>
            <a:r>
              <a:rPr lang="ru-RU" sz="2600" dirty="0"/>
              <a:t> </a:t>
            </a:r>
            <a:r>
              <a:rPr lang="ru-RU" sz="2600" dirty="0" err="1"/>
              <a:t>передаються</a:t>
            </a:r>
            <a:r>
              <a:rPr lang="ru-RU" sz="2600" dirty="0"/>
              <a:t> з роду в </a:t>
            </a:r>
            <a:r>
              <a:rPr lang="ru-RU" sz="2600" dirty="0" err="1"/>
              <a:t>рід</a:t>
            </a:r>
            <a:r>
              <a:rPr lang="ru-RU" sz="2600" dirty="0"/>
              <a:t>. Букет </a:t>
            </a:r>
            <a:r>
              <a:rPr lang="ru-RU" sz="2600" dirty="0" err="1"/>
              <a:t>із</a:t>
            </a:r>
            <a:r>
              <a:rPr lang="ru-RU" sz="2600" dirty="0"/>
              <a:t> </a:t>
            </a:r>
            <a:r>
              <a:rPr lang="ru-RU" sz="2600" dirty="0" err="1"/>
              <a:t>яскравих</a:t>
            </a:r>
            <a:r>
              <a:rPr lang="ru-RU" sz="2600" dirty="0"/>
              <a:t> </a:t>
            </a:r>
            <a:r>
              <a:rPr lang="ru-RU" sz="2600" dirty="0" err="1"/>
              <a:t>червоних</a:t>
            </a:r>
            <a:r>
              <a:rPr lang="ru-RU" sz="2600" dirty="0"/>
              <a:t> </a:t>
            </a:r>
            <a:r>
              <a:rPr lang="ru-RU" sz="2600" dirty="0" err="1"/>
              <a:t>кольорів</a:t>
            </a:r>
            <a:r>
              <a:rPr lang="ru-RU" sz="2600" dirty="0"/>
              <a:t> </a:t>
            </a:r>
            <a:r>
              <a:rPr lang="ru-RU" sz="2600" dirty="0" err="1"/>
              <a:t>символізує</a:t>
            </a:r>
            <a:r>
              <a:rPr lang="ru-RU" sz="2600" dirty="0"/>
              <a:t> </a:t>
            </a:r>
            <a:r>
              <a:rPr lang="ru-RU" sz="2600" dirty="0" err="1"/>
              <a:t>радість</a:t>
            </a:r>
            <a:r>
              <a:rPr lang="ru-RU" sz="2600" dirty="0"/>
              <a:t> і </a:t>
            </a:r>
            <a:r>
              <a:rPr lang="ru-RU" sz="2600" dirty="0" err="1"/>
              <a:t>дружнє</a:t>
            </a:r>
            <a:r>
              <a:rPr lang="ru-RU" sz="2600" dirty="0"/>
              <a:t> </a:t>
            </a:r>
            <a:r>
              <a:rPr lang="ru-RU" sz="2600" dirty="0" err="1"/>
              <a:t>ставлення</a:t>
            </a:r>
            <a:r>
              <a:rPr lang="ru-RU" sz="2600" dirty="0"/>
              <a:t>, а </a:t>
            </a:r>
            <a:r>
              <a:rPr lang="ru-RU" sz="2600" dirty="0" err="1"/>
              <a:t>синьо-біла</a:t>
            </a:r>
            <a:r>
              <a:rPr lang="ru-RU" sz="2600" dirty="0"/>
              <a:t> гамма </a:t>
            </a:r>
            <a:r>
              <a:rPr lang="ru-RU" sz="2600" dirty="0" err="1"/>
              <a:t>означає</a:t>
            </a:r>
            <a:r>
              <a:rPr lang="ru-RU" sz="2600" dirty="0"/>
              <a:t> </a:t>
            </a:r>
            <a:r>
              <a:rPr lang="ru-RU" sz="2600" dirty="0" err="1"/>
              <a:t>сум</a:t>
            </a:r>
            <a:r>
              <a:rPr lang="ru-RU" sz="2600" dirty="0"/>
              <a:t>. </a:t>
            </a:r>
            <a:r>
              <a:rPr lang="ru-RU" sz="2600" dirty="0" err="1"/>
              <a:t>Тюльпани</a:t>
            </a:r>
            <a:r>
              <a:rPr lang="ru-RU" sz="2600" dirty="0"/>
              <a:t> є </a:t>
            </a:r>
            <a:r>
              <a:rPr lang="ru-RU" sz="2600" dirty="0" err="1"/>
              <a:t>найбільш</a:t>
            </a:r>
            <a:r>
              <a:rPr lang="ru-RU" sz="2600" dirty="0"/>
              <a:t> </a:t>
            </a:r>
            <a:r>
              <a:rPr lang="ru-RU" sz="2600" dirty="0" err="1"/>
              <a:t>улюбленими</a:t>
            </a:r>
            <a:r>
              <a:rPr lang="ru-RU" sz="2600" dirty="0"/>
              <a:t> </a:t>
            </a:r>
            <a:r>
              <a:rPr lang="ru-RU" sz="2600" dirty="0" err="1"/>
              <a:t>квітами</a:t>
            </a:r>
            <a:r>
              <a:rPr lang="ru-RU" sz="2600" dirty="0"/>
              <a:t> </a:t>
            </a:r>
            <a:r>
              <a:rPr lang="ru-RU" sz="2600" dirty="0" err="1"/>
              <a:t>турків</a:t>
            </a:r>
            <a:r>
              <a:rPr lang="ru-RU" sz="2600" dirty="0"/>
              <a:t>. У </a:t>
            </a:r>
            <a:r>
              <a:rPr lang="ru-RU" sz="2600" dirty="0" err="1"/>
              <a:t>Туреччині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дарують</a:t>
            </a:r>
            <a:r>
              <a:rPr lang="ru-RU" sz="2600" dirty="0"/>
              <a:t> не </a:t>
            </a:r>
            <a:r>
              <a:rPr lang="ru-RU" sz="2600" dirty="0" err="1"/>
              <a:t>тільки</a:t>
            </a:r>
            <a:r>
              <a:rPr lang="ru-RU" sz="2600" dirty="0"/>
              <a:t> у </a:t>
            </a:r>
            <a:r>
              <a:rPr lang="ru-RU" sz="2600" dirty="0" err="1"/>
              <a:t>святкові</a:t>
            </a:r>
            <a:r>
              <a:rPr lang="ru-RU" sz="2600" dirty="0"/>
              <a:t> </a:t>
            </a:r>
            <a:r>
              <a:rPr lang="ru-RU" sz="2600" dirty="0" err="1"/>
              <a:t>дні</a:t>
            </a:r>
            <a:r>
              <a:rPr lang="ru-RU" sz="2600" dirty="0"/>
              <a:t>, а й просто так.</a:t>
            </a:r>
            <a:br>
              <a:rPr lang="ru-RU" sz="2600" dirty="0"/>
            </a:br>
            <a:r>
              <a:rPr lang="ru-RU" sz="2600" dirty="0"/>
              <a:t>Молодим </a:t>
            </a:r>
            <a:r>
              <a:rPr lang="ru-RU" sz="2600" dirty="0" err="1"/>
              <a:t>дівчатам</a:t>
            </a:r>
            <a:r>
              <a:rPr lang="ru-RU" sz="2600" dirty="0"/>
              <a:t> </a:t>
            </a:r>
            <a:r>
              <a:rPr lang="ru-RU" sz="2600" dirty="0" err="1"/>
              <a:t>прийнято</a:t>
            </a:r>
            <a:r>
              <a:rPr lang="ru-RU" sz="2600" dirty="0"/>
              <a:t> </a:t>
            </a:r>
            <a:r>
              <a:rPr lang="ru-RU" sz="2600" dirty="0" err="1"/>
              <a:t>дарувати</a:t>
            </a:r>
            <a:r>
              <a:rPr lang="ru-RU" sz="2600" dirty="0"/>
              <a:t> </a:t>
            </a:r>
            <a:r>
              <a:rPr lang="ru-RU" sz="2600" dirty="0" err="1"/>
              <a:t>нерозпустилися</a:t>
            </a:r>
            <a:r>
              <a:rPr lang="ru-RU" sz="2600" dirty="0"/>
              <a:t> </a:t>
            </a:r>
            <a:r>
              <a:rPr lang="ru-RU" sz="2600" dirty="0" err="1"/>
              <a:t>бутони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символізують</a:t>
            </a:r>
            <a:r>
              <a:rPr lang="ru-RU" sz="2600" dirty="0"/>
              <a:t> </a:t>
            </a:r>
            <a:r>
              <a:rPr lang="ru-RU" sz="2600" dirty="0" err="1"/>
              <a:t>непорочність</a:t>
            </a:r>
            <a:r>
              <a:rPr lang="ru-RU" sz="2600" dirty="0"/>
              <a:t>. </a:t>
            </a:r>
            <a:r>
              <a:rPr lang="ru-RU" sz="2600" dirty="0" err="1"/>
              <a:t>Жінкам</a:t>
            </a:r>
            <a:r>
              <a:rPr lang="ru-RU" sz="2600" dirty="0"/>
              <a:t> </a:t>
            </a:r>
            <a:r>
              <a:rPr lang="ru-RU" sz="2600" dirty="0" err="1"/>
              <a:t>розкриті</a:t>
            </a:r>
            <a:r>
              <a:rPr lang="ru-RU" sz="2600" dirty="0"/>
              <a:t> </a:t>
            </a:r>
            <a:r>
              <a:rPr lang="ru-RU" sz="2600" dirty="0" err="1"/>
              <a:t>квіти</a:t>
            </a:r>
            <a:r>
              <a:rPr lang="ru-RU" sz="2600" dirty="0"/>
              <a:t> — </a:t>
            </a:r>
            <a:r>
              <a:rPr lang="ru-RU" sz="2600" dirty="0" err="1"/>
              <a:t>гербери</a:t>
            </a:r>
            <a:r>
              <a:rPr lang="ru-RU" sz="2600" dirty="0"/>
              <a:t>, </a:t>
            </a:r>
            <a:r>
              <a:rPr lang="ru-RU" sz="2600" dirty="0" err="1"/>
              <a:t>орхідеї</a:t>
            </a:r>
            <a:r>
              <a:rPr lang="ru-RU" sz="2600" dirty="0"/>
              <a:t>, </a:t>
            </a:r>
            <a:r>
              <a:rPr lang="ru-RU" sz="2600" dirty="0" err="1"/>
              <a:t>троянди</a:t>
            </a:r>
            <a:r>
              <a:rPr lang="ru-RU" sz="2600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 descr="Цветочние традиції народів мі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WFhUXGBcXGRUXGBUVFBcYHBQXGBQYFBQYHCggGB0lHBcUITEhJSksLi4uGCAzODMsNygtLisBCgoKDg0OGxAQGywkICQsLCwsLCwsLCwsLCwsLCwsLCwsLCwsLCwsLCwsLCwsLCwsLCwsLCwsLCwsLCwsLCwsLP/AABEIAKgBLAMBEQACEQEDEQH/xAAcAAACAwEBAQEAAAAAAAAAAAAABgQFBwMCAQj/xABBEAABAgMFBAcGBAUDBQEAAAABAAIDBBEFEiExQQZRYXETIjKBkaGxB0JSwdHwFCNicjOCkqLhJEPxc6OywtIV/8QAGwEBAAIDAQEAAAAAAAAAAAAAAAMEAQIFBgf/xAAyEQACAQMDAgQDBwUBAAAAAAAAAQIDBBESITEFQRMiUXEyYYFCkaGxwdHhBhQj8PEz/9oADAMBAAIRAxEAPwDcUAIAQAgBACAEAIAQAgBACAEAIAQAgBACAEAIAQAgBACAEAID440xWlSpGnFzk8JBLJ4hxgVTteo0rjaOz+ZtKDR0qr5qRLRf+VE/a70Kw+AVGys3flofAD0UNu/Jg1jwWjpkAgE0qta95RoSjGpLDlx/vYljTlJNrse5ycbChPiOyaCee4KeUlGOSN7CPsVFdMTUaYfjdwH7nZ05CgXJ+KWWaR5yaGF10sIkBZAIAQAgBACAEAIAQAgBACAEAIAQAgBACAEAIAQAgBACAEAIAQAgOMzHu03lcvql+7SC08tkkIaivn509VuABOfyXnL7q1a5h4Olb77eiLFKlFeZs6MKp0ZNRyuUYaI0vbbXRYkF3VfDpn7zS0EOHiR3FersupRdFOs8fP8AAruPm0o9WnM0bSlb1R3Ux++K36reyt6ClT5lsn+pJQpa5YZDsmWbCZSFW7QUaTWnfquNb9bnCm1KOX2/n+DZ26jI7EX6h2dKV9Fxbq6q3Ms1XlrgsJKG8eBf2rjRHSbg33DecNboz8M10eldTmsW1R7dv29vQhu6O2qJ89l7P9KHaxHud3A0HovQwWZHONAXWJgQAgBACAEAIAQAgBACAEAIAQAgBACAEAIAQAgBACAEAIAQAgBACAXbcmiI7W7m+pP0Xkv6hbdWK9EdG0inBka231l3P+Cj+NAavp/LeXGtJJVY59vvI60dmkQtnrfJf+HjkdJ/tvyEVunJ1NNV0qtp4eXHggp1dWzKPb+MZealo7cL7XQndxvMr/U9S2OJxlTl7/oxXTWJouLMmulAdXAClNx1+S5lxQnRlobensXaNWNSOpc9yTZ8zdcWlU94smnHUi4cagOCVEmtSKy22ZXROrEcNDjTQg5j1VeWU8osJaobn2xZRsC5BZ2Gdn9pOHrTuXuOn11XpRqff7nFqx0zwNa7xsCAEAIAQAgBACAEAIAQAgBACAEAIAQAgIUxMlsSnAHzP0XmOqdTrWl4kn5XFbduWWIU1KGSRDjArq23UqdVLVs/w+8icGjqukaAgBACAEAIAQAgBAKG1puzEM/E2ngf8rzPXKeZxfyOjZvytE0MDoJGYI+WK81OLUMo2f8A6bmcRYF+G+ESRFlnUa73iytYbgeVF6mhNVqSl6r/AKc2rTdObicLfm4k3JF0T+JCpj8Vx2LjuNCfBUoYo3iXZ/qWknO3bZ62Otql2pwdgVfurdVo6WU6VR05ZHGOKODhqvLVabhJxfKO3CSksourNjVFCtafoyGrHucbRZRzTzH0VWcdLaN6Lyj0O3CO/DwP+V6P+n55pyj6P8zm3ixNMZ17IiBACAEAIAQAgBACAEAIAQAgBACAEB4iuIaSBUgEgbzTALEnhZBTzG0kLoGxoZDg7IZHjUaUXMu+pRo0dcfifZ/iT29HxZY7FE3aLp3AloaW4Z1rivJ9VuZ3bjKSSwux1IWqpxaznJfyU0HBQ2dxjySKdWm4smXyMiuyru4hBRpyxvn1+nsyvpXckwolea9DZXkbiGeGuV/vYilHB0Vw1BACAEAIAQAgFHbmI29BFesCfA/8LidXcXpj3L1nndnexI16Hd1C8vHDTiTVlh5EPaz/AE83Di+66sN/EaHwJ8F0ekz8kqb7bkF7HKjNdyTDlBcezRwePGoUF9PTc59MElss0ce5nsgS001BXoHujlyW5o9gWn0jA1xx9DuXN6hbeLHXH4l+KLNpX0S0vgZbNfQ0XnuGdOayidaTatB4j6LFwuJepDRfmwR4zqCEf1ffoup0CWJzXsVL1bjUF7krggBACAEAIAQAgBACAEAIAQAgBACAoratxkPpIbqggDrDHMVrQbvkuD1S9jmVrKOcrZ59S1RpPCqGazMZsGYLA8Ol5msSG8dlsT/caCN5xp+rgqVK3lVt1GovNHh/l+xjx1Sq64cPlHeEHQ3Yih0OhHNcmok8pnbjJSWVwX9m2jSh01G5UZwcWR1KaaGmUmw4K9bXKflkc2pScSYw0NV1Leq6NRTX+ogayiW11V6ilVjVjqiQtYPqlMAgBACAEAIBC26BbGaTrdI5ZFeZ6pFxusvho6Vq8wONjTt1y4FTMZZLMo6kRfaTI9JLGI3GlK8CMj6hXbGWmun2lsVprNJwfbchWJHvQYJOZa2vOmKj6kv8z9kZtf8AzPllezh0UxIkSJ0dS+4wNvHM3S81wHAY03L09tQlKlFy22Rzai8zF9kCJKx3QoguuBoRpwIOoOFDxUc4uL3IWh/sWb6RoOowP1XneoW3hz1R4f5nVtq2uGHyi9mBWEeGKo1I5pextDaoQptvUZ+4ehV3oP8A6y9ite/qNUI1A5D0Xu48Iqo9LJkEAIAQAgBACAEAIAQAgBACAEAFAZ/t0wtjtdo5g8QSD8l5frVLFZS9V+R0rOWYYEKZnBAiddt6XimkRmjYnuxGbncRuW1jUco6Xyvy/ggvaOHrXfkb7Na0tuF1+GcWP1G4H6qO+sXV/wAlP4l+JHaXTpPS+PyPkxKOhGum/wCq4OrPllydyMlJE6QnacvRQShg0nDIzWfOh+Bz9VdtLrL8OXPY59ajp3RYMfRdm3uJUZZj9xWaySWOqvSUa0asdUSFrB6UpgEAIAQAgIM/AZeY97WuIq3EVoDnSqr1ow1xk1nk3jJpNIWtp7DEMdNAFG1F5gyFcnNG7guH1TpsVHxaS91+qLttcNvTM5ScN8SFEhxGlrHtLeuCMSMKCle9UbKxrOeXsl6/obV6kMbclZszYcSEWQ4oH5ba1Bqx2Julp+8l0I2jneapLZJP3IFU00cLkfZZlF3EVBS9p9jh8ATDR14RAcd7CdeTiPEqC4hmOTWSFawbSuOB0OY371z6tJVIOEu5inNwlqRpEs4PZhk4eq85Km4N05HR1ZxJEKcH5bd94ehUnQtqsl8iK83WRikXVhsPAL3FJ5girHg7qQyCAEAIAQAgBACAEAIAQAgBAeXuoCcTTdie4LDeFkHiXjteKscCN4WlOrGosxYKLbKzulgEgdaH1hxHvDwx7lS6nb+LRyuY7/uWLappnv3MltaW6SG5m8YHcRi3zovOW9Tw5qR0qsNcHEibHW+W/lvrhhyOq9BxujgyWGaPKT4Io4VHoufe9MhceeO0vzLNC7lT2fB5mZG714fWZqBovN1aVSjLRVWH2Z2aNeNRbHuRmKEY8iq01vk3lHKwNknHD211XatK6qwxLlHKqwcGd2voVco3MqE9v+kTjklMdUL01GtGrBSiQtYPSlMAgBACArbSi1IbuVWq8yx6Gy4JcqeqpYPbBhlNadnxBUs6zd1cR4qGpTfY2TOklBIa29nnTcswWxhss4YwUpqc5+VEWFEhOye1zT3ilVhrKwDDrPJDiw4OaSO8ZjyXP074IWaBshaNfy3c2/MfNczqNvleIuVz7Fm3qfZZbWuDdFMxEB/td9Vz+krFxP2Jbn4EXdkPrCHDBezoPylWHBNUxsCAEAIAQAgBACAEAIAQAgOcdtWkVoSCAdQSDktZYxj1BSbP7QNiBkOKQ2NQih95zTdiNB+JrsxuIOqo2lzn/HU+Jbe/8mEyut1zpKZZMM/gx3XYrPdbEOTwNLwBrxFcytq0fCn4se/IfqNUKKIjQ4Yg/dFcjJTjlGTLdrrG6CKaDqPq5h3b293pReWvrbwKu3wvj9jrW9XXH5ozG14fRTJIwD+t3+954966NpPXSXy2KF3T0z9xx2dtckBrjkrCWCkxuk5ymR++K1q0adaOmayjaE5QeUyutq1WQXNoes8E3NAPirpjhTVc+l/Tqqz2liP4+3z/AE+Z1qV+5Q3W5fWDanZNcHAHxGS89WpytLmUF9ltf77osTiqsExpL6gFWK9bKTOeo42PMeZcyFEc3tBj3N/cGkhdTo929fhvuvxRpUj3PmzNqialoUYUq9ovAaOycPFekoTc4JvnuQEyLNBrw06itVmU9LwZSO9VvlGD6sggzUnm4KCdPG6Nsn2SNMFiBhnaJEAqDqts42BwbmsIwd2rYH0IDF9spboLRiDJr3B4/nFT/de8FUqrEiOS3JVmRyyIHbiFHOKez4NYvDyh5m59l6G0nGK6jRvPRF58guH06novKi9Fgu3G9KL9S2sJ1A5pzBr3Femt3u0VKbLVWiQEAIAQAgBACAEAIAQAgBAcJ2X6RhbUtJycM2uGLXDkaLScFOOGDKtqYl2M4xRdvOaIwFfy4wFIcxC/S4UryOq41aMlPzc/n8zRrJ6i7Ul0vElJ03mubSHMDFzXDGG6IB2gHBpvDHnmrMazcNE9169zEZdmMWwFvCJBYSc6NePhdkD35HuWbarpeHwzK2eBlt+ymzEJzDgc2nc7Tu0Vm6t1XpuD+nuT0qjpyyYNtpZrg0kij4TjUa0yd8j3LhWUnSqunL2+peuoqdPWuxVWTMHChp95Lr4OSx0se071AcHLHBqKc3aBjTL4hyrQcGg0aPKveu3ShogkXoR0xwaHs3HD5doIxYbtRnvHPNcHqljTrSzJbvv3NVXnSls9vQbbNm6toTWi8fcWdSg8S3XZlpVIVd48+haSzg4031HdTFW+lQf9zDHr+hHVjhMQfY9atx0eSecWPddrvBIcPJert5aZOLKT2kPlutoWP5j5j5qaquGbxPUrO1C0TMtEls2FupM1wSWvBUilkweeiGiw44MnOah1C1kgRIeBWq2BKY5bGDosgy72vy1IsCIMywt/pdX/AN1BWRpMo5B5fcfnXy3/ADVdbkZX7eW84TEBkMkGAGvr+twaRzAaG+JValb+HUqTf2n+CRPOpqhGPobHs3OiK2FGblFhg03Glaeqv0JeZMjjyMCvEgIAQAgBACAEAIAQAgBACAEArbe7Nmag34Q/OYDQaRGZuhu9QdDzKr3FHxI/MGLwo+HRPrUVuVwOGbHcRj4UXOhs8M0nHuix2LtLoZh0N3YiaaV1+RSSwzD3WTYbN2hhXmQIzw2K7Bl7ARafC7IupTDM4kcOhb1dS0vlG0XkpvaBs+IjTGYKkCkRvxNpnzA8uSp9QtHNqrT+JF23rJeSXBkMoxzGuhFt5jSbr6Va5pocXDC8MPsLuWVOU6Tp1YYIHFZcSRGhRIQqRiMa+6dxBVKVrUjJRkiDS84KSWFD3rtOGxeH7YqP2m6EA+GHz8ly72GyZWrLuNrARiFyalNSTUllEEZNPKGHZ514k1yGWvFR9Ps40qrl9xbnceJHHcx+2pj8JbEWJDcC0xS+rSCOvRxFRuJIVmonCo19SCotsmh29txDa24YLzVrXNfeYGmorVuNTjUZaFdm3tHcU9aaN6cdSyiis3bJrogbdoHEDtVNTlmBrRYrdOcIOSllr5G7jgbfxoIDhpmubk1wWctNZY4LZMxgnMj1W6ZqdHioWzWUCE+GQo8GT1CciBIBWxgR/a1ArLwXbot3ucx3zaFFW4NJ8CJsxEwdD3Go+fy8VXg8PBGyo9oEKkxDd8UJvi1zgfKizIyjTvZXMF0lCB9xxA5Xj9VrRe/1M9zRF1CUEAIAQAgBACAEB4iRABUmijq1YUoudRpL1ZlJt4Rx/GN0qVxpf1DaJ4jqfsv3aJPBl3PomxuKR/qC2fMZL6L9GPCZ7bMNOquU+rWk+J498r8zVwkjoCr8ZRksxeUaH1bAyr2r7I5zcEUqQYoHuuyEQc8AeNDvVK5o/bj9TZehlseaIDYo7bHAkcRn4iqrY1P3NMYyjQpiDDn5IscRUNDmP1BpVrh95Fb28XKai/YjS3KmPtNPQ4LpYxjdbdDXnrRbt2jmmKTUiorXPGlaYLu/2+h5e6LMY7i5BnHAh4e7pNaUpXHNpGIVulJY2Nmhks214cctg3b7iOtRvUFB1jicKd6ivbyFrbyqy7fi+yNqdKUpYLZ2y8pFHZfCOV5jie8tfWvdReEp/wBTX1KXm0yXo1j7msHQlQWNjlKWPEknkvIfCIo2K0ECtcnN913DXRdqPV6F9TzDyyXMX2/dHOuKUlsMtmsdFp1rjdwpePNx7PICvELi3HWGp+Hbw1P1ecfRLd/X7jeNmox1VH9CznYclCaRFINcC2rnE76kkmi7fTrLqVTE5VdPyjCC/OJC3FPyoy3baFAc5rpdlxoqCLxcDjUEVFQr3V7epTcKk5as7N4S49tg02tyxsKKJuV6I/xIWLN5w6zO8eYCdNu/BqYfwvn9yKlPRP5MopmCMxhxGC9NVgmslyQ72LaLnQmOJxIodakYV76V715O5joqNIhL+Qn6cvRQqRhovZaPuyUqZqyzgxKqRM1PHS4lpWM9mZOF7FagkNctjAse06HWzoxGbTDd/wB1oPkSo6u8GYlwZRY0a5FY44A58j/z5KrxuQnf2iSpuQYg90uaeTrpB8QfFbSe5lDf7Mn3ZaHxFf7io4bNmGzUmmoC6sXlZJz6sgEAIAQAgBAeYhNDTOmHPRayzh45MrncSolvO6Zwe0gA0LTgRxAXz++lcVamqv8AEu3ZeyOxG3hoWn7y8lnteKtKr04KRVmnF4Z1c4hSuLiapJgyKCsqUXyg4NHVp3FTUpSpvVTk17GjXqdmRzriutR6tcw+NKS/H/foRuCOjiyI0tcAQ4EFpyIIoQd67Nv1GhX2zh+j2/6RuDR+evaLs46RmHNFTCiAlhOra5E7xl/ytKlPRLHYzyjhsTb4YAx5pc6tT8J7JPLLwVjwfEWqPK/H+TXw9S25R52whugxA9pvQ34tOY4trwwPIrqW1w6kcS5XJvTlqW/JQu6wqPvgpmscEqGb2cQr0WMfhYB/U4//ACvM/wBT1mqEIer/ACX8lugt8j7IuaD2iTwqvF1VLHBcSGOyp0F5Y7cKVGf3gtKbw9yvXp7ZRYzkgyI0tcM9W9V3iF0be5q281Up4z7FJ77Myza2xZiTN8ExIJPbp1m10iAf+Qw5L3/SOu0rxaJLTP07P2/Y18JcoXnTHSNx+dfNdTqVLx7aUVyt17ozjY42FOugRqjDGvmvIUpZRTqRHSPs7EmHuiS4BY5vSYkBodqwYHEmtMNV6a26gvA83K2JIVMxwznJm5DaKAEDENyrrSvFcS4q+JUciREyXmqKDIwXdmWjdNCcFJGeDVoaJOPxViLNGdp6FeF4ZjzCTWd0EV0OKa4qNMyWLH4KU1KTbw1s6a/6ZPgQfktZ/CzD4MTkItW03Y9336qr2IRotRojyFTmC1p5nqtJ/mLCo38OfQyWmwMyPw8GgAIq06YgkGvFY1YZhmqyT6saeC6lJ5giWPB3UhsCAEAIAQAgKbaSDFLC6E9wAHWaCRhvBGK43V6dzp8SjJ4XKX5r9S5aSp50zXszOpqMQ+8SSdamp8dQvMapVfieWdmCSWCws+0nQyHMOBzGiruDT+ZHUpqWzG6z7UZFG47irFOqpbS2ZzqlGUN1wdHxWdJ0daPu3qbxUjDwUrt8rJGqmNj3cIyKidKS3RvqT5PTY+/BIz087GHD0JDXg8VfhNSXmWUQtNFRtVs7DnYJhRCQM2uFLzDvFfRS+LVpLySyvR7/AMr6BY7owu39jJiz4weaRIVaX21Ac05tI0NMaVzC6Vt1CFRY4kPCkvNEh2nAfDYaG/Ad/adDT3Tx1y1ou3Rrqr5vtGFJSe/JBsWGYkVkIHFzqV4Zu8gSpbq5VGjKr6L/AISQjl4Na2bsmWhklgdDe4BrusXA3SaGjsRmdV8/6h1CvcpKrh43WFjkuxjo4L2ag9BR0NgIObgPXcuZFuW0mSxlq2ZCM9ee00oRuWzp+Vm+NhvlI95oKxTk8HPqQwz1NwGxGOa4Agggg4gg5ghWYzcWpR2aNIvDMT2t2ddKxTcP5RxaSez+kn0K9/0jrCuqeKjSmufn8/3FVad+wvxzkQa7yFzaijCtJRe2dirPdZRovs3tsgBjjgcOWH34KejPSyunhkva2S6GLfb/AA4pJG4OzcO/Md+5Zrw0vK4Zag8lE2PRVmzcmwJpEzBf2TbF0gE4KaEzRocJabBCtKRoU7ZsX3MOYJoe/JQKW+DbG2SY2ZopMmot+0u1hDs6KK4xS2G3vcC7+1rliT8prLgxyRmqEHuKgZCxxsON0kONAP8AuMdd/cBVnnRRvnHqDvsw7qAjVxeOZxd/deUHJhmvbPxawuRK6tu/KSw4LNWDcEAIAQAgBACAVtpdmREBfCFHZlgyPFo0PDX14XUOlqWatFb916+3zL9tduPlnwIkNphuoeycOS87LzL5o6+U0WEGMWn5qs45I2jztFaL7kOO01dANSR2jDNA8d1Gu/lKv2FVqfhy4Zz7qj5dS7DLs7tEyYF0kdIO4OwqCBoaUNFeq2+ndcFSnUzs+S7cRqq7gns0TLPY4FhHZKhVFxeYskyn8RWO2laIjoT6se2mYwIORB3FW9NRxyQuUIywwn5iHEYWvAcxwoQcQVSnmMs8MsxSxlGPbXyv4d5htdVhF5m+lcQ7fTAcQvXdCuFNPVyVa1PEtXqcditnJh0eFMNh0htJOOBILSCWjdio+sXlGdOdCnlvHbhfU3pJppyHKJMdbBeQjDy7l4YbItYEXXY81Tq0nFhoj2tLtaQ5mRPgtqUs7Mmg88lzs/M3m0WuNMmivXiWTpm6ccltGRD4eUU+1llNmIDmkVqPPQjcrNCq6c1OIwmtMjDTAdCiPgv5g79PvkvTuaqwVSJRlBwbiyw2fnjCiAaEjuNcD4qWL2K00O+2duRmyYcxjIkLC+CHX2Yi69jgcq4GoOe6qs5co6TMJ4FuVnWxGhzTUFU5JplpPJKhTC1yCxlo1VsmasZrKn3AUJwU8JGrIVqTobGvFwaDQ1OWWPoVBUlieTZPyk1s/gMQcMxkRoRwU8ampJo0W4n7WWoycYWQ3BzYRLa6X8OsN40rzWlSTTRFJ7mewiWuIOYPmtzVjXYMzi1wzaR/jzWjWTUuJA3IkRgya8Pb+yILwA5YhQPkwzUtkI9Q5vAFdC2fY3pjIrZKcYky0GhOPetHUinhmHJI7LcyCAEAIAQAgEv2hS8OHD6fonkVo90MNIaNHPaSDnqK8Vx+o9OhV/yR2l+D9/3LltdSp7PgXLKlhEY2Ixxe11aAGjcDShrjXhgvJ15aJOElho6niKSyuCWy6x1HwQQcC01IIOfVKjjJ8pmso6lyT4FhycQ34bOidQCsMlmWXV7PkrtLqNRPDf3lCpbJdi4hdIwUJ6Qbzg/v0dzwU/8AdRe+P2+hiMGtsnOPOButOBwVqLg1lMzhi1tDMQozQHm69tbkRpAew8DqMqtOBWyqqIlS1rDE+LbcSEbkV90+7FAvwnbr7Di3k0jvVmKp1lus/IpyhUovYp7cmxEcx0wwOa0gh8M34TqZBwPWZxBUtK3UM+G8Z/3Y3/uZNYkskuJtlGLaMcA2lBc45k6helsadoo6aaWfR8mi8zy2SZCe6RrXHPI8x917147qVore4lBccr2f7cHUpy1RLOBMUxXKlDsSIvIc0HsoVScNEjeLwzxZU90MQV7Jw5FSThqWVyjecdSG2KbwqMQq0HvgqrbY8ycUEFpUsTEl3M99o+zp/jMGLTX69xGB7ty6vTrnRLw5cMjqQ1r5meOfkV3IbbHOmh+2btERIdx9CHAgtONdHAjxU6ZX4Ey2ZN9nx6CpgPqWHPm2vxDDmKLaUVNfMmhMnys+14q0g/eu5VJQa5JkyfLzlNVHwZLiVtkN7Xit1UwYaI+0LxGgPMM3i1hdhiRdN7HuCxrTmjWT8uCFZc5EjSbobHddgqGkB19lOsw14Go5KSK0ywV8tFFZzmNfeFWVwc0dZhHAHEeJ5LeWWsDJGtuWukRG4tOBIyrpy71iD7BEmxY1HcDny1+vcsyNWOBZ+ZCd8TTBPPtwv7g4d4WjW4HTYyb/ADG/qw8lYt35jMORotW07vUZ29T8I+qs1amnZckkpYK+HCJFSfRVGskQyrok4IAQAgBAfHCoONOIzHKqw1lAQdsn2jChRG0bMy72ua4tYOkDXAg32DPA5t8AqU1Xgucr23Mbi57PYgfJCGXULHvaSTkb98eIfTuXkOrQcbnXjZpfsdezn/j9hsjWOH4h4vb8/Nc2EpIm8fHKIUSBEgmpGG8ZLZrPOxvqjPgsJS1mnB2CkhOUeSGVL0JUdjHtoQHD78FZhLuiLgzTamG1kUtg3qtdR7XY3QRVrhrdOBqu/wBLt4Vpaai2a29yOdfG3dfiJMe3jQteyo4HDwK6c+j6HmEjDrJrEkVDLTuuNwkNPunEcuKklbuKWXkozis7HKLExvM6p3DLu3LVfMwty12btc9Jcd72R/UMlW6hTlUgpN5x+Rat6jT0scoUVcKUS/kmy0zdPBQTp6kbZJUd94V8fqoorSyaMiwsK2nsJYcW0rj3KOvRXxI1nBPcaoV0i80ihWlNZRWkz1OQWxWFpxwWU8M1MM2oswy8dzPdPWb8wvSWlbxaafdclS4jvk82DOXHjHiryKMh1tCUhzUEw4mRoWkdpp0LTvGPmFupY3NU8GebQ7LTEjSJW/Ad2Y7KhtfhiN9x3A4HQlTuKks9iVepDlLTiE0rjyUEqUTOpnd8xFObj5Ba+HD0NdbLvY20RDjhr+y/qnkcCqtzDHmRlPJxsCadLxrtew9zCf2uIr5KaputS9zRkva2z+iiCKwflxcRTJr83N5HMd+5bxeUYRTQ5wtrTEHMHEEbiNViUTJIlYY7ULAjEw86b7mpHDPnpG5PuBysd3SwiAReoHN/c03ofmAFjkwXlmxnMiFzMMQ5ppkHCow4ZKaLxLJhDFKG71nmpOJOvMrbOd2bHyNP0OKGMjsugTAgBACAEAIAQGO2pD/C2vNQsmTTGxWDIF2Zpxr03gvOdboZipL7Lz9GXrGeJ4fclMtFzTgSvO+EmdJotJS3q4PxHHJauDRE4HuPKw4mMM0PwnLuOiJehlTa+Iq//wBF8F10mh+F2FeWh7lJGm+UbOCksoWdt5kRXQ4sKrIrQWk5VbmAeRr4rsdPk15JcFG4tnJZXIlTcdkQFsRga4/7jRTxbkfJd6NesljVlfM57clsyimpEtxBDhvHzGYU8K2eQpHJrqZpJLsMHsHEOGYxHMZLT5M2THyy53pGNdvGPA6hcCvS0SaOlCWVksmRFWcSTJLln1UU1g2UsHh8UscD98VlRU44Jk8ot5O1C04HDcqzp4IpRGWQtAOUM9nkiaE32ryoMJsYZtcK95un1Hgun0qX+Vw9UV668hm0vEo7DmF6BHOkh0sWcLmgDur6fJasiG6wrVbjCjND4MQXXtcLzSDhi058QpaVXS9zaMsCntt7OjJxBNSoL5UkFze06CDrX3oePazGu9T1I+XKJGiA6yLzbzcQcaKrkjKyPJFpqMCFiSUlhhMiRY35znH3qOPOlD518VrBeTHobMc7PAmpZ0Bxxp1XHRwxY770qtY7M0EGK1zHFrhRzSQRuINCpWbHuDGIIINCNyjksmBt2btKpJpQjUdkk8NDr3aa6KDyZHuwnB2LgK10U0QWs0KDA4ei2YZWmPTAjJZ4MGmK+TAgBACAEAIAQGce2uyS6WhzcPCJLvFXDO44gV7n3D3lV7mmpR3MxbTyhLsy2BMw74wiNoIjNx+IfpP+F5SvauhPH2Xw/wBDsUa6qx+fcksmd/ioXTJWyTBtBzdVo6SfBoyZGtOHFZcigOHHMcQcwVmEZQeUarMXlCLaryxxa1xc3Sua61BKSy1uS6lJblJHcCrsMorVaSlyQokIaYKzGfqc+dFx4IsSEdQpkyLJHLSOSzyC62en7puk4HLmqV3R1LUWqE+w1CKuS4lzJJlo9Co5wyhkuHwxEYRqqabhI2jLBQOtB0F4D8Ydbp3sNcCDuXUp04VY47la41U5eJH6jnJxuoCMxrvGhXLuKMqctLN4VVNZRVbfF0WTexoq512grTI1PkCrfS4YuE38yOvJKDMrcHNpeBBoKg4EHVeh2y8HPZc2ROUOHP6haSRGxqdHq0RGZ0OHHX0WnzNRv2R2uhiG6DM4wrpxILqAg3muAxIz5ek1Gvp8suCSMuzFWyI8MRHwmuvsa4hriCCWk9RxB3jP9QPBabdjVkq1LMBBIWDAi21K3HtNM8D8vmtkZRM2ftAw4ja5Hqnnp5+qikgS9vLPFWTLBg/qv4PA6pPMCn8vFSReUBXlYRe4NbiSaJgD1Z0kITQ2oHdVxOpOiy8I2Y3bPa0NcNQsRe5hFzHK3YZWx4VSsowaWrxMCAEAIAQAgBARLVkGzEGJBf2YjHMO+hFKjiM1hrKwD8sRulkZp7T24T3Q3D3XAGhHI4EHkVzqtGNSLhI3p1HCWpDbDmmxGCJDNWu01adWniFw5U5U5OEuTrQqKcco9smN+S0cDOTnHduW0V6mGyjtA1Kv0lhGjZVRVaiNZHJUmDVpMt5LZqZiCoYA06uIGHDVPFSKNXRk6xti5jS4eAdj5rZV4kGUUs9YkeCauhPbTWlR4hSKcZbGU8bllZtoXm0OYwXPrUNMsov056kWUGOq0oEmS6sycoaKnWp9zOTxtBLA4+68UK2tZtbd0b7SjpZ12Smz0boTj1oZpzGi6NehGvT290cpSdGpg8T85fN0mlCfH7GSrUabp7vk2uKqlshW2ilTUHh9/fBdGnVUnkrplPLRSCrDWQxvsScB6pydkdx0+ShawRskOcWODt58CtMZQIVpyxYWxYZLWuwBB7DiKlh/SaYaabq7Lg2RwmNqZtjbpLHjK9d63fTBbpJjBQzNrRYh/MdUE4YAUPCgUmldjOCbAFWg78DwOhUTMDpYz2zMu6BF94UO9rhkR3gHu4rSL0vBgWbrZV7w3rvHVqfd3iozxUy3NkQolsRSe1Tl/lZ0oF5YO00eE/BwcDmHAEeIxGNFsoIyPFkW+I4FRdcfdrUZ0NDrktGmmYLgtqt0DQldJQQAgBACAEAIAQGDe3SwjDmmzTR1IwDXndEYKCvNgb/QVWqrDyDPrFtQwH44w3YPb6OHEeaqXFBVo/NcEtGq6cvkN5cMHNILXCoIyIXHw08PlHTTTWUfC6nIpjJhkObg1U1OWDRlPMwSFdhI0ZXPVhGuSXLWvFaR13YbyaLDporVaae6G6x7avjE4qN08FRjFAnxTHELKRjJyj2VLRTUsbXeOq7xCzpT2N41ZR4Kib2ba0/lxCODsR4hRyoliN16oh/gorDlX9pqq06EvQnjXg+5JM9eaYcQU5qm6LjLUiVTXYpLLtG5G59U8aHArsUoNIoXMlJ5GC14Ac1sVvvUDt1d5WtWHcrFRMNvMLT3bwfooFs8jIqzUItcr0JZRuSbPmMwTy4JJGrQzQpwRGY568Hb+RUfBqcIE5dqyIL0N3VcOG8bqZg6YblnHoZK+dlyxxYTeBxa74m7/wBwyI78iEx3RkqJuBTloVJFgmWTGzacj6/fotZIyyzk5x0JxIwdTP7+8FHpyzBWTESqnMkQZlZMljKup4eiyBnsF/WIG8PHI/59UYHmWmDdyrxwWMPs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QUExQWFhUXGBcXGRUXGBUVFBcYHBQXGBQYFBQYHCggGB0lHBcUITEhJSksLi4uGCAzODMsNygtLisBCgoKDg0OGxAQGywkICQsLCwsLCwsLCwsLCwsLCwsLCwsLCwsLCwsLCwsLCwsLCwsLCwsLCwsLCwsLCwsLCwsLP/AABEIAKgBLAMBEQACEQEDEQH/xAAcAAACAwEBAQEAAAAAAAAAAAAABgQFBwMCAQj/xABBEAABAgMFBAcGBAUDBQEAAAABAAIDBBEFEiExQQZRYXETIjKBkaGxB0JSwdHwFCNicjOCkqLhJEPxc6OywtIV/8QAGwEBAAIDAQEAAAAAAAAAAAAAAAMEAQIFBgf/xAAyEQACAQMDAgQDBwUBAAAAAAAAAQIDBBESITEFQRMiUXEyYYFCkaGxwdHhBhQj8PEz/9oADAMBAAIRAxEAPwDcUAIAQAgBACAEAIAQAgBACAEAIAQAgBACAEAIAQAgBACAEAID440xWlSpGnFzk8JBLJ4hxgVTteo0rjaOz+ZtKDR0qr5qRLRf+VE/a70Kw+AVGys3flofAD0UNu/Jg1jwWjpkAgE0qta95RoSjGpLDlx/vYljTlJNrse5ycbChPiOyaCee4KeUlGOSN7CPsVFdMTUaYfjdwH7nZ05CgXJ+KWWaR5yaGF10sIkBZAIAQAgBACAEAIAQAgBACAEAIAQAgBACAEAIAQAgBACAEAIAQAgOMzHu03lcvql+7SC08tkkIaivn509VuABOfyXnL7q1a5h4Olb77eiLFKlFeZs6MKp0ZNRyuUYaI0vbbXRYkF3VfDpn7zS0EOHiR3FersupRdFOs8fP8AAruPm0o9WnM0bSlb1R3Ux++K36reyt6ClT5lsn+pJQpa5YZDsmWbCZSFW7QUaTWnfquNb9bnCm1KOX2/n+DZ26jI7EX6h2dKV9Fxbq6q3Ms1XlrgsJKG8eBf2rjRHSbg33DecNboz8M10eldTmsW1R7dv29vQhu6O2qJ89l7P9KHaxHud3A0HovQwWZHONAXWJgQAgBACAEAIAQAgBACAEAIAQAgBACAEAIAQAgBACAEAIAQAgBACAXbcmiI7W7m+pP0Xkv6hbdWK9EdG0inBka231l3P+Cj+NAavp/LeXGtJJVY59vvI60dmkQtnrfJf+HjkdJ/tvyEVunJ1NNV0qtp4eXHggp1dWzKPb+MZealo7cL7XQndxvMr/U9S2OJxlTl7/oxXTWJouLMmulAdXAClNx1+S5lxQnRlobensXaNWNSOpc9yTZ8zdcWlU94smnHUi4cagOCVEmtSKy22ZXROrEcNDjTQg5j1VeWU8osJaobn2xZRsC5BZ2Gdn9pOHrTuXuOn11XpRqff7nFqx0zwNa7xsCAEAIAQAgBACAEAIAQAgBACAEAIAQAgIUxMlsSnAHzP0XmOqdTrWl4kn5XFbduWWIU1KGSRDjArq23UqdVLVs/w+8icGjqukaAgBACAEAIAQAgBAKG1puzEM/E2ngf8rzPXKeZxfyOjZvytE0MDoJGYI+WK81OLUMo2f8A6bmcRYF+G+ESRFlnUa73iytYbgeVF6mhNVqSl6r/AKc2rTdObicLfm4k3JF0T+JCpj8Vx2LjuNCfBUoYo3iXZ/qWknO3bZ62Otql2pwdgVfurdVo6WU6VR05ZHGOKODhqvLVabhJxfKO3CSksourNjVFCtafoyGrHucbRZRzTzH0VWcdLaN6Lyj0O3CO/DwP+V6P+n55pyj6P8zm3ixNMZ17IiBACAEAIAQAgBACAEAIAQAgBACAEB4iuIaSBUgEgbzTALEnhZBTzG0kLoGxoZDg7IZHjUaUXMu+pRo0dcfifZ/iT29HxZY7FE3aLp3AloaW4Z1rivJ9VuZ3bjKSSwux1IWqpxaznJfyU0HBQ2dxjySKdWm4smXyMiuyru4hBRpyxvn1+nsyvpXckwolea9DZXkbiGeGuV/vYilHB0Vw1BACAEAIAQAgFHbmI29BFesCfA/8LidXcXpj3L1nndnexI16Hd1C8vHDTiTVlh5EPaz/AE83Di+66sN/EaHwJ8F0ekz8kqb7bkF7HKjNdyTDlBcezRwePGoUF9PTc59MElss0ce5nsgS001BXoHujlyW5o9gWn0jA1xx9DuXN6hbeLHXH4l+KLNpX0S0vgZbNfQ0XnuGdOayidaTatB4j6LFwuJepDRfmwR4zqCEf1ffoup0CWJzXsVL1bjUF7krggBACAEAIAQAgBACAEAIAQAgBACAoratxkPpIbqggDrDHMVrQbvkuD1S9jmVrKOcrZ59S1RpPCqGazMZsGYLA8Ol5msSG8dlsT/caCN5xp+rgqVK3lVt1GovNHh/l+xjx1Sq64cPlHeEHQ3Yih0OhHNcmok8pnbjJSWVwX9m2jSh01G5UZwcWR1KaaGmUmw4K9bXKflkc2pScSYw0NV1Leq6NRTX+ogayiW11V6ilVjVjqiQtYPqlMAgBACAEAIBC26BbGaTrdI5ZFeZ6pFxusvho6Vq8wONjTt1y4FTMZZLMo6kRfaTI9JLGI3GlK8CMj6hXbGWmun2lsVprNJwfbchWJHvQYJOZa2vOmKj6kv8z9kZtf8AzPllezh0UxIkSJ0dS+4wNvHM3S81wHAY03L09tQlKlFy22Rzai8zF9kCJKx3QoguuBoRpwIOoOFDxUc4uL3IWh/sWb6RoOowP1XneoW3hz1R4f5nVtq2uGHyi9mBWEeGKo1I5pextDaoQptvUZ+4ehV3oP8A6y9ite/qNUI1A5D0Xu48Iqo9LJkEAIAQAgBACAEAIAQAgBACAEAFAZ/t0wtjtdo5g8QSD8l5frVLFZS9V+R0rOWYYEKZnBAiddt6XimkRmjYnuxGbncRuW1jUco6Xyvy/ggvaOHrXfkb7Na0tuF1+GcWP1G4H6qO+sXV/wAlP4l+JHaXTpPS+PyPkxKOhGum/wCq4OrPllydyMlJE6QnacvRQShg0nDIzWfOh+Bz9VdtLrL8OXPY59ajp3RYMfRdm3uJUZZj9xWaySWOqvSUa0asdUSFrB6UpgEAIAQAgIM/AZeY97WuIq3EVoDnSqr1ow1xk1nk3jJpNIWtp7DEMdNAFG1F5gyFcnNG7guH1TpsVHxaS91+qLttcNvTM5ScN8SFEhxGlrHtLeuCMSMKCle9UbKxrOeXsl6/obV6kMbclZszYcSEWQ4oH5ba1Bqx2Julp+8l0I2jneapLZJP3IFU00cLkfZZlF3EVBS9p9jh8ATDR14RAcd7CdeTiPEqC4hmOTWSFawbSuOB0OY371z6tJVIOEu5inNwlqRpEs4PZhk4eq85Km4N05HR1ZxJEKcH5bd94ehUnQtqsl8iK83WRikXVhsPAL3FJ5girHg7qQyCAEAIAQAgBACAEAIAQAgBAeXuoCcTTdie4LDeFkHiXjteKscCN4WlOrGosxYKLbKzulgEgdaH1hxHvDwx7lS6nb+LRyuY7/uWLappnv3MltaW6SG5m8YHcRi3zovOW9Tw5qR0qsNcHEibHW+W/lvrhhyOq9BxujgyWGaPKT4Io4VHoufe9MhceeO0vzLNC7lT2fB5mZG714fWZqBovN1aVSjLRVWH2Z2aNeNRbHuRmKEY8iq01vk3lHKwNknHD211XatK6qwxLlHKqwcGd2voVco3MqE9v+kTjklMdUL01GtGrBSiQtYPSlMAgBACArbSi1IbuVWq8yx6Gy4JcqeqpYPbBhlNadnxBUs6zd1cR4qGpTfY2TOklBIa29nnTcswWxhss4YwUpqc5+VEWFEhOye1zT3ilVhrKwDDrPJDiw4OaSO8ZjyXP074IWaBshaNfy3c2/MfNczqNvleIuVz7Fm3qfZZbWuDdFMxEB/td9Vz+krFxP2Jbn4EXdkPrCHDBezoPylWHBNUxsCAEAIAQAgBACAEAIAQAgOcdtWkVoSCAdQSDktZYxj1BSbP7QNiBkOKQ2NQih95zTdiNB+JrsxuIOqo2lzn/HU+Jbe/8mEyut1zpKZZMM/gx3XYrPdbEOTwNLwBrxFcytq0fCn4se/IfqNUKKIjQ4Yg/dFcjJTjlGTLdrrG6CKaDqPq5h3b293pReWvrbwKu3wvj9jrW9XXH5ozG14fRTJIwD+t3+954966NpPXSXy2KF3T0z9xx2dtckBrjkrCWCkxuk5ymR++K1q0adaOmayjaE5QeUyutq1WQXNoes8E3NAPirpjhTVc+l/Tqqz2liP4+3z/AE+Z1qV+5Q3W5fWDanZNcHAHxGS89WpytLmUF9ltf77osTiqsExpL6gFWK9bKTOeo42PMeZcyFEc3tBj3N/cGkhdTo929fhvuvxRpUj3PmzNqialoUYUq9ovAaOycPFekoTc4JvnuQEyLNBrw06itVmU9LwZSO9VvlGD6sggzUnm4KCdPG6Nsn2SNMFiBhnaJEAqDqts42BwbmsIwd2rYH0IDF9spboLRiDJr3B4/nFT/de8FUqrEiOS3JVmRyyIHbiFHOKez4NYvDyh5m59l6G0nGK6jRvPRF58guH06novKi9Fgu3G9KL9S2sJ1A5pzBr3Femt3u0VKbLVWiQEAIAQAgBACAEAIAQAgBAcJ2X6RhbUtJycM2uGLXDkaLScFOOGDKtqYl2M4xRdvOaIwFfy4wFIcxC/S4UryOq41aMlPzc/n8zRrJ6i7Ul0vElJ03mubSHMDFzXDGG6IB2gHBpvDHnmrMazcNE9169zEZdmMWwFvCJBYSc6NePhdkD35HuWbarpeHwzK2eBlt+ymzEJzDgc2nc7Tu0Vm6t1XpuD+nuT0qjpyyYNtpZrg0kij4TjUa0yd8j3LhWUnSqunL2+peuoqdPWuxVWTMHChp95Lr4OSx0se071AcHLHBqKc3aBjTL4hyrQcGg0aPKveu3ShogkXoR0xwaHs3HD5doIxYbtRnvHPNcHqljTrSzJbvv3NVXnSls9vQbbNm6toTWi8fcWdSg8S3XZlpVIVd48+haSzg4031HdTFW+lQf9zDHr+hHVjhMQfY9atx0eSecWPddrvBIcPJert5aZOLKT2kPlutoWP5j5j5qaquGbxPUrO1C0TMtEls2FupM1wSWvBUilkweeiGiw44MnOah1C1kgRIeBWq2BKY5bGDosgy72vy1IsCIMywt/pdX/AN1BWRpMo5B5fcfnXy3/ADVdbkZX7eW84TEBkMkGAGvr+twaRzAaG+JValb+HUqTf2n+CRPOpqhGPobHs3OiK2FGblFhg03Glaeqv0JeZMjjyMCvEgIAQAgBACAEAIAQAgBACAEArbe7Nmag34Q/OYDQaRGZuhu9QdDzKr3FHxI/MGLwo+HRPrUVuVwOGbHcRj4UXOhs8M0nHuix2LtLoZh0N3YiaaV1+RSSwzD3WTYbN2hhXmQIzw2K7Bl7ARafC7IupTDM4kcOhb1dS0vlG0XkpvaBs+IjTGYKkCkRvxNpnzA8uSp9QtHNqrT+JF23rJeSXBkMoxzGuhFt5jSbr6Va5pocXDC8MPsLuWVOU6Tp1YYIHFZcSRGhRIQqRiMa+6dxBVKVrUjJRkiDS84KSWFD3rtOGxeH7YqP2m6EA+GHz8ly72GyZWrLuNrARiFyalNSTUllEEZNPKGHZ514k1yGWvFR9Ps40qrl9xbnceJHHcx+2pj8JbEWJDcC0xS+rSCOvRxFRuJIVmonCo19SCotsmh29txDa24YLzVrXNfeYGmorVuNTjUZaFdm3tHcU9aaN6cdSyiis3bJrogbdoHEDtVNTlmBrRYrdOcIOSllr5G7jgbfxoIDhpmubk1wWctNZY4LZMxgnMj1W6ZqdHioWzWUCE+GQo8GT1CciBIBWxgR/a1ArLwXbot3ucx3zaFFW4NJ8CJsxEwdD3Go+fy8VXg8PBGyo9oEKkxDd8UJvi1zgfKizIyjTvZXMF0lCB9xxA5Xj9VrRe/1M9zRF1CUEAIAQAgBACAEB4iRABUmijq1YUoudRpL1ZlJt4Rx/GN0qVxpf1DaJ4jqfsv3aJPBl3PomxuKR/qC2fMZL6L9GPCZ7bMNOquU+rWk+J498r8zVwkjoCr8ZRksxeUaH1bAyr2r7I5zcEUqQYoHuuyEQc8AeNDvVK5o/bj9TZehlseaIDYo7bHAkcRn4iqrY1P3NMYyjQpiDDn5IscRUNDmP1BpVrh95Fb28XKai/YjS3KmPtNPQ4LpYxjdbdDXnrRbt2jmmKTUiorXPGlaYLu/2+h5e6LMY7i5BnHAh4e7pNaUpXHNpGIVulJY2Nmhks214cctg3b7iOtRvUFB1jicKd6ivbyFrbyqy7fi+yNqdKUpYLZ2y8pFHZfCOV5jie8tfWvdReEp/wBTX1KXm0yXo1j7msHQlQWNjlKWPEknkvIfCIo2K0ECtcnN913DXRdqPV6F9TzDyyXMX2/dHOuKUlsMtmsdFp1rjdwpePNx7PICvELi3HWGp+Hbw1P1ecfRLd/X7jeNmox1VH9CznYclCaRFINcC2rnE76kkmi7fTrLqVTE5VdPyjCC/OJC3FPyoy3baFAc5rpdlxoqCLxcDjUEVFQr3V7epTcKk5as7N4S49tg02tyxsKKJuV6I/xIWLN5w6zO8eYCdNu/BqYfwvn9yKlPRP5MopmCMxhxGC9NVgmslyQ72LaLnQmOJxIodakYV76V715O5joqNIhL+Qn6cvRQqRhovZaPuyUqZqyzgxKqRM1PHS4lpWM9mZOF7FagkNctjAse06HWzoxGbTDd/wB1oPkSo6u8GYlwZRY0a5FY44A58j/z5KrxuQnf2iSpuQYg90uaeTrpB8QfFbSe5lDf7Mn3ZaHxFf7io4bNmGzUmmoC6sXlZJz6sgEAIAQAgBAeYhNDTOmHPRayzh45MrncSolvO6Zwe0gA0LTgRxAXz++lcVamqv8AEu3ZeyOxG3hoWn7y8lnteKtKr04KRVmnF4Z1c4hSuLiapJgyKCsqUXyg4NHVp3FTUpSpvVTk17GjXqdmRzriutR6tcw+NKS/H/foRuCOjiyI0tcAQ4EFpyIIoQd67Nv1GhX2zh+j2/6RuDR+evaLs46RmHNFTCiAlhOra5E7xl/ytKlPRLHYzyjhsTb4YAx5pc6tT8J7JPLLwVjwfEWqPK/H+TXw9S25R52whugxA9pvQ34tOY4trwwPIrqW1w6kcS5XJvTlqW/JQu6wqPvgpmscEqGb2cQr0WMfhYB/U4//ACvM/wBT1mqEIer/ACX8lugt8j7IuaD2iTwqvF1VLHBcSGOyp0F5Y7cKVGf3gtKbw9yvXp7ZRYzkgyI0tcM9W9V3iF0be5q281Up4z7FJ77Myza2xZiTN8ExIJPbp1m10iAf+Qw5L3/SOu0rxaJLTP07P2/Y18JcoXnTHSNx+dfNdTqVLx7aUVyt17ozjY42FOugRqjDGvmvIUpZRTqRHSPs7EmHuiS4BY5vSYkBodqwYHEmtMNV6a26gvA83K2JIVMxwznJm5DaKAEDENyrrSvFcS4q+JUciREyXmqKDIwXdmWjdNCcFJGeDVoaJOPxViLNGdp6FeF4ZjzCTWd0EV0OKa4qNMyWLH4KU1KTbw1s6a/6ZPgQfktZ/CzD4MTkItW03Y9336qr2IRotRojyFTmC1p5nqtJ/mLCo38OfQyWmwMyPw8GgAIq06YgkGvFY1YZhmqyT6saeC6lJ5giWPB3UhsCAEAIAQAgKbaSDFLC6E9wAHWaCRhvBGK43V6dzp8SjJ4XKX5r9S5aSp50zXszOpqMQ+8SSdamp8dQvMapVfieWdmCSWCws+0nQyHMOBzGiruDT+ZHUpqWzG6z7UZFG47irFOqpbS2ZzqlGUN1wdHxWdJ0daPu3qbxUjDwUrt8rJGqmNj3cIyKidKS3RvqT5PTY+/BIz087GHD0JDXg8VfhNSXmWUQtNFRtVs7DnYJhRCQM2uFLzDvFfRS+LVpLySyvR7/AMr6BY7owu39jJiz4weaRIVaX21Ac05tI0NMaVzC6Vt1CFRY4kPCkvNEh2nAfDYaG/Ad/adDT3Tx1y1ou3Rrqr5vtGFJSe/JBsWGYkVkIHFzqV4Zu8gSpbq5VGjKr6L/AISQjl4Na2bsmWhklgdDe4BrusXA3SaGjsRmdV8/6h1CvcpKrh43WFjkuxjo4L2ag9BR0NgIObgPXcuZFuW0mSxlq2ZCM9ee00oRuWzp+Vm+NhvlI95oKxTk8HPqQwz1NwGxGOa4Agggg4gg5ghWYzcWpR2aNIvDMT2t2ddKxTcP5RxaSez+kn0K9/0jrCuqeKjSmufn8/3FVad+wvxzkQa7yFzaijCtJRe2dirPdZRovs3tsgBjjgcOWH34KejPSyunhkva2S6GLfb/AA4pJG4OzcO/Md+5Zrw0vK4Zag8lE2PRVmzcmwJpEzBf2TbF0gE4KaEzRocJabBCtKRoU7ZsX3MOYJoe/JQKW+DbG2SY2ZopMmot+0u1hDs6KK4xS2G3vcC7+1rliT8prLgxyRmqEHuKgZCxxsON0kONAP8AuMdd/cBVnnRRvnHqDvsw7qAjVxeOZxd/deUHJhmvbPxawuRK6tu/KSw4LNWDcEAIAQAgBACAVtpdmREBfCFHZlgyPFo0PDX14XUOlqWatFb916+3zL9tduPlnwIkNphuoeycOS87LzL5o6+U0WEGMWn5qs45I2jztFaL7kOO01dANSR2jDNA8d1Gu/lKv2FVqfhy4Zz7qj5dS7DLs7tEyYF0kdIO4OwqCBoaUNFeq2+ndcFSnUzs+S7cRqq7gns0TLPY4FhHZKhVFxeYskyn8RWO2laIjoT6se2mYwIORB3FW9NRxyQuUIywwn5iHEYWvAcxwoQcQVSnmMs8MsxSxlGPbXyv4d5htdVhF5m+lcQ7fTAcQvXdCuFNPVyVa1PEtXqcditnJh0eFMNh0htJOOBILSCWjdio+sXlGdOdCnlvHbhfU3pJppyHKJMdbBeQjDy7l4YbItYEXXY81Tq0nFhoj2tLtaQ5mRPgtqUs7Mmg88lzs/M3m0WuNMmivXiWTpm6ccltGRD4eUU+1llNmIDmkVqPPQjcrNCq6c1OIwmtMjDTAdCiPgv5g79PvkvTuaqwVSJRlBwbiyw2fnjCiAaEjuNcD4qWL2K00O+2duRmyYcxjIkLC+CHX2Yi69jgcq4GoOe6qs5co6TMJ4FuVnWxGhzTUFU5JplpPJKhTC1yCxlo1VsmasZrKn3AUJwU8JGrIVqTobGvFwaDQ1OWWPoVBUlieTZPyk1s/gMQcMxkRoRwU8ampJo0W4n7WWoycYWQ3BzYRLa6X8OsN40rzWlSTTRFJ7mewiWuIOYPmtzVjXYMzi1wzaR/jzWjWTUuJA3IkRgya8Pb+yILwA5YhQPkwzUtkI9Q5vAFdC2fY3pjIrZKcYky0GhOPetHUinhmHJI7LcyCAEAIAQAgEv2hS8OHD6fonkVo90MNIaNHPaSDnqK8Vx+o9OhV/yR2l+D9/3LltdSp7PgXLKlhEY2Ixxe11aAGjcDShrjXhgvJ15aJOElho6niKSyuCWy6x1HwQQcC01IIOfVKjjJ8pmso6lyT4FhycQ34bOidQCsMlmWXV7PkrtLqNRPDf3lCpbJdi4hdIwUJ6Qbzg/v0dzwU/8AdRe+P2+hiMGtsnOPOButOBwVqLg1lMzhi1tDMQozQHm69tbkRpAew8DqMqtOBWyqqIlS1rDE+LbcSEbkV90+7FAvwnbr7Di3k0jvVmKp1lus/IpyhUovYp7cmxEcx0wwOa0gh8M34TqZBwPWZxBUtK3UM+G8Z/3Y3/uZNYkskuJtlGLaMcA2lBc45k6helsadoo6aaWfR8mi8zy2SZCe6RrXHPI8x917147qVore4lBccr2f7cHUpy1RLOBMUxXKlDsSIvIc0HsoVScNEjeLwzxZU90MQV7Jw5FSThqWVyjecdSG2KbwqMQq0HvgqrbY8ycUEFpUsTEl3M99o+zp/jMGLTX69xGB7ty6vTrnRLw5cMjqQ1r5meOfkV3IbbHOmh+2btERIdx9CHAgtONdHAjxU6ZX4Ey2ZN9nx6CpgPqWHPm2vxDDmKLaUVNfMmhMnys+14q0g/eu5VJQa5JkyfLzlNVHwZLiVtkN7Xit1UwYaI+0LxGgPMM3i1hdhiRdN7HuCxrTmjWT8uCFZc5EjSbobHddgqGkB19lOsw14Go5KSK0ywV8tFFZzmNfeFWVwc0dZhHAHEeJ5LeWWsDJGtuWukRG4tOBIyrpy71iD7BEmxY1HcDny1+vcsyNWOBZ+ZCd8TTBPPtwv7g4d4WjW4HTYyb/ADG/qw8lYt35jMORotW07vUZ29T8I+qs1amnZckkpYK+HCJFSfRVGskQyrok4IAQAgBAfHCoONOIzHKqw1lAQdsn2jChRG0bMy72ua4tYOkDXAg32DPA5t8AqU1Xgucr23Mbi57PYgfJCGXULHvaSTkb98eIfTuXkOrQcbnXjZpfsdezn/j9hsjWOH4h4vb8/Nc2EpIm8fHKIUSBEgmpGG8ZLZrPOxvqjPgsJS1mnB2CkhOUeSGVL0JUdjHtoQHD78FZhLuiLgzTamG1kUtg3qtdR7XY3QRVrhrdOBqu/wBLt4Vpaai2a29yOdfG3dfiJMe3jQteyo4HDwK6c+j6HmEjDrJrEkVDLTuuNwkNPunEcuKklbuKWXkozis7HKLExvM6p3DLu3LVfMwty12btc9Jcd72R/UMlW6hTlUgpN5x+Rat6jT0scoUVcKUS/kmy0zdPBQTp6kbZJUd94V8fqoorSyaMiwsK2nsJYcW0rj3KOvRXxI1nBPcaoV0i80ihWlNZRWkz1OQWxWFpxwWU8M1MM2oswy8dzPdPWb8wvSWlbxaafdclS4jvk82DOXHjHiryKMh1tCUhzUEw4mRoWkdpp0LTvGPmFupY3NU8GebQ7LTEjSJW/Ad2Y7KhtfhiN9x3A4HQlTuKks9iVepDlLTiE0rjyUEqUTOpnd8xFObj5Ba+HD0NdbLvY20RDjhr+y/qnkcCqtzDHmRlPJxsCadLxrtew9zCf2uIr5KaputS9zRkva2z+iiCKwflxcRTJr83N5HMd+5bxeUYRTQ5wtrTEHMHEEbiNViUTJIlYY7ULAjEw86b7mpHDPnpG5PuBysd3SwiAReoHN/c03ofmAFjkwXlmxnMiFzMMQ5ppkHCow4ZKaLxLJhDFKG71nmpOJOvMrbOd2bHyNP0OKGMjsugTAgBACAEAIAQGO2pD/C2vNQsmTTGxWDIF2Zpxr03gvOdboZipL7Lz9GXrGeJ4fclMtFzTgSvO+EmdJotJS3q4PxHHJauDRE4HuPKw4mMM0PwnLuOiJehlTa+Iq//wBF8F10mh+F2FeWh7lJGm+UbOCksoWdt5kRXQ4sKrIrQWk5VbmAeRr4rsdPk15JcFG4tnJZXIlTcdkQFsRga4/7jRTxbkfJd6NesljVlfM57clsyimpEtxBDhvHzGYU8K2eQpHJrqZpJLsMHsHEOGYxHMZLT5M2THyy53pGNdvGPA6hcCvS0SaOlCWVksmRFWcSTJLln1UU1g2UsHh8UscD98VlRU44Jk8ot5O1C04HDcqzp4IpRGWQtAOUM9nkiaE32ryoMJsYZtcK95un1Hgun0qX+Vw9UV668hm0vEo7DmF6BHOkh0sWcLmgDur6fJasiG6wrVbjCjND4MQXXtcLzSDhi058QpaVXS9zaMsCntt7OjJxBNSoL5UkFze06CDrX3oePazGu9T1I+XKJGiA6yLzbzcQcaKrkjKyPJFpqMCFiSUlhhMiRY35znH3qOPOlD518VrBeTHobMc7PAmpZ0Bxxp1XHRwxY770qtY7M0EGK1zHFrhRzSQRuINCpWbHuDGIIINCNyjksmBt2btKpJpQjUdkk8NDr3aa6KDyZHuwnB2LgK10U0QWs0KDA4ei2YZWmPTAjJZ4MGmK+TAgBACAEAIAQGce2uyS6WhzcPCJLvFXDO44gV7n3D3lV7mmpR3MxbTyhLsy2BMw74wiNoIjNx+IfpP+F5SvauhPH2Xw/wBDsUa6qx+fcksmd/ioXTJWyTBtBzdVo6SfBoyZGtOHFZcigOHHMcQcwVmEZQeUarMXlCLaryxxa1xc3Sua61BKSy1uS6lJblJHcCrsMorVaSlyQokIaYKzGfqc+dFx4IsSEdQpkyLJHLSOSzyC62en7puk4HLmqV3R1LUWqE+w1CKuS4lzJJlo9Co5wyhkuHwxEYRqqabhI2jLBQOtB0F4D8Ydbp3sNcCDuXUp04VY47la41U5eJH6jnJxuoCMxrvGhXLuKMqctLN4VVNZRVbfF0WTexoq512grTI1PkCrfS4YuE38yOvJKDMrcHNpeBBoKg4EHVeh2y8HPZc2ROUOHP6haSRGxqdHq0RGZ0OHHX0WnzNRv2R2uhiG6DM4wrpxILqAg3muAxIz5ek1Gvp8suCSMuzFWyI8MRHwmuvsa4hriCCWk9RxB3jP9QPBabdjVkq1LMBBIWDAi21K3HtNM8D8vmtkZRM2ftAw4ja5Hqnnp5+qikgS9vLPFWTLBg/qv4PA6pPMCn8vFSReUBXlYRe4NbiSaJgD1Z0kITQ2oHdVxOpOiy8I2Y3bPa0NcNQsRe5hFzHK3YZWx4VSsowaWrxMCAEAIAQAgBARLVkGzEGJBf2YjHMO+hFKjiM1hrKwD8sRulkZp7T24T3Q3D3XAGhHI4EHkVzqtGNSLhI3p1HCWpDbDmmxGCJDNWu01adWniFw5U5U5OEuTrQqKcco9smN+S0cDOTnHduW0V6mGyjtA1Kv0lhGjZVRVaiNZHJUmDVpMt5LZqZiCoYA06uIGHDVPFSKNXRk6xti5jS4eAdj5rZV4kGUUs9YkeCauhPbTWlR4hSKcZbGU8bllZtoXm0OYwXPrUNMsov056kWUGOq0oEmS6sycoaKnWp9zOTxtBLA4+68UK2tZtbd0b7SjpZ12Smz0boTj1oZpzGi6NehGvT290cpSdGpg8T85fN0mlCfH7GSrUabp7vk2uKqlshW2ilTUHh9/fBdGnVUnkrplPLRSCrDWQxvsScB6pydkdx0+ShawRskOcWODt58CtMZQIVpyxYWxYZLWuwBB7DiKlh/SaYaabq7Lg2RwmNqZtjbpLHjK9d63fTBbpJjBQzNrRYh/MdUE4YAUPCgUmldjOCbAFWg78DwOhUTMDpYz2zMu6BF94UO9rhkR3gHu4rSL0vBgWbrZV7w3rvHVqfd3iozxUy3NkQolsRSe1Tl/lZ0oF5YO00eE/BwcDmHAEeIxGNFsoIyPFkW+I4FRdcfdrUZ0NDrktGmmYLgtqt0DQldJQQAgBACAEAIAQGDe3SwjDmmzTR1IwDXndEYKCvNgb/QVWqrDyDPrFtQwH44w3YPb6OHEeaqXFBVo/NcEtGq6cvkN5cMHNILXCoIyIXHw08PlHTTTWUfC6nIpjJhkObg1U1OWDRlPMwSFdhI0ZXPVhGuSXLWvFaR13YbyaLDporVaae6G6x7avjE4qN08FRjFAnxTHELKRjJyj2VLRTUsbXeOq7xCzpT2N41ZR4Kib2ba0/lxCODsR4hRyoliN16oh/gorDlX9pqq06EvQnjXg+5JM9eaYcQU5qm6LjLUiVTXYpLLtG5G59U8aHArsUoNIoXMlJ5GC14Ac1sVvvUDt1d5WtWHcrFRMNvMLT3bwfooFs8jIqzUItcr0JZRuSbPmMwTy4JJGrQzQpwRGY568Hb+RUfBqcIE5dqyIL0N3VcOG8bqZg6YblnHoZK+dlyxxYTeBxa74m7/wBwyI78iEx3RkqJuBTloVJFgmWTGzacj6/fotZIyyzk5x0JxIwdTP7+8FHpyzBWTESqnMkQZlZMljKup4eiyBnsF/WIG8PHI/59UYHmWmDdyrxwWMPsY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encrypted-tbn3.gstatic.com/images?q=tbn:ANd9GcQYf4LpbMa3IvcIf2f3doMieJ3Png2lm1XGUHZotStyYtPk8O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74" y="3933056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Символ Індії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988840"/>
            <a:ext cx="3168467" cy="37444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/>
              <a:t>В </a:t>
            </a:r>
            <a:r>
              <a:rPr lang="ru-RU" sz="1800" dirty="0" err="1"/>
              <a:t>Індії</a:t>
            </a:r>
            <a:r>
              <a:rPr lang="ru-RU" sz="1800" dirty="0"/>
              <a:t> </a:t>
            </a:r>
            <a:r>
              <a:rPr lang="ru-RU" sz="1800" dirty="0" err="1"/>
              <a:t>національною</a:t>
            </a:r>
            <a:r>
              <a:rPr lang="ru-RU" sz="1800" dirty="0"/>
              <a:t> </a:t>
            </a:r>
            <a:r>
              <a:rPr lang="ru-RU" sz="1800" dirty="0" err="1"/>
              <a:t>квіткою</a:t>
            </a:r>
            <a:r>
              <a:rPr lang="ru-RU" sz="1800" dirty="0"/>
              <a:t> є лотос.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символізує</a:t>
            </a:r>
            <a:r>
              <a:rPr lang="ru-RU" sz="1800" dirty="0"/>
              <a:t> </a:t>
            </a:r>
            <a:r>
              <a:rPr lang="ru-RU" sz="1800" dirty="0" err="1"/>
              <a:t>духовний</a:t>
            </a:r>
            <a:r>
              <a:rPr lang="ru-RU" sz="1800" dirty="0"/>
              <a:t> шлях, </a:t>
            </a:r>
            <a:r>
              <a:rPr lang="ru-RU" sz="1800" dirty="0" err="1"/>
              <a:t>витоки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і </a:t>
            </a:r>
            <a:r>
              <a:rPr lang="ru-RU" sz="1800" dirty="0" err="1"/>
              <a:t>його</a:t>
            </a:r>
            <a:r>
              <a:rPr lang="ru-RU" sz="1800" dirty="0"/>
              <a:t> порядок, </a:t>
            </a:r>
            <a:r>
              <a:rPr lang="ru-RU" sz="1800" dirty="0" err="1"/>
              <a:t>творчий</a:t>
            </a:r>
            <a:r>
              <a:rPr lang="ru-RU" sz="1800" dirty="0"/>
              <a:t> початок і </a:t>
            </a:r>
            <a:r>
              <a:rPr lang="ru-RU" sz="1800" dirty="0" err="1"/>
              <a:t>нірвану</a:t>
            </a:r>
            <a:r>
              <a:rPr lang="ru-RU" sz="1800" dirty="0"/>
              <a:t>. </a:t>
            </a:r>
            <a:r>
              <a:rPr lang="ru-RU" sz="1800" dirty="0" err="1"/>
              <a:t>Зображення</a:t>
            </a:r>
            <a:r>
              <a:rPr lang="ru-RU" sz="1800" dirty="0"/>
              <a:t> лотоса </a:t>
            </a:r>
            <a:r>
              <a:rPr lang="ru-RU" sz="1800" dirty="0" err="1"/>
              <a:t>вважаються</a:t>
            </a:r>
            <a:r>
              <a:rPr lang="ru-RU" sz="1800" dirty="0"/>
              <a:t> </a:t>
            </a:r>
            <a:r>
              <a:rPr lang="ru-RU" sz="1800" dirty="0" err="1"/>
              <a:t>цілющими</a:t>
            </a:r>
            <a:r>
              <a:rPr lang="ru-RU" sz="1800" dirty="0"/>
              <a:t>, тому в </a:t>
            </a:r>
            <a:r>
              <a:rPr lang="ru-RU" sz="1800" dirty="0" err="1"/>
              <a:t>Індії</a:t>
            </a:r>
            <a:r>
              <a:rPr lang="ru-RU" sz="1800" dirty="0"/>
              <a:t> вони </a:t>
            </a:r>
            <a:r>
              <a:rPr lang="ru-RU" sz="1800" dirty="0" err="1"/>
              <a:t>всюди</a:t>
            </a:r>
            <a:r>
              <a:rPr lang="ru-RU" sz="1800" dirty="0"/>
              <a:t> — на </a:t>
            </a:r>
            <a:r>
              <a:rPr lang="ru-RU" sz="1800" dirty="0" err="1"/>
              <a:t>жіночих</a:t>
            </a:r>
            <a:r>
              <a:rPr lang="ru-RU" sz="1800" dirty="0"/>
              <a:t> прикрасах, на колонах храму і на картинах.</a:t>
            </a:r>
          </a:p>
        </p:txBody>
      </p:sp>
      <p:pic>
        <p:nvPicPr>
          <p:cNvPr id="5122" name="Picture 2" descr="https://encrypted-tbn0.gstatic.com/images?q=tbn:ANd9GcQlUlTbWJXw6S703dX8qhaTYCGRnY89XNvvvN-jlMoMg5Vj2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4574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tihi.ru/pics/2009/02/15/5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45745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Символ Фінляндії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3168467" cy="4059813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1800" dirty="0"/>
              <a:t>У </a:t>
            </a:r>
            <a:r>
              <a:rPr lang="ru-RU" sz="1800" dirty="0" err="1"/>
              <a:t>Фінляндії</a:t>
            </a:r>
            <a:r>
              <a:rPr lang="ru-RU" sz="1800" dirty="0"/>
              <a:t> не </a:t>
            </a:r>
            <a:r>
              <a:rPr lang="ru-RU" sz="1800" dirty="0" err="1"/>
              <a:t>прийнято</a:t>
            </a:r>
            <a:r>
              <a:rPr lang="ru-RU" sz="1800" dirty="0"/>
              <a:t> </a:t>
            </a:r>
            <a:r>
              <a:rPr lang="ru-RU" sz="1800" dirty="0" err="1"/>
              <a:t>торгувати</a:t>
            </a:r>
            <a:r>
              <a:rPr lang="ru-RU" sz="1800" dirty="0"/>
              <a:t> </a:t>
            </a:r>
            <a:r>
              <a:rPr lang="ru-RU" sz="1800" dirty="0" err="1"/>
              <a:t>квітами</a:t>
            </a:r>
            <a:r>
              <a:rPr lang="ru-RU" sz="1800" dirty="0"/>
              <a:t> на </a:t>
            </a:r>
            <a:r>
              <a:rPr lang="ru-RU" sz="1800" dirty="0" err="1"/>
              <a:t>вулиці</a:t>
            </a:r>
            <a:r>
              <a:rPr lang="ru-RU" sz="1800" dirty="0"/>
              <a:t> — </a:t>
            </a:r>
            <a:r>
              <a:rPr lang="ru-RU" sz="1800" dirty="0" err="1"/>
              <a:t>готові</a:t>
            </a:r>
            <a:r>
              <a:rPr lang="ru-RU" sz="1800" dirty="0"/>
              <a:t> </a:t>
            </a:r>
            <a:r>
              <a:rPr lang="ru-RU" sz="1800" dirty="0" err="1"/>
              <a:t>букети</a:t>
            </a:r>
            <a:r>
              <a:rPr lang="ru-RU" sz="1800" dirty="0"/>
              <a:t> </a:t>
            </a:r>
            <a:r>
              <a:rPr lang="ru-RU" sz="1800" dirty="0" err="1"/>
              <a:t>продаються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в </a:t>
            </a:r>
            <a:r>
              <a:rPr lang="ru-RU" sz="1800" dirty="0" err="1"/>
              <a:t>спеціалізованих</a:t>
            </a:r>
            <a:r>
              <a:rPr lang="ru-RU" sz="1800" dirty="0"/>
              <a:t> магазинах </a:t>
            </a:r>
            <a:r>
              <a:rPr lang="ru-RU" sz="1800" dirty="0" err="1"/>
              <a:t>або</a:t>
            </a:r>
            <a:r>
              <a:rPr lang="ru-RU" sz="1800" dirty="0"/>
              <a:t> на ринку. </a:t>
            </a:r>
            <a:r>
              <a:rPr lang="ru-RU" sz="1800" dirty="0" err="1"/>
              <a:t>Фіни</a:t>
            </a:r>
            <a:r>
              <a:rPr lang="ru-RU" sz="1800" dirty="0"/>
              <a:t> </a:t>
            </a:r>
            <a:r>
              <a:rPr lang="ru-RU" sz="1800" dirty="0" err="1"/>
              <a:t>ніколи</a:t>
            </a:r>
            <a:r>
              <a:rPr lang="ru-RU" sz="1800" dirty="0"/>
              <a:t> не </a:t>
            </a:r>
            <a:r>
              <a:rPr lang="ru-RU" sz="1800" dirty="0" err="1"/>
              <a:t>надають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квітів</a:t>
            </a:r>
            <a:r>
              <a:rPr lang="ru-RU" sz="1800" dirty="0"/>
              <a:t> у </a:t>
            </a:r>
            <a:r>
              <a:rPr lang="ru-RU" sz="1800" dirty="0" err="1"/>
              <a:t>букеті</a:t>
            </a:r>
            <a:r>
              <a:rPr lang="ru-RU" sz="1800" dirty="0"/>
              <a:t>. На </a:t>
            </a:r>
            <a:r>
              <a:rPr lang="ru-RU" sz="1800" dirty="0" err="1"/>
              <a:t>Великдень</a:t>
            </a:r>
            <a:r>
              <a:rPr lang="ru-RU" sz="1800" dirty="0"/>
              <a:t> тут </a:t>
            </a:r>
            <a:r>
              <a:rPr lang="ru-RU" sz="1800" dirty="0" err="1"/>
              <a:t>прийнято</a:t>
            </a:r>
            <a:r>
              <a:rPr lang="ru-RU" sz="1800" dirty="0"/>
              <a:t> </a:t>
            </a:r>
            <a:r>
              <a:rPr lang="ru-RU" sz="1800" dirty="0" err="1"/>
              <a:t>дарувати</a:t>
            </a:r>
            <a:r>
              <a:rPr lang="ru-RU" sz="1800" dirty="0"/>
              <a:t> букет </a:t>
            </a:r>
            <a:r>
              <a:rPr lang="ru-RU" sz="1800" dirty="0" err="1"/>
              <a:t>жовтих</a:t>
            </a:r>
            <a:r>
              <a:rPr lang="ru-RU" sz="1800" dirty="0"/>
              <a:t> </a:t>
            </a:r>
            <a:r>
              <a:rPr lang="ru-RU" sz="1800" dirty="0" err="1"/>
              <a:t>тюльпанів</a:t>
            </a:r>
            <a:r>
              <a:rPr lang="ru-RU" sz="1800" dirty="0"/>
              <a:t>. А на День </a:t>
            </a:r>
            <a:r>
              <a:rPr lang="ru-RU" sz="1800" dirty="0" err="1"/>
              <a:t>матері</a:t>
            </a:r>
            <a:r>
              <a:rPr lang="ru-RU" sz="1800" dirty="0"/>
              <a:t> </a:t>
            </a:r>
            <a:r>
              <a:rPr lang="ru-RU" sz="1800" dirty="0" err="1"/>
              <a:t>стають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популярними</a:t>
            </a:r>
            <a:r>
              <a:rPr lang="ru-RU" sz="1800" dirty="0"/>
              <a:t> </a:t>
            </a:r>
            <a:r>
              <a:rPr lang="ru-RU" sz="1800" dirty="0" err="1"/>
              <a:t>ікебани</a:t>
            </a:r>
            <a:r>
              <a:rPr lang="ru-RU" sz="1800" dirty="0"/>
              <a:t> та </a:t>
            </a:r>
            <a:r>
              <a:rPr lang="ru-RU" sz="1800" dirty="0" err="1"/>
              <a:t>урочисті</a:t>
            </a:r>
            <a:r>
              <a:rPr lang="ru-RU" sz="1800" dirty="0"/>
              <a:t> </a:t>
            </a:r>
            <a:r>
              <a:rPr lang="ru-RU" sz="1800" dirty="0" err="1"/>
              <a:t>букети</a:t>
            </a:r>
            <a:r>
              <a:rPr lang="ru-RU" sz="1800" dirty="0"/>
              <a:t> з </a:t>
            </a:r>
            <a:r>
              <a:rPr lang="ru-RU" sz="1800" dirty="0" err="1"/>
              <a:t>орхідей</a:t>
            </a:r>
            <a:r>
              <a:rPr lang="ru-RU" sz="1800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6146" name="Picture 2" descr="Цветочние традиції народів мі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96" y="1490258"/>
            <a:ext cx="213492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rainamaystriv.com/attachments/6532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96" y="3377137"/>
            <a:ext cx="2495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Символ Китаю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484784"/>
            <a:ext cx="4320480" cy="4347845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dirty="0" err="1"/>
              <a:t>Безперечний</a:t>
            </a:r>
            <a:r>
              <a:rPr lang="ru-RU" sz="1800" dirty="0"/>
              <a:t> символ Китаю — </a:t>
            </a:r>
            <a:r>
              <a:rPr lang="ru-RU" sz="1800" dirty="0" err="1"/>
              <a:t>півонія</a:t>
            </a:r>
            <a:r>
              <a:rPr lang="ru-RU" sz="1800" dirty="0"/>
              <a:t>. </a:t>
            </a:r>
            <a:r>
              <a:rPr lang="ru-RU" sz="1800" dirty="0" err="1"/>
              <a:t>Китайці</a:t>
            </a:r>
            <a:r>
              <a:rPr lang="ru-RU" sz="1800" dirty="0"/>
              <a:t> </a:t>
            </a:r>
            <a:r>
              <a:rPr lang="ru-RU" sz="1800" dirty="0" err="1"/>
              <a:t>вірять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приносить </a:t>
            </a:r>
            <a:r>
              <a:rPr lang="ru-RU" sz="1800" dirty="0" err="1"/>
              <a:t>щастя</a:t>
            </a:r>
            <a:r>
              <a:rPr lang="ru-RU" sz="1800" dirty="0"/>
              <a:t>, </a:t>
            </a:r>
            <a:r>
              <a:rPr lang="ru-RU" sz="1800" dirty="0" err="1"/>
              <a:t>зберігає</a:t>
            </a:r>
            <a:r>
              <a:rPr lang="ru-RU" sz="1800" dirty="0"/>
              <a:t> </a:t>
            </a:r>
            <a:r>
              <a:rPr lang="ru-RU" sz="1800" dirty="0" err="1"/>
              <a:t>любов</a:t>
            </a:r>
            <a:r>
              <a:rPr lang="ru-RU" sz="1800" dirty="0"/>
              <a:t> і </a:t>
            </a:r>
            <a:r>
              <a:rPr lang="ru-RU" sz="1800" dirty="0" err="1"/>
              <a:t>примножує</a:t>
            </a:r>
            <a:r>
              <a:rPr lang="ru-RU" sz="1800" dirty="0"/>
              <a:t> </a:t>
            </a:r>
            <a:r>
              <a:rPr lang="ru-RU" sz="1800" dirty="0" err="1"/>
              <a:t>багатство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У </a:t>
            </a:r>
            <a:r>
              <a:rPr lang="ru-RU" sz="1800" dirty="0" err="1"/>
              <a:t>місті</a:t>
            </a:r>
            <a:r>
              <a:rPr lang="ru-RU" sz="1800" dirty="0"/>
              <a:t> </a:t>
            </a:r>
            <a:r>
              <a:rPr lang="ru-RU" sz="1800" dirty="0" err="1"/>
              <a:t>Лояне</a:t>
            </a:r>
            <a:r>
              <a:rPr lang="ru-RU" sz="1800" dirty="0"/>
              <a:t>, </a:t>
            </a:r>
            <a:r>
              <a:rPr lang="ru-RU" sz="1800" dirty="0" err="1"/>
              <a:t>провінція</a:t>
            </a:r>
            <a:r>
              <a:rPr lang="ru-RU" sz="1800" dirty="0"/>
              <a:t> </a:t>
            </a:r>
            <a:r>
              <a:rPr lang="ru-RU" sz="1800" dirty="0" err="1"/>
              <a:t>Хенань</a:t>
            </a:r>
            <a:r>
              <a:rPr lang="ru-RU" sz="1800" dirty="0"/>
              <a:t>, з 1982 року </a:t>
            </a:r>
            <a:r>
              <a:rPr lang="ru-RU" sz="1800" dirty="0" err="1"/>
              <a:t>щороку</a:t>
            </a:r>
            <a:r>
              <a:rPr lang="ru-RU" sz="1800" dirty="0"/>
              <a:t> </a:t>
            </a:r>
            <a:r>
              <a:rPr lang="ru-RU" sz="1800" dirty="0" err="1"/>
              <a:t>проводять</a:t>
            </a:r>
            <a:r>
              <a:rPr lang="ru-RU" sz="1800" dirty="0"/>
              <a:t> Фестиваль </a:t>
            </a:r>
            <a:r>
              <a:rPr lang="ru-RU" sz="1800" dirty="0" err="1"/>
              <a:t>півоній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збирає</a:t>
            </a:r>
            <a:r>
              <a:rPr lang="ru-RU" sz="1800" dirty="0"/>
              <a:t> </a:t>
            </a:r>
            <a:r>
              <a:rPr lang="ru-RU" sz="1800" dirty="0" err="1"/>
              <a:t>величезну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любителів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прекрасних</a:t>
            </a:r>
            <a:r>
              <a:rPr lang="ru-RU" sz="1800" dirty="0"/>
              <a:t> </a:t>
            </a:r>
            <a:r>
              <a:rPr lang="ru-RU" sz="1800" dirty="0" err="1"/>
              <a:t>рослин</a:t>
            </a:r>
            <a:r>
              <a:rPr lang="ru-RU" sz="1800" dirty="0"/>
              <a:t>, а по </a:t>
            </a:r>
            <a:r>
              <a:rPr lang="ru-RU" sz="1800" dirty="0" err="1"/>
              <a:t>обидва</a:t>
            </a:r>
            <a:r>
              <a:rPr lang="ru-RU" sz="1800" dirty="0"/>
              <a:t> боки </a:t>
            </a:r>
            <a:r>
              <a:rPr lang="ru-RU" sz="1800" dirty="0" err="1"/>
              <a:t>річки</a:t>
            </a:r>
            <a:r>
              <a:rPr lang="ru-RU" sz="1800" dirty="0"/>
              <a:t> </a:t>
            </a:r>
            <a:r>
              <a:rPr lang="ru-RU" sz="1800" dirty="0" err="1"/>
              <a:t>Цзянь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побачити</a:t>
            </a:r>
            <a:r>
              <a:rPr lang="ru-RU" sz="1800" dirty="0"/>
              <a:t> </a:t>
            </a:r>
            <a:r>
              <a:rPr lang="ru-RU" sz="1800" dirty="0" err="1"/>
              <a:t>тисячі</a:t>
            </a:r>
            <a:r>
              <a:rPr lang="ru-RU" sz="1800" dirty="0"/>
              <a:t> </a:t>
            </a:r>
            <a:r>
              <a:rPr lang="ru-RU" sz="1800" dirty="0" err="1"/>
              <a:t>квітучих</a:t>
            </a:r>
            <a:r>
              <a:rPr lang="ru-RU" sz="1800" dirty="0"/>
              <a:t> </a:t>
            </a:r>
            <a:r>
              <a:rPr lang="ru-RU" sz="1800" dirty="0" err="1"/>
              <a:t>півоній</a:t>
            </a:r>
            <a:r>
              <a:rPr lang="ru-RU" sz="1800" dirty="0"/>
              <a:t>. </a:t>
            </a:r>
            <a:r>
              <a:rPr lang="ru-RU" sz="1800" dirty="0" err="1"/>
              <a:t>Одне</a:t>
            </a:r>
            <a:r>
              <a:rPr lang="ru-RU" sz="1800" dirty="0"/>
              <a:t> з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масштабних</a:t>
            </a:r>
            <a:r>
              <a:rPr lang="ru-RU" sz="1800" dirty="0"/>
              <a:t> </a:t>
            </a:r>
            <a:r>
              <a:rPr lang="ru-RU" sz="1800" dirty="0" err="1"/>
              <a:t>заходів</a:t>
            </a:r>
            <a:r>
              <a:rPr lang="ru-RU" sz="1800" dirty="0"/>
              <a:t> у рамках Фестивалю </a:t>
            </a:r>
            <a:r>
              <a:rPr lang="ru-RU" sz="1800" dirty="0" err="1"/>
              <a:t>півоній</a:t>
            </a:r>
            <a:r>
              <a:rPr lang="ru-RU" sz="1800" dirty="0"/>
              <a:t>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урочисті</a:t>
            </a:r>
            <a:r>
              <a:rPr lang="ru-RU" sz="1800" dirty="0"/>
              <a:t> </a:t>
            </a:r>
            <a:r>
              <a:rPr lang="ru-RU" sz="1800" dirty="0" err="1"/>
              <a:t>одруження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девізом</a:t>
            </a:r>
            <a:r>
              <a:rPr lang="ru-RU" sz="1800" dirty="0"/>
              <a:t> «</a:t>
            </a:r>
            <a:r>
              <a:rPr lang="ru-RU" sz="1800" dirty="0" err="1"/>
              <a:t>Піон</a:t>
            </a:r>
            <a:r>
              <a:rPr lang="ru-RU" sz="1800" dirty="0"/>
              <a:t> — </a:t>
            </a:r>
            <a:r>
              <a:rPr lang="ru-RU" sz="1800" dirty="0" err="1"/>
              <a:t>свідок</a:t>
            </a:r>
            <a:r>
              <a:rPr lang="ru-RU" sz="1800" dirty="0"/>
              <a:t> </a:t>
            </a:r>
            <a:r>
              <a:rPr lang="ru-RU" sz="1800" dirty="0" err="1"/>
              <a:t>щастя</a:t>
            </a:r>
            <a:r>
              <a:rPr lang="ru-RU" sz="1800" dirty="0"/>
              <a:t>». </a:t>
            </a:r>
            <a:r>
              <a:rPr lang="ru-RU" sz="1800" dirty="0" err="1"/>
              <a:t>Сотні</a:t>
            </a:r>
            <a:r>
              <a:rPr lang="ru-RU" sz="1800" dirty="0"/>
              <a:t> молодят </a:t>
            </a:r>
            <a:r>
              <a:rPr lang="ru-RU" sz="1800" dirty="0" err="1"/>
              <a:t>збираються</a:t>
            </a:r>
            <a:r>
              <a:rPr lang="ru-RU" sz="1800" dirty="0"/>
              <a:t> на </a:t>
            </a:r>
            <a:r>
              <a:rPr lang="ru-RU" sz="1800" dirty="0" err="1"/>
              <a:t>міській</a:t>
            </a:r>
            <a:r>
              <a:rPr lang="ru-RU" sz="1800" dirty="0"/>
              <a:t> </a:t>
            </a:r>
            <a:r>
              <a:rPr lang="ru-RU" sz="1800" dirty="0" err="1"/>
              <a:t>площі</a:t>
            </a:r>
            <a:r>
              <a:rPr lang="ru-RU" sz="1800" dirty="0"/>
              <a:t>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урочисто</a:t>
            </a:r>
            <a:r>
              <a:rPr lang="ru-RU" sz="1800" dirty="0"/>
              <a:t> </a:t>
            </a:r>
            <a:r>
              <a:rPr lang="ru-RU" sz="1800" dirty="0" err="1"/>
              <a:t>укласти</a:t>
            </a:r>
            <a:r>
              <a:rPr lang="ru-RU" sz="1800" dirty="0"/>
              <a:t> </a:t>
            </a:r>
            <a:r>
              <a:rPr lang="ru-RU" sz="1800" dirty="0" err="1"/>
              <a:t>шлюб</a:t>
            </a:r>
            <a:r>
              <a:rPr lang="ru-RU" sz="1800" dirty="0"/>
              <a:t> з </a:t>
            </a:r>
            <a:r>
              <a:rPr lang="ru-RU" sz="1800" dirty="0" err="1"/>
              <a:t>коханою</a:t>
            </a:r>
            <a:r>
              <a:rPr lang="ru-RU" sz="1800" dirty="0"/>
              <a:t> </a:t>
            </a:r>
            <a:r>
              <a:rPr lang="ru-RU" sz="1800" dirty="0" err="1"/>
              <a:t>людиною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pic>
        <p:nvPicPr>
          <p:cNvPr id="7170" name="Picture 2" descr="http://news.onu.edu.ua/content/news/300/1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43749"/>
            <a:ext cx="3315916" cy="22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bout-ukraine.com/userfiles/image/%D1%81%D0%B8%D0%BC%D0%B2%D0%BE%D0%BB%D0%B8/%D0%BF%D1%96%D0%B2%D0%BE%D0%BD%D1%96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315916" cy="19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Символ Японії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3744532" cy="427583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dirty="0"/>
              <a:t>У </a:t>
            </a:r>
            <a:r>
              <a:rPr lang="ru-RU" sz="1800" dirty="0" err="1"/>
              <a:t>Японії</a:t>
            </a:r>
            <a:r>
              <a:rPr lang="ru-RU" sz="1800" dirty="0"/>
              <a:t> </a:t>
            </a:r>
            <a:r>
              <a:rPr lang="ru-RU" sz="1800" dirty="0" err="1"/>
              <a:t>національний</a:t>
            </a:r>
            <a:r>
              <a:rPr lang="ru-RU" sz="1800" dirty="0"/>
              <a:t> символ — сакура. Сакура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різновид</a:t>
            </a:r>
            <a:r>
              <a:rPr lang="ru-RU" sz="1800" dirty="0"/>
              <a:t> </a:t>
            </a:r>
            <a:r>
              <a:rPr lang="ru-RU" sz="1800" dirty="0" err="1"/>
              <a:t>вишні</a:t>
            </a:r>
            <a:r>
              <a:rPr lang="ru-RU" sz="1800" dirty="0"/>
              <a:t>, яка, на </a:t>
            </a:r>
            <a:r>
              <a:rPr lang="ru-RU" sz="1800" dirty="0" err="1"/>
              <a:t>відміну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звичайної</a:t>
            </a:r>
            <a:r>
              <a:rPr lang="ru-RU" sz="1800" dirty="0"/>
              <a:t> </a:t>
            </a:r>
            <a:r>
              <a:rPr lang="ru-RU" sz="1800" dirty="0" err="1"/>
              <a:t>вишні</a:t>
            </a:r>
            <a:r>
              <a:rPr lang="ru-RU" sz="1800" dirty="0"/>
              <a:t>, не плодоносить. Сакура </a:t>
            </a:r>
            <a:r>
              <a:rPr lang="ru-RU" sz="1800" dirty="0" err="1"/>
              <a:t>символізує</a:t>
            </a:r>
            <a:r>
              <a:rPr lang="ru-RU" sz="1800" dirty="0"/>
              <a:t> </a:t>
            </a:r>
            <a:r>
              <a:rPr lang="ru-RU" sz="1800" dirty="0" err="1"/>
              <a:t>юність</a:t>
            </a:r>
            <a:r>
              <a:rPr lang="ru-RU" sz="1800" dirty="0"/>
              <a:t> і </a:t>
            </a:r>
            <a:r>
              <a:rPr lang="ru-RU" sz="1800" dirty="0" err="1"/>
              <a:t>любов</a:t>
            </a:r>
            <a:r>
              <a:rPr lang="ru-RU" sz="1800" dirty="0"/>
              <a:t>, </a:t>
            </a:r>
            <a:r>
              <a:rPr lang="ru-RU" sz="1800" dirty="0" err="1"/>
              <a:t>їй</a:t>
            </a:r>
            <a:r>
              <a:rPr lang="ru-RU" sz="1800" dirty="0"/>
              <a:t> </a:t>
            </a:r>
            <a:r>
              <a:rPr lang="ru-RU" sz="1800" dirty="0" err="1"/>
              <a:t>присвячено</a:t>
            </a:r>
            <a:r>
              <a:rPr lang="ru-RU" sz="1800" dirty="0"/>
              <a:t> </a:t>
            </a:r>
            <a:r>
              <a:rPr lang="ru-RU" sz="1800" dirty="0" err="1"/>
              <a:t>безліч</a:t>
            </a:r>
            <a:r>
              <a:rPr lang="ru-RU" sz="1800" dirty="0"/>
              <a:t> </a:t>
            </a:r>
            <a:r>
              <a:rPr lang="ru-RU" sz="1800" dirty="0" err="1"/>
              <a:t>пісень</a:t>
            </a:r>
            <a:r>
              <a:rPr lang="ru-RU" sz="1800" dirty="0"/>
              <a:t> і </a:t>
            </a:r>
            <a:r>
              <a:rPr lang="ru-RU" sz="1800" dirty="0" err="1"/>
              <a:t>віршів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err="1"/>
              <a:t>Щовесни</a:t>
            </a:r>
            <a:r>
              <a:rPr lang="ru-RU" sz="1800" dirty="0"/>
              <a:t> в садах і парках </a:t>
            </a:r>
            <a:r>
              <a:rPr lang="ru-RU" sz="1800" dirty="0" err="1"/>
              <a:t>збирається</a:t>
            </a:r>
            <a:r>
              <a:rPr lang="ru-RU" sz="1800" dirty="0"/>
              <a:t> </a:t>
            </a:r>
            <a:r>
              <a:rPr lang="ru-RU" sz="1800" dirty="0" err="1"/>
              <a:t>маса</a:t>
            </a:r>
            <a:r>
              <a:rPr lang="ru-RU" sz="1800" dirty="0"/>
              <a:t> людей,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помилуватися</a:t>
            </a:r>
            <a:r>
              <a:rPr lang="ru-RU" sz="1800" dirty="0"/>
              <a:t> </a:t>
            </a:r>
            <a:r>
              <a:rPr lang="ru-RU" sz="1800" dirty="0" err="1"/>
              <a:t>воістину</a:t>
            </a:r>
            <a:r>
              <a:rPr lang="ru-RU" sz="1800" dirty="0"/>
              <a:t> </a:t>
            </a:r>
            <a:r>
              <a:rPr lang="ru-RU" sz="1800" dirty="0" err="1"/>
              <a:t>чудовим</a:t>
            </a:r>
            <a:r>
              <a:rPr lang="ru-RU" sz="1800" dirty="0"/>
              <a:t> і </a:t>
            </a:r>
            <a:r>
              <a:rPr lang="ru-RU" sz="1800" dirty="0" err="1"/>
              <a:t>захоплюючим</a:t>
            </a:r>
            <a:r>
              <a:rPr lang="ru-RU" sz="1800" dirty="0"/>
              <a:t> </a:t>
            </a:r>
            <a:r>
              <a:rPr lang="ru-RU" sz="1800" dirty="0" err="1"/>
              <a:t>видовищем</a:t>
            </a:r>
            <a:r>
              <a:rPr lang="ru-RU" sz="1800" dirty="0"/>
              <a:t> — </a:t>
            </a:r>
            <a:r>
              <a:rPr lang="ru-RU" sz="1800" dirty="0" err="1"/>
              <a:t>цвітінням</a:t>
            </a:r>
            <a:r>
              <a:rPr lang="ru-RU" sz="1800" dirty="0"/>
              <a:t> </a:t>
            </a:r>
            <a:r>
              <a:rPr lang="ru-RU" sz="1800" dirty="0" err="1"/>
              <a:t>сакури</a:t>
            </a:r>
            <a:r>
              <a:rPr lang="ru-RU" sz="1800" dirty="0"/>
              <a:t>. У </a:t>
            </a:r>
            <a:r>
              <a:rPr lang="ru-RU" sz="1800" dirty="0" err="1"/>
              <a:t>дні</a:t>
            </a:r>
            <a:r>
              <a:rPr lang="ru-RU" sz="1800" dirty="0"/>
              <a:t> </a:t>
            </a:r>
            <a:r>
              <a:rPr lang="ru-RU" sz="1800" dirty="0" err="1"/>
              <a:t>цвітіння</a:t>
            </a:r>
            <a:r>
              <a:rPr lang="ru-RU" sz="1800" dirty="0"/>
              <a:t> </a:t>
            </a:r>
            <a:r>
              <a:rPr lang="ru-RU" sz="1800" dirty="0" err="1"/>
              <a:t>сакури</a:t>
            </a:r>
            <a:r>
              <a:rPr lang="ru-RU" sz="1800" dirty="0"/>
              <a:t> по </a:t>
            </a:r>
            <a:r>
              <a:rPr lang="ru-RU" sz="1800" dirty="0" err="1"/>
              <a:t>всій</a:t>
            </a:r>
            <a:r>
              <a:rPr lang="ru-RU" sz="1800" dirty="0"/>
              <a:t> </a:t>
            </a:r>
            <a:r>
              <a:rPr lang="ru-RU" sz="1800" dirty="0" err="1"/>
              <a:t>країні</a:t>
            </a:r>
            <a:r>
              <a:rPr lang="ru-RU" sz="1800" dirty="0"/>
              <a:t> </a:t>
            </a:r>
            <a:r>
              <a:rPr lang="ru-RU" sz="1800" dirty="0" err="1"/>
              <a:t>відзначають</a:t>
            </a:r>
            <a:r>
              <a:rPr lang="ru-RU" sz="1800" dirty="0"/>
              <a:t> свято «</a:t>
            </a:r>
            <a:r>
              <a:rPr lang="ru-RU" sz="1800" dirty="0" err="1"/>
              <a:t>розглядання</a:t>
            </a:r>
            <a:r>
              <a:rPr lang="ru-RU" sz="1800" dirty="0"/>
              <a:t> </a:t>
            </a:r>
            <a:r>
              <a:rPr lang="ru-RU" sz="1800" dirty="0" err="1"/>
              <a:t>квітів</a:t>
            </a:r>
            <a:r>
              <a:rPr lang="ru-RU" sz="1800" dirty="0"/>
              <a:t>» — «</a:t>
            </a:r>
            <a:r>
              <a:rPr lang="ru-RU" sz="1800" dirty="0" err="1"/>
              <a:t>ханамі</a:t>
            </a:r>
            <a:r>
              <a:rPr lang="ru-RU" sz="1800" dirty="0"/>
              <a:t>».</a:t>
            </a:r>
          </a:p>
          <a:p>
            <a:pPr marL="68580" indent="0">
              <a:buNone/>
            </a:pPr>
            <a:endParaRPr lang="ru-RU" sz="1800" dirty="0"/>
          </a:p>
        </p:txBody>
      </p:sp>
      <p:pic>
        <p:nvPicPr>
          <p:cNvPr id="8194" name="Picture 2" descr="https://encrypted-tbn0.gstatic.com/images?q=tbn:ANd9GcR9nbBMBlcCsNwFr5tkQPbYRbTQ7Zxr89N5pxMA_hwI7BB_Ojp3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46" y="1628800"/>
            <a:ext cx="298016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1.gstatic.com/images?q=tbn:ANd9GcRsWS2iRl0VH3EU0KrXH1Bj4CLjEu2X23OBaQjAbeqR9y2uoQ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46" y="4365103"/>
            <a:ext cx="2980165" cy="18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06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Символ Таїті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3816424" cy="460851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dirty="0"/>
              <a:t>А на </a:t>
            </a:r>
            <a:r>
              <a:rPr lang="ru-RU" sz="1800" dirty="0" err="1"/>
              <a:t>Таїті</a:t>
            </a:r>
            <a:r>
              <a:rPr lang="ru-RU" sz="1800" dirty="0"/>
              <a:t> </a:t>
            </a:r>
            <a:r>
              <a:rPr lang="ru-RU" sz="1800" dirty="0" err="1"/>
              <a:t>вважаються</a:t>
            </a:r>
            <a:r>
              <a:rPr lang="ru-RU" sz="1800" dirty="0"/>
              <a:t> символом </a:t>
            </a:r>
            <a:r>
              <a:rPr lang="ru-RU" sz="1800" dirty="0" err="1"/>
              <a:t>квіти</a:t>
            </a:r>
            <a:r>
              <a:rPr lang="ru-RU" sz="1800" dirty="0"/>
              <a:t> </a:t>
            </a:r>
            <a:r>
              <a:rPr lang="ru-RU" sz="1800" dirty="0" err="1"/>
              <a:t>тіарі</a:t>
            </a:r>
            <a:r>
              <a:rPr lang="ru-RU" sz="1800" dirty="0"/>
              <a:t> (</a:t>
            </a:r>
            <a:r>
              <a:rPr lang="en-US" sz="1800" dirty="0"/>
              <a:t>Gardenia </a:t>
            </a:r>
            <a:r>
              <a:rPr lang="en-US" sz="1800" dirty="0" err="1"/>
              <a:t>taitensis</a:t>
            </a:r>
            <a:r>
              <a:rPr lang="en-US" sz="1800" dirty="0"/>
              <a:t>). </a:t>
            </a:r>
            <a:r>
              <a:rPr lang="ru-RU" sz="1800" dirty="0" err="1"/>
              <a:t>Ця</a:t>
            </a:r>
            <a:r>
              <a:rPr lang="ru-RU" sz="1800" dirty="0"/>
              <a:t> </a:t>
            </a:r>
            <a:r>
              <a:rPr lang="ru-RU" sz="1800" dirty="0" err="1"/>
              <a:t>рослина</a:t>
            </a:r>
            <a:r>
              <a:rPr lang="ru-RU" sz="1800" dirty="0"/>
              <a:t> </a:t>
            </a:r>
            <a:r>
              <a:rPr lang="ru-RU" sz="1800" dirty="0" err="1"/>
              <a:t>знайшло</a:t>
            </a:r>
            <a:r>
              <a:rPr lang="ru-RU" sz="1800" dirty="0"/>
              <a:t> </a:t>
            </a:r>
            <a:r>
              <a:rPr lang="ru-RU" sz="1800" dirty="0" err="1"/>
              <a:t>застосування</a:t>
            </a:r>
            <a:r>
              <a:rPr lang="ru-RU" sz="1800" dirty="0"/>
              <a:t> у </a:t>
            </a:r>
            <a:r>
              <a:rPr lang="ru-RU" sz="1800" dirty="0" err="1"/>
              <a:t>парфумерії</a:t>
            </a:r>
            <a:r>
              <a:rPr lang="ru-RU" sz="1800" dirty="0"/>
              <a:t>, </a:t>
            </a:r>
            <a:r>
              <a:rPr lang="ru-RU" sz="1800" dirty="0" err="1"/>
              <a:t>ароматерапії</a:t>
            </a:r>
            <a:r>
              <a:rPr lang="ru-RU" sz="1800" dirty="0"/>
              <a:t>, </a:t>
            </a:r>
            <a:r>
              <a:rPr lang="ru-RU" sz="1800" dirty="0" err="1"/>
              <a:t>медицині</a:t>
            </a:r>
            <a:r>
              <a:rPr lang="ru-RU" sz="1800" dirty="0"/>
              <a:t> і служить модною прикрасою для </a:t>
            </a:r>
            <a:r>
              <a:rPr lang="ru-RU" sz="1800" dirty="0" err="1"/>
              <a:t>місцевих</a:t>
            </a:r>
            <a:r>
              <a:rPr lang="ru-RU" sz="1800" dirty="0"/>
              <a:t> </a:t>
            </a:r>
            <a:r>
              <a:rPr lang="ru-RU" sz="1800" dirty="0" err="1"/>
              <a:t>жінок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err="1"/>
              <a:t>Щороку</a:t>
            </a:r>
            <a:r>
              <a:rPr lang="ru-RU" sz="1800" dirty="0"/>
              <a:t> з 5 по 8 </a:t>
            </a:r>
            <a:r>
              <a:rPr lang="ru-RU" sz="1800" dirty="0" err="1"/>
              <a:t>грудня</a:t>
            </a:r>
            <a:r>
              <a:rPr lang="ru-RU" sz="1800" dirty="0"/>
              <a:t> на </a:t>
            </a:r>
            <a:r>
              <a:rPr lang="ru-RU" sz="1800" dirty="0" err="1"/>
              <a:t>Таїті</a:t>
            </a:r>
            <a:r>
              <a:rPr lang="ru-RU" sz="1800" dirty="0"/>
              <a:t> </a:t>
            </a:r>
            <a:r>
              <a:rPr lang="ru-RU" sz="1800" dirty="0" err="1"/>
              <a:t>відзначають</a:t>
            </a:r>
            <a:r>
              <a:rPr lang="ru-RU" sz="1800" dirty="0"/>
              <a:t> свято </a:t>
            </a:r>
            <a:r>
              <a:rPr lang="ru-RU" sz="1800" dirty="0" err="1"/>
              <a:t>квітки</a:t>
            </a:r>
            <a:r>
              <a:rPr lang="ru-RU" sz="1800" dirty="0"/>
              <a:t> </a:t>
            </a:r>
            <a:r>
              <a:rPr lang="ru-RU" sz="1800" dirty="0" err="1"/>
              <a:t>тіарі</a:t>
            </a:r>
            <a:r>
              <a:rPr lang="ru-RU" sz="1800" dirty="0"/>
              <a:t>. З 1985 року свято стало доброю </a:t>
            </a:r>
            <a:r>
              <a:rPr lang="ru-RU" sz="1800" dirty="0" err="1"/>
              <a:t>традицією</a:t>
            </a:r>
            <a:r>
              <a:rPr lang="ru-RU" sz="1800" dirty="0"/>
              <a:t>. На </a:t>
            </a:r>
            <a:r>
              <a:rPr lang="ru-RU" sz="1800" dirty="0" err="1"/>
              <a:t>сьогоднішній</a:t>
            </a:r>
            <a:r>
              <a:rPr lang="ru-RU" sz="1800" dirty="0"/>
              <a:t> день свято </a:t>
            </a:r>
            <a:r>
              <a:rPr lang="ru-RU" sz="1800" dirty="0" err="1"/>
              <a:t>тіарі</a:t>
            </a:r>
            <a:r>
              <a:rPr lang="ru-RU" sz="1800" dirty="0"/>
              <a:t>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оригінальний</a:t>
            </a:r>
            <a:r>
              <a:rPr lang="ru-RU" sz="1800" dirty="0"/>
              <a:t> конкурс флористики, в </a:t>
            </a:r>
            <a:r>
              <a:rPr lang="ru-RU" sz="1800" dirty="0" err="1"/>
              <a:t>якому</a:t>
            </a:r>
            <a:r>
              <a:rPr lang="ru-RU" sz="1800" dirty="0"/>
              <a:t> </a:t>
            </a:r>
            <a:r>
              <a:rPr lang="ru-RU" sz="1800" dirty="0" err="1"/>
              <a:t>беруть</a:t>
            </a:r>
            <a:r>
              <a:rPr lang="ru-RU" sz="1800" dirty="0"/>
              <a:t> участь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бажаючі</a:t>
            </a:r>
            <a:r>
              <a:rPr lang="ru-RU" sz="1800" dirty="0"/>
              <a:t>.</a:t>
            </a:r>
          </a:p>
          <a:p>
            <a:pPr marL="68580" indent="0">
              <a:buNone/>
            </a:pPr>
            <a:endParaRPr lang="ru-RU" sz="1800" dirty="0"/>
          </a:p>
        </p:txBody>
      </p:sp>
      <p:pic>
        <p:nvPicPr>
          <p:cNvPr id="9218" name="Picture 2" descr="http://svit-roslyn.com/images/03dea54f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84" y="2845470"/>
            <a:ext cx="302952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79</TotalTime>
  <Words>594</Words>
  <Application>Microsoft Office PowerPoint</Application>
  <PresentationFormat>Экран (4:3)</PresentationFormat>
  <Paragraphs>46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Рослини символи країн світу </vt:lpstr>
      <vt:lpstr>План </vt:lpstr>
      <vt:lpstr>Символ Болгарії</vt:lpstr>
      <vt:lpstr>Символ Туреччини</vt:lpstr>
      <vt:lpstr>Символ Індії</vt:lpstr>
      <vt:lpstr>Символ Фінляндії</vt:lpstr>
      <vt:lpstr>Символ Китаю</vt:lpstr>
      <vt:lpstr>Символ Японії</vt:lpstr>
      <vt:lpstr>Символ Таїті</vt:lpstr>
      <vt:lpstr>Символ Фіджі </vt:lpstr>
      <vt:lpstr>Символи України</vt:lpstr>
      <vt:lpstr>Презентация PowerPoint</vt:lpstr>
      <vt:lpstr>Висновок: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символи країн світу </dc:title>
  <dc:creator>User</dc:creator>
  <cp:lastModifiedBy>User</cp:lastModifiedBy>
  <cp:revision>9</cp:revision>
  <dcterms:created xsi:type="dcterms:W3CDTF">2014-04-13T10:21:58Z</dcterms:created>
  <dcterms:modified xsi:type="dcterms:W3CDTF">2014-04-17T12:57:42Z</dcterms:modified>
</cp:coreProperties>
</file>