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4" y="-10421"/>
            <a:ext cx="9157894" cy="68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Вірусні </a:t>
            </a:r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uk-UA" sz="8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захворювання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1" y="548680"/>
            <a:ext cx="1315928" cy="57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724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uk-UA" dirty="0" smtClean="0"/>
              <a:t>Мозаїка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92087"/>
            <a:ext cx="5076056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Вірусне зараження рослин зазвичай призводить </a:t>
            </a:r>
            <a:r>
              <a:rPr lang="ru-RU" dirty="0" smtClean="0"/>
              <a:t>до </a:t>
            </a:r>
            <a:r>
              <a:rPr lang="ru-RU" dirty="0"/>
              <a:t>появи жовтих </a:t>
            </a:r>
            <a:r>
              <a:rPr lang="ru-RU" dirty="0" smtClean="0"/>
              <a:t>або зелених </a:t>
            </a:r>
            <a:r>
              <a:rPr lang="ru-RU" dirty="0"/>
              <a:t>цяточок на листках </a:t>
            </a:r>
            <a:r>
              <a:rPr lang="ru-RU" dirty="0" smtClean="0"/>
              <a:t>різної </a:t>
            </a:r>
            <a:r>
              <a:rPr lang="ru-RU" dirty="0"/>
              <a:t>інтенсивності </a:t>
            </a:r>
            <a:r>
              <a:rPr lang="ru-RU" dirty="0" smtClean="0"/>
              <a:t>(</a:t>
            </a:r>
            <a:r>
              <a:rPr lang="ru-RU" dirty="0"/>
              <a:t>так званої мозаїки </a:t>
            </a:r>
            <a:r>
              <a:rPr lang="ru-RU" dirty="0" smtClean="0"/>
              <a:t>листків). </a:t>
            </a:r>
            <a:r>
              <a:rPr lang="ru-RU" dirty="0">
                <a:ea typeface="Calibri"/>
              </a:rPr>
              <a:t>Такі хвороби поширені </a:t>
            </a:r>
            <a:r>
              <a:rPr lang="ru-RU" dirty="0" smtClean="0">
                <a:ea typeface="Calibri"/>
              </a:rPr>
              <a:t>повсюдно. </a:t>
            </a:r>
            <a:r>
              <a:rPr lang="ru-RU" dirty="0">
                <a:ea typeface="Calibri"/>
              </a:rPr>
              <a:t>Значно знижують урожай, погіршують якість продукції. При мозаїчних хворобах міняється форма листової пластинки рослини, </a:t>
            </a:r>
            <a:r>
              <a:rPr lang="ru-RU" dirty="0" smtClean="0">
                <a:ea typeface="Calibri"/>
              </a:rPr>
              <a:t>вона </a:t>
            </a:r>
            <a:r>
              <a:rPr lang="ru-RU" dirty="0">
                <a:ea typeface="Calibri"/>
              </a:rPr>
              <a:t>відстає в зростанні. Патологічні зміни відбуваються головним чином в хлорофілоносних тканинах; </a:t>
            </a:r>
            <a:r>
              <a:rPr lang="ru-RU" dirty="0" smtClean="0">
                <a:ea typeface="Calibri"/>
              </a:rPr>
              <a:t>йде </a:t>
            </a:r>
            <a:r>
              <a:rPr lang="ru-RU" dirty="0">
                <a:ea typeface="Calibri"/>
              </a:rPr>
              <a:t>розпад одних пластид, в інших знижується вміст хлорофілу, внаслідок чого падає енергія фотосинтезу і в листі зменшується вміст вуглеводів; окремі клітки і ділянки тканин відмирають. Віруси легко передаються через насіння, з соком хворих рослин під час пікіровки розсади, при пасинкуванні, зіткненні хворих і здорових рослин і легкому взаємному травмуванні їх, наприклад при вітрі. Механічні переносники вірусу — тлі, клопи, кліщі, грунтові нематоди. </a:t>
            </a:r>
            <a:r>
              <a:rPr lang="ru-RU" dirty="0" smtClean="0"/>
              <a:t> З </a:t>
            </a:r>
            <a:r>
              <a:rPr lang="ru-RU" dirty="0"/>
              <a:t>хвороб цієї групи найбільш шкідливі: мозаїка тютюну, мозаїка і стрік томату, зморшкувата і смужчата мозаїки картоплі, мозаїка буряка і ін. 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774" y="3960439"/>
            <a:ext cx="286407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86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70"/>
            <a:ext cx="3124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/>
          <a:lstStyle/>
          <a:p>
            <a:r>
              <a:rPr lang="uk-UA" dirty="0" smtClean="0"/>
              <a:t>Жовтяниця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980728"/>
            <a:ext cx="5076056" cy="5877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ea typeface="Calibri"/>
              </a:rPr>
              <a:t>Жовтяниця рослин - хвороби рослин, що викликаються, головним чином, збудниками з групи мікоплазмопод</a:t>
            </a:r>
            <a:r>
              <a:rPr lang="uk-UA" dirty="0">
                <a:ea typeface="Calibri"/>
              </a:rPr>
              <a:t>і</a:t>
            </a:r>
            <a:r>
              <a:rPr lang="ru-RU" dirty="0">
                <a:ea typeface="Calibri"/>
              </a:rPr>
              <a:t>бних організмів і </a:t>
            </a:r>
            <a:r>
              <a:rPr lang="ru-RU" dirty="0" smtClean="0">
                <a:ea typeface="Calibri"/>
              </a:rPr>
              <a:t>вірусами. Для </a:t>
            </a:r>
            <a:r>
              <a:rPr lang="ru-RU" dirty="0">
                <a:ea typeface="Calibri"/>
              </a:rPr>
              <a:t>жовтяниць характерні: загальний хлороз листя; </a:t>
            </a:r>
            <a:r>
              <a:rPr lang="ru-RU" dirty="0" smtClean="0">
                <a:ea typeface="Calibri"/>
              </a:rPr>
              <a:t>карликовість, </a:t>
            </a:r>
            <a:r>
              <a:rPr lang="ru-RU" dirty="0">
                <a:ea typeface="Calibri"/>
              </a:rPr>
              <a:t>скручування, курчавість листя; надмірне скупчення в них вуглеводів, що викликає їх жорсткість і крихкість. До жовтяниць відносять жовтяницю буряка, закуклювання злаків, скручування листя картоплі і т.д. </a:t>
            </a:r>
            <a:r>
              <a:rPr lang="ru-RU" dirty="0">
                <a:ea typeface="Calibri"/>
                <a:cs typeface="Calibri"/>
              </a:rPr>
              <a:t>Хвороба передається різними видами цикад після інкубаційного періоду збудника в їх тілі, а також тлями. Жовтяниця знижує урожай зеленої маси, плодів, насіння, погіршує декоративні якості квіткових рослин. Відомі жовтяниці рослин (наприклад, жовтяниця капусти), що викликаються грибами. Симптоми цих жовтяниць: пожовтіння, в'янення листя і передчасна загибель рослин. Заходи боротьби: сівозміна, обробіток стійких сортів, видалення хворих рослин, боротьба з бур'янами і переносниками хвороб.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" y="4000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0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таке віруси?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 які групи вони поділяються?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Назвіть самі серйозні вірусні захворювання тварин.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 передаються віруси тваринам</a:t>
            </a:r>
            <a:r>
              <a:rPr lang="en-US" dirty="0" smtClean="0"/>
              <a:t>/</a:t>
            </a:r>
            <a:r>
              <a:rPr lang="uk-UA" dirty="0" smtClean="0"/>
              <a:t>рослинам?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Назвіть характерні ознаки сказу.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потрібно робити після укусу тварини?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таке скрейпі де набув поширення?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Назвіть основні симптоми скрейпі.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Назвіть основні симптоми мозаїки.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Назвіть найбільш шкідливі види мозаїки.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таке жовтяниця?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Назвіть основні симптоми жовтяниці.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 передається жовтяниця?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33750" cy="31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93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980728"/>
            <a:ext cx="8229600" cy="1143000"/>
          </a:xfrm>
        </p:spPr>
        <p:txBody>
          <a:bodyPr/>
          <a:lstStyle/>
          <a:p>
            <a:r>
              <a:rPr lang="uk-UA" dirty="0" smtClean="0"/>
              <a:t>Дякуємо за увагу!!!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5024"/>
            <a:ext cx="6491064" cy="276917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Керівник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                   </a:t>
            </a:r>
            <a:r>
              <a:rPr lang="uk-UA" b="1" dirty="0" smtClean="0"/>
              <a:t>Махліна Тетяна Віталіївна</a:t>
            </a:r>
          </a:p>
          <a:p>
            <a:r>
              <a:rPr lang="uk-UA" dirty="0" smtClean="0"/>
              <a:t>Готували</a:t>
            </a:r>
            <a:r>
              <a:rPr lang="en-US" dirty="0" smtClean="0"/>
              <a:t>: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Макаренко Галина</a:t>
            </a:r>
            <a:r>
              <a:rPr lang="en-US" dirty="0"/>
              <a:t>,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uk-UA" dirty="0" smtClean="0"/>
              <a:t>Гнатюк Людмила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</a:t>
            </a:r>
            <a:r>
              <a:rPr lang="uk-UA" dirty="0" smtClean="0"/>
              <a:t>та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     Смоляр Катерина             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41" y="4149080"/>
            <a:ext cx="3312368" cy="24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8640"/>
            <a:ext cx="4464496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436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20967"/>
            <a:ext cx="4889911" cy="43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3103813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Класифікація</a:t>
            </a:r>
            <a:endParaRPr lang="ru-RU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40" y="2914425"/>
            <a:ext cx="2981325" cy="26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3933056"/>
            <a:ext cx="6175944" cy="21931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/>
              <a:t>Для клініцистів не існує жодної повністю задовільної класифікація вірусних захворювань — ні за вірусною структурою і номенклятурою, ні за способом передачі, ані за типом хвороби. Віруси поділяються на дві групи відповідно до того, що містять вони у своєму геномі — ДНК чи РНК, і, у свою чергу, поділяються на родини відповідно до структури.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89679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Віруси - це паразитичні нуклеопротеїдні </a:t>
            </a:r>
            <a:r>
              <a:rPr lang="ru-RU" dirty="0" smtClean="0"/>
              <a:t>комплекси. </a:t>
            </a:r>
            <a:r>
              <a:rPr lang="ru-RU" dirty="0"/>
              <a:t>Найбільш прості віруси мають у своєму складі тільки одну молекулу нуклеїнової кислоти (ДНК або РНК, ніколи разом) і оболонку з молекул білка. У вірусах не йдуть процеси обміну речовин, вони розмножуються тільки в клітці-господаря. Тому їх не відносять до живим організмам. Віруси, які при своєму розмноженні ушкоджують клітину-господаря, є збудниками захворювань і вважаються патогенними.</a:t>
            </a:r>
          </a:p>
        </p:txBody>
      </p:sp>
    </p:spTree>
    <p:extLst>
      <p:ext uri="{BB962C8B-B14F-4D97-AF65-F5344CB8AC3E}">
        <p14:creationId xmlns:p14="http://schemas.microsoft.com/office/powerpoint/2010/main" val="3816982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043790" cy="697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Віруси</a:t>
            </a:r>
            <a:br>
              <a:rPr lang="ru-RU" sz="8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8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89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тварин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5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716016" cy="66693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Віруси </a:t>
            </a:r>
            <a:r>
              <a:rPr lang="ru-RU" dirty="0"/>
              <a:t>є збудниками багатьох небезпечних хвороб тварин і людини. Вони передаються під час безпосереднього фізичного контакту, повітряно-краплинним шляхом та іншими способами. Віруси можуть також поширюватися організмами-переносниками. Наприклад, вірус сказу переносять собаки й кажани.</a:t>
            </a:r>
          </a:p>
          <a:p>
            <a:r>
              <a:rPr lang="ru-RU" dirty="0" smtClean="0"/>
              <a:t>До </a:t>
            </a:r>
            <a:r>
              <a:rPr lang="ru-RU" dirty="0"/>
              <a:t>серйозних вірусних захворювань тварин можна віднести ящур великої рогатої худоби, </a:t>
            </a:r>
            <a:r>
              <a:rPr lang="ru-RU" dirty="0" smtClean="0"/>
              <a:t>сказ</a:t>
            </a:r>
            <a:r>
              <a:rPr lang="ru-RU" dirty="0"/>
              <a:t>, чуму птахів і </a:t>
            </a:r>
            <a:r>
              <a:rPr lang="ru-RU" dirty="0" smtClean="0"/>
              <a:t>скейпі. 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56" y="112340"/>
            <a:ext cx="3002352" cy="675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09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Ящур </a:t>
            </a:r>
            <a:r>
              <a:rPr lang="ru-RU" dirty="0"/>
              <a:t>великої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рогатої </a:t>
            </a:r>
            <a:r>
              <a:rPr lang="ru-RU" dirty="0"/>
              <a:t>худоби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196752"/>
            <a:ext cx="4896544" cy="56612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Захворювання </a:t>
            </a:r>
            <a:r>
              <a:rPr lang="ru-RU" dirty="0"/>
              <a:t>свійських і диких парнокопитних тварин. Збудник хвороби — один із найменших вірусів, його розміри становлять 25—30 нм. Віріони ящуру мають сферичну форму і складаються з білка і РНК. Відомі сім серотипів вірусу ящуру: А, О, </a:t>
            </a:r>
            <a:r>
              <a:rPr lang="en-US" dirty="0"/>
              <a:t>ATI </a:t>
            </a:r>
            <a:r>
              <a:rPr lang="ru-RU" dirty="0"/>
              <a:t>та інші.</a:t>
            </a:r>
          </a:p>
          <a:p>
            <a:r>
              <a:rPr lang="ru-RU" dirty="0"/>
              <a:t>Вони розмножуються в культурах клітин епітелію язика великої рогатої худоби, нирок тварин, у мозковій тканині мишей.</a:t>
            </a:r>
          </a:p>
          <a:p>
            <a:r>
              <a:rPr lang="ru-RU" dirty="0"/>
              <a:t>Вірусом ящура заражуються також люди при контакті з хворими тваринами, через молоко, фураж, слину тощо. Найчастіше інфікуються діти, які споживають сире молоко від хворих корів. Характерними симптомами хворих корів є гарячка і поява пухирцевої екзантеми на слизовій оболонці ротової порожнини.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4608512" cy="328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24" y="3933056"/>
            <a:ext cx="38999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4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310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Сказ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419066"/>
            <a:ext cx="5218551" cy="64807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Вірус </a:t>
            </a:r>
            <a:r>
              <a:rPr lang="ru-RU" sz="1800" dirty="0"/>
              <a:t>сказу належить до родини </a:t>
            </a:r>
            <a:r>
              <a:rPr lang="ru-RU" sz="1800" dirty="0" smtClean="0"/>
              <a:t>рабдовірусів. Віріон </a:t>
            </a:r>
            <a:r>
              <a:rPr lang="ru-RU" sz="1800" dirty="0"/>
              <a:t>сказу має округлу форму, містить однониткову РНК, оточену оболонкою, яка складається з глікопротеїдів і глікопептидів. Розмножується вірус у мозковій тканині мишей, морських свинок, курчат, кроликів, овець та інших тварин. На сказ найчастіше хворіють собаки, вовки, летючі миші, скунси, рідше — корови, вівці, коні, свині, кішки і птиця. Вірус передається через укуси хворих на сказ тварин або при попаданні слини на подряпини шкіри і слизові оболонки. Джерелом інфекції в природі найчастіше є дикі тварини, зокрема лисиці.</a:t>
            </a:r>
          </a:p>
          <a:p>
            <a:r>
              <a:rPr lang="ru-RU" sz="1800" dirty="0"/>
              <a:t>Часто від укусів хворих тварин заражаються й люди. Найбільш характерною ознакою сказу є водобоязнь — гідрофобія. Відразу ж після укусу хворої тварини слід старанно промити рани водою з милом, продезінфікувати і звернутись до лікаря. Якщо цього не зробити, можна захворіти на сказ, а ця хвороба у людини майже на </a:t>
            </a:r>
            <a:r>
              <a:rPr lang="ru-RU" sz="1800" dirty="0" smtClean="0"/>
              <a:t>90% </a:t>
            </a:r>
            <a:r>
              <a:rPr lang="ru-RU" sz="1800" dirty="0"/>
              <a:t>є летальною. Для профілактики використовується інактивована культуральна вакцина.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07" y="260648"/>
            <a:ext cx="4248472" cy="33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53" y="3659427"/>
            <a:ext cx="4458979" cy="319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30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8820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Скрейпі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90767"/>
            <a:ext cx="4320480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Як </a:t>
            </a:r>
            <a:r>
              <a:rPr lang="ru-RU" dirty="0"/>
              <a:t>інфекційне захворювання овець відоме давно. Ця хвороба найчастіше передається «вертикально» — від овець ягнятам. Інфекція набула поширення в Англії у зв'язку з імунізацією овець проти шотландського енцефаломієліту вакциною, зараженою агентом скрейпі. Інкубаційний період при зараженні досить тривалий — до трьох років. Після появи симптомів захворювання хвороба повільно прогресує. На ранніх стадіях у овець з'являється збудження, а іноді — судоми. Потім інтенсивний свербіж, виснаження, параліч і смерть.</a:t>
            </a:r>
          </a:p>
          <a:p>
            <a:pPr marL="0" indent="0">
              <a:buNone/>
            </a:pPr>
            <a:r>
              <a:rPr lang="ru-RU" dirty="0"/>
              <a:t>Скрейпі може перебігати як типове інфекційне вірусне захворювання, а досліди з фільтрації свідчать, що збудник належить до дрібних вірусів. Припускають, що збудник скрейпі є невеличкою молекулою вільної нуклеїнової кислоти, яка захищена від сторонньої дії завдяки її тісному зв'язку з клітинною мембраною.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11758" cy="28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34" y="3834194"/>
            <a:ext cx="5040294" cy="283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6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849" y="-4869"/>
            <a:ext cx="10279849" cy="685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Віруси </a:t>
            </a:r>
            <a:br>
              <a:rPr lang="ru-RU" sz="8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8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рослин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73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17578"/>
            <a:ext cx="3133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3016"/>
            <a:ext cx="4644008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природних умовах віруси рослин поширюються шляхом прямого контакту або через переносників. Нерідко віруси потрапляють у листок через пошкодження, що виникло внаслідок тертя листків один об одного. Передаванню вірусів можуть сприяти і рослини-паразити, багато вірусів переносять комахи. Генетичним матеріалом вірусів рослин найчастіше виступає РНК.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94" y="3125551"/>
            <a:ext cx="28860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2360" y="6234809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Закукливание </a:t>
            </a:r>
            <a:endParaRPr lang="en-US" sz="1600" b="1" dirty="0" smtClean="0"/>
          </a:p>
          <a:p>
            <a:r>
              <a:rPr lang="en-US" sz="1600" b="1" dirty="0" smtClean="0"/>
              <a:t>      </a:t>
            </a:r>
            <a:r>
              <a:rPr lang="ru-RU" sz="1600" b="1" dirty="0" smtClean="0"/>
              <a:t>овса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199553"/>
            <a:ext cx="1883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Махровость чёрной </a:t>
            </a:r>
            <a:r>
              <a:rPr lang="ru-RU" sz="1600" b="1" dirty="0" smtClean="0"/>
              <a:t>смородины</a:t>
            </a:r>
            <a:endParaRPr lang="ru-RU" sz="1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270452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622578"/>
            <a:ext cx="1766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Скручивание листьев картофеля</a:t>
            </a:r>
          </a:p>
        </p:txBody>
      </p:sp>
    </p:spTree>
    <p:extLst>
      <p:ext uri="{BB962C8B-B14F-4D97-AF65-F5344CB8AC3E}">
        <p14:creationId xmlns:p14="http://schemas.microsoft.com/office/powerpoint/2010/main" val="3293105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1070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Вірусні  захворювання</vt:lpstr>
      <vt:lpstr>Класифікація</vt:lpstr>
      <vt:lpstr>Віруси  тварин </vt:lpstr>
      <vt:lpstr>Презентация PowerPoint</vt:lpstr>
      <vt:lpstr>Ящур великої  рогатої худоби</vt:lpstr>
      <vt:lpstr>Сказ</vt:lpstr>
      <vt:lpstr>Скрейпі</vt:lpstr>
      <vt:lpstr>Віруси  рослин </vt:lpstr>
      <vt:lpstr>Презентация PowerPoint</vt:lpstr>
      <vt:lpstr>Мозаїка </vt:lpstr>
      <vt:lpstr>Жовтяниця</vt:lpstr>
      <vt:lpstr>Запитання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Вірусні захворювання</dc:title>
  <dc:creator>Galichka</dc:creator>
  <cp:lastModifiedBy>Galichka</cp:lastModifiedBy>
  <cp:revision>22</cp:revision>
  <dcterms:created xsi:type="dcterms:W3CDTF">2013-02-16T19:25:20Z</dcterms:created>
  <dcterms:modified xsi:type="dcterms:W3CDTF">2013-02-20T23:52:31Z</dcterms:modified>
</cp:coreProperties>
</file>