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256" r:id="rId2"/>
    <p:sldId id="279" r:id="rId3"/>
    <p:sldId id="289" r:id="rId4"/>
    <p:sldId id="290" r:id="rId5"/>
    <p:sldId id="280" r:id="rId6"/>
    <p:sldId id="282" r:id="rId7"/>
    <p:sldId id="283" r:id="rId8"/>
    <p:sldId id="284" r:id="rId9"/>
    <p:sldId id="285" r:id="rId10"/>
    <p:sldId id="286" r:id="rId11"/>
    <p:sldId id="28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81" r:id="rId31"/>
    <p:sldId id="292" r:id="rId32"/>
    <p:sldId id="287" r:id="rId33"/>
    <p:sldId id="276" r:id="rId34"/>
    <p:sldId id="291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A54"/>
    <a:srgbClr val="405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77" d="100"/>
          <a:sy n="77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D9819-78DA-4DEC-B27D-8A7092B1FCA6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63D45-3ABD-4328-902E-46C091C3E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63D45-3ABD-4328-902E-46C091C3ED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 w="57150" cmpd="thinThick">
            <a:solidFill>
              <a:schemeClr val="accent2">
                <a:lumMod val="50000"/>
              </a:schemeClr>
            </a:solidFill>
          </a:ln>
        </p:spPr>
        <p:txBody>
          <a:bodyPr/>
          <a:lstStyle>
            <a:lvl1pPr>
              <a:defRPr b="1" i="0" u="none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anose="02030602050306030303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7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7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FAFE-4260-4D15-9636-05E0E986C441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8543-0BF2-40B8-A177-16635BB74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2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u="sng" strike="noStrike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219" y="1700808"/>
            <a:ext cx="7941810" cy="1152128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4800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r>
              <a:rPr lang="uk-UA" sz="6600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Біорізноманіття</a:t>
            </a:r>
            <a:endParaRPr lang="uk-UA" sz="6600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594928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Горбушина Дар’я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2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513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Завдання у сфері охорони </a:t>
            </a:r>
            <a:r>
              <a:rPr lang="uk-UA" sz="3200" u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біорізноманіття</a:t>
            </a:r>
            <a:endParaRPr lang="uk-UA" sz="320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435280" cy="452596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Економічна - включення </a:t>
            </a:r>
            <a:r>
              <a:rPr lang="uk-UA" sz="2400" b="1" dirty="0" err="1" smtClean="0">
                <a:solidFill>
                  <a:schemeClr val="bg1"/>
                </a:solidFill>
              </a:rPr>
              <a:t>біорізноманіття</a:t>
            </a:r>
            <a:r>
              <a:rPr lang="uk-UA" sz="2400" b="1" dirty="0" smtClean="0">
                <a:solidFill>
                  <a:schemeClr val="bg1"/>
                </a:solidFill>
              </a:rPr>
              <a:t> в макроекономічні показники країни; потенційні економічні прибутки від </a:t>
            </a:r>
            <a:r>
              <a:rPr lang="uk-UA" sz="2400" b="1" dirty="0" err="1" smtClean="0">
                <a:solidFill>
                  <a:schemeClr val="bg1"/>
                </a:solidFill>
              </a:rPr>
              <a:t>біорізноманіття</a:t>
            </a:r>
            <a:r>
              <a:rPr lang="uk-UA" sz="2400" b="1" dirty="0" smtClean="0">
                <a:solidFill>
                  <a:schemeClr val="bg1"/>
                </a:solidFill>
              </a:rPr>
              <a:t>, в їх числі: прямі , і непрямі (</a:t>
            </a:r>
            <a:r>
              <a:rPr lang="uk-UA" sz="2400" b="1" dirty="0" err="1" smtClean="0">
                <a:solidFill>
                  <a:schemeClr val="bg1"/>
                </a:solidFill>
              </a:rPr>
              <a:t>екотуризм</a:t>
            </a:r>
            <a:r>
              <a:rPr lang="uk-UA" sz="2400" b="1" dirty="0" smtClean="0">
                <a:solidFill>
                  <a:schemeClr val="bg1"/>
                </a:solidFill>
              </a:rPr>
              <a:t>), а також витрати - відновлення зруйнованого </a:t>
            </a:r>
            <a:r>
              <a:rPr lang="uk-UA" sz="2400" b="1" dirty="0" err="1" smtClean="0">
                <a:solidFill>
                  <a:schemeClr val="bg1"/>
                </a:solidFill>
              </a:rPr>
              <a:t>біорізноманіття</a:t>
            </a:r>
            <a:r>
              <a:rPr lang="uk-UA" sz="2400" b="1" dirty="0" smtClean="0">
                <a:solidFill>
                  <a:schemeClr val="bg1"/>
                </a:solidFill>
              </a:rPr>
              <a:t> . 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 Управлінська - створення співробітництва шляхом залучення в спільну діяльність державних і комерційних установ, армії і флоту. </a:t>
            </a:r>
          </a:p>
          <a:p>
            <a:pPr marL="0" indent="0">
              <a:buNone/>
            </a:pP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- включення визначень і понять, пов'язаних з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біорізноманіттям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усі відповідні законодавчі норми, створення правової підтримки збереження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- формалізація процедур прийняття рішень, пошук індикаторів </a:t>
            </a:r>
            <a:r>
              <a:rPr lang="uk-UA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Еколого-просвітницька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екологічна освіта населення, пропаганди охорони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найважливішої складової частини біосфери.</a:t>
            </a: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8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7125112" cy="32867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 до одного з найважливіших надбань кожної держави, адже живі організми виконують життєво важливі функції, є індикаторами якості навколишнього середовища. 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Documents and Settings\tehnic\Рабочий стол\біорізноманіття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54440"/>
            <a:ext cx="4104456" cy="397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590" y="2996952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Зміни біорізноманіття – це одні з найнебезпечніших змін, тому що вони мають незворотний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характер.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C:\Documents and Settings\tehnic\Рабочий стол\біорізноманіття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3033"/>
            <a:ext cx="2808312" cy="243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tehnic\Рабочий стол\біорізноманіття\harmful-diversity-lossqa3-600x400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440249" cy="22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5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136904" cy="40514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біорізноманіття є складною, комплексною проблемою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Сюди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Збалансоване використання земельних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 ;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Невиснажливе використання природних екосистем ;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рівня техногенних забруднень природних компонентів;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 площ під лісами й іншою природною рослинністю.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Вивчаючи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біорізноманіття, увагу приділяють трьом аспектам: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видовому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екосистемному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Documents and Settings\tehnic\Рабочий стол\біорізноманіття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95" y="2348880"/>
            <a:ext cx="4680520" cy="42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8640"/>
            <a:ext cx="6840760" cy="3286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Генетичне біорізноманіття – це сукупність генофондів різних популяцій одного виду.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6" name="Picture 2" descr="C:\Documents and Settings\tehnic\Рабочий стол\біорізноманіття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606" y="1835420"/>
            <a:ext cx="2992334" cy="194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tehnic\Рабочий стол\біорізноманіття\alc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346439" cy="32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tehnic\Рабочий стол\біорізноманіття\img_606X341_serbia-zoo-animals-cold-wave-no-comment-0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320" y="3964992"/>
            <a:ext cx="4550066" cy="25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0"/>
            <a:ext cx="7560840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Видова різноманітність – це сукупність видів, що населяють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територію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dirty="0"/>
              <a:t>В межах України поширені 5100 видів вищих рослин, 12</a:t>
            </a:r>
            <a:r>
              <a:rPr lang="ru-RU" dirty="0"/>
              <a:t>%</a:t>
            </a:r>
            <a:r>
              <a:rPr lang="uk-UA" dirty="0"/>
              <a:t> з яких </a:t>
            </a:r>
            <a:r>
              <a:rPr lang="uk-UA" dirty="0" err="1"/>
              <a:t>занесено</a:t>
            </a:r>
            <a:r>
              <a:rPr lang="uk-UA" dirty="0"/>
              <a:t> до Червоної книги України. </a:t>
            </a:r>
            <a:endParaRPr lang="ru-RU" dirty="0"/>
          </a:p>
          <a:p>
            <a:pPr marL="0" indent="0"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2" name="Picture 4" descr="C:\Documents and Settings\tehnic\Рабочий стол\біорізноманіття\Робоче фото д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501008"/>
            <a:ext cx="4608512" cy="32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005137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403" y="0"/>
            <a:ext cx="7940013" cy="3358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Екосистемне (ландшафтне) біорізноманіття – це сукупність унікальних і типових лісних, степових, морських та інших угрупувань.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 descr="C:\Documents and Settings\tehnic\Рабочий стол\біорізноманіття\biodiversity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4824536" cy="34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tehnic\Рабочий стол\біорізноманіття\trop_biodiversity_3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1337"/>
            <a:ext cx="2952328" cy="35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7125112" cy="18938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Унікальними</a:t>
            </a:r>
            <a:r>
              <a:rPr lang="en-US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з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точки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зору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збереження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біорізноманіття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є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екосистеми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Українських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Карпат,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Гірського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Криму,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Подільського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Подністров’я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та</a:t>
            </a:r>
            <a:r>
              <a:rPr lang="en-US" sz="2800" dirty="0" smtClean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інші</a:t>
            </a:r>
            <a:r>
              <a:rPr lang="en-US" sz="2800" dirty="0" smtClean="0">
                <a:latin typeface="Arial Black" panose="020B0A040201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400600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35694" y="6102006"/>
            <a:ext cx="79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/>
              <a:t>К</a:t>
            </a:r>
            <a:r>
              <a:rPr lang="ru-RU" sz="2000" b="1" dirty="0" smtClean="0"/>
              <a:t>рим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632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(біологічне різноманіття) - різноманітність життя у всіх її проявах. У більш вузькому сенсі, під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розуміють різноманітність на трьох рівнях організації: генетична різноманітність (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генів та їх варіантів - алелів), різноманітність видів в екосистемах і, нарешті, різноманітність самих екосистем.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211127"/>
            <a:ext cx="5857421" cy="313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1670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332656"/>
            <a:ext cx="2664296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Карпати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4392488" cy="329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392488" cy="273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67744" y="5589240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Поділля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20" y="0"/>
            <a:ext cx="8928992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М.Д.Гродзинський, П.Г. Щищенко вказують на чотири аспекти трактування ландшафтного різноманіття: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ландшафтнознавче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трактування ладшафтного різноманіття зводиться до визначення кількості типів ландшафтів і кількості їх контурів у межах певної території. Виявлення ареалів максимуму різноманіття територіальної структури ландшафту має особливе значення для виділення мережі природоохоронних територій.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09" y="3838310"/>
            <a:ext cx="4680520" cy="30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6632"/>
            <a:ext cx="828092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- антропічне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 ландшафтного різноманіття побудоване на широкому розумінні цього терміна, а саме – зміненого і перетвореного людською діяльністю ландшафту. Ландшафтно-екологічної оптимізації території можна досягти при гармонійному порівнянні природних і антропогенних ландшафтів у співвідношенні 60% до 40% ландшафтної структури.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464496" cy="33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44245"/>
            <a:ext cx="9144000" cy="34567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біоцентричне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 ландшафтного різноманіття полягає в тому, що досягнення ландшафтного різноманіття передусім необхідне для забезпечення біотичного. Згідно з таким підходом, головна причина втрати біотичного різноманіття полягає в ізольованості окремих ділянок рослинного покриву.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69" y="3429000"/>
            <a:ext cx="4254531" cy="321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4" y="3429000"/>
            <a:ext cx="9113646" cy="34259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- гуманістичне розуміння ландшафтного біорізноманіття зводиться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до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трактування ландшафту як природно-культурної цілісності . У такому ракурсі ландшафтне різноманіття охоплює природне, культурне й етнічне середовище. Кожний ландшафт наділений специфічними культурними і етнічними рисами, притаманними традиціями, звичаями і обрядами місцевого населення.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2656"/>
            <a:ext cx="3816424" cy="270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52771" cy="27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6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368152"/>
          </a:xfrm>
        </p:spPr>
        <p:txBody>
          <a:bodyPr>
            <a:noAutofit/>
          </a:bodyPr>
          <a:lstStyle/>
          <a:p>
            <a:r>
              <a:rPr lang="ru-RU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 </a:t>
            </a:r>
            <a:r>
              <a:rPr lang="ru-RU" sz="28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Природозаповідання </a:t>
            </a:r>
            <a:r>
              <a:rPr lang="ru-RU" sz="280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як одна з </a:t>
            </a:r>
            <a:r>
              <a:rPr lang="ru-RU" sz="2800" u="none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ефективних</a:t>
            </a:r>
            <a:r>
              <a:rPr lang="ru-RU" sz="280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ru-RU" sz="2800" u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форм </a:t>
            </a:r>
            <a:r>
              <a:rPr lang="ru-RU" sz="280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збереження біорізноманіття</a:t>
            </a:r>
            <a:endParaRPr lang="en-US" sz="280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96702"/>
            <a:ext cx="8640959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Arial Black" panose="020B0A04020102020204" pitchFamily="34" charset="0"/>
              </a:rPr>
              <a:t>Заповідна справа </a:t>
            </a:r>
            <a:r>
              <a:rPr lang="ru-RU" sz="2400" dirty="0" smtClean="0">
                <a:latin typeface="Arial Black" panose="020B0A04020102020204" pitchFamily="34" charset="0"/>
              </a:rPr>
              <a:t>– це не тільки збереження і охорона заповідних обєктів різних рангів. Заповідання </a:t>
            </a:r>
            <a:r>
              <a:rPr lang="ru-RU" sz="2400" dirty="0">
                <a:latin typeface="Arial Black" panose="020B0A04020102020204" pitchFamily="34" charset="0"/>
              </a:rPr>
              <a:t>виконує ряд важливих наукових, господарських, екологічних завдань.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5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3"/>
            <a:ext cx="8136904" cy="338437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Arial Black" panose="020B0A04020102020204" pitchFamily="34" charset="0"/>
              </a:rPr>
              <a:t>До </a:t>
            </a:r>
            <a:r>
              <a:rPr lang="ru-RU" sz="2800" dirty="0">
                <a:latin typeface="Arial Black" panose="020B0A04020102020204" pitchFamily="34" charset="0"/>
              </a:rPr>
              <a:t>природно-заповідного фонду України належать: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риродні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території та об ’ єкти – природні заповідники, біосферні заповідники, національні природні парки, заказники тощо.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7" y="3514039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467712" cy="26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136904" cy="924475"/>
          </a:xfrm>
        </p:spPr>
        <p:txBody>
          <a:bodyPr>
            <a:noAutofit/>
          </a:bodyPr>
          <a:lstStyle/>
          <a:p>
            <a:r>
              <a:rPr lang="ru-RU" dirty="0"/>
              <a:t>Національний природний парк "Сколівські Бескиди"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48486"/>
            <a:ext cx="4464496" cy="334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625" y="3933056"/>
            <a:ext cx="4091375" cy="272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1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2277"/>
            <a:ext cx="7984067" cy="92447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Заповідник Асканія-Нова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61662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3" y="4239849"/>
            <a:ext cx="3600399" cy="239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4197261"/>
            <a:ext cx="3888432" cy="248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3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0649"/>
            <a:ext cx="8352928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тучно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 об ’ єкти – ботанічні сади, дендрологічні парки, зоологічні парки тощо.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779509" cy="31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40" y="2159922"/>
            <a:ext cx="4160734" cy="280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4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334096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 , регресія - процес погіршення характеристик будь-якого об'єкта з плином часу, рух назад, поступове погіршення, занепад, зниження якості, руйнування матерії внаслідок зовнішнього впливу за законами природи і часу.</a:t>
            </a:r>
          </a:p>
          <a:p>
            <a:pPr marL="0" indent="0" algn="ctr"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89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Заходи збереження </a:t>
            </a:r>
            <a:r>
              <a:rPr lang="uk-UA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біорізноманіття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Autofit/>
          </a:bodyPr>
          <a:lstStyle/>
          <a:p>
            <a:r>
              <a:rPr lang="uk-UA" sz="3600" b="1" dirty="0"/>
              <a:t>Збалансоване використання земельних ресурсів.</a:t>
            </a:r>
          </a:p>
          <a:p>
            <a:r>
              <a:rPr lang="uk-UA" sz="3600" b="1" dirty="0"/>
              <a:t>Невиснажливе використання природних екосистем.</a:t>
            </a:r>
          </a:p>
          <a:p>
            <a:r>
              <a:rPr lang="uk-UA" sz="3600" b="1" dirty="0"/>
              <a:t>Зниження рівня техногенних забруднень природних комплексів.</a:t>
            </a:r>
          </a:p>
          <a:p>
            <a:r>
              <a:rPr lang="uk-UA" sz="3600" b="1" dirty="0"/>
              <a:t>Збільшення площ під лісами й іншою природною рослинністю.</a:t>
            </a:r>
          </a:p>
          <a:p>
            <a:endParaRPr lang="uk-UA" sz="3600" b="1" dirty="0"/>
          </a:p>
          <a:p>
            <a:pPr marL="0" indent="0">
              <a:buNone/>
            </a:pP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381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b="1" dirty="0"/>
              <a:t>Шляхи вирішення глобальних екологічних проблем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-енергетичне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забезпечення високого рівня життя і охорони довкілля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-використання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науково-технічного прогресу для охорони природи і забезпечення  високого рівня життя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-екологічна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-обмеження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споживчого відношення до природи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-витрати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рішення екологічних проблем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-структурні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у використанні існуючих невід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новлюваних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видів енергії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-припинення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надмірного вирубування лісів</a:t>
            </a:r>
            <a:b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людей екологічного світогляду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u="none" dirty="0" err="1" smtClean="0"/>
              <a:t>Природозаповідною</a:t>
            </a:r>
            <a:r>
              <a:rPr lang="uk-UA" b="1" u="none" dirty="0" smtClean="0"/>
              <a:t> справою займається:</a:t>
            </a:r>
            <a:endParaRPr lang="uk-UA" u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Товариство Подільських природодослідників і любителів природи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Хортицьке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товариство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збережувачів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природи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Кримське товариство природодослідників і любителів природи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Миколаївське товариство любителів природи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Харківське товариство любителів природи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Полтавський природо-заповідний музей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Київський природоохоронний комітет ; </a:t>
            </a:r>
          </a:p>
          <a:p>
            <a:pPr marL="0" indent="0"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природничий відділ Українського наукового товариства ; </a:t>
            </a: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29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84715"/>
            <a:ext cx="9144000" cy="32849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Сучасні екологічні спостереження і оцінки показують</a:t>
            </a:r>
            <a:r>
              <a:rPr lang="ru-RU" dirty="0">
                <a:latin typeface="Arial Black" panose="020B0A04020102020204" pitchFamily="34" charset="0"/>
              </a:rPr>
              <a:t>, що збереження генофонду будь-якого регіону можливе за умови 10-15% заповідності його площі. Нарощування кількості заповідних об ’ єктів не є самоціллю й особливого ефекту не дасть. Необхідно цілеспрямовано формувати екологічні мережі, в яких заповідні території виконуватимуть функції основних структурних елементів.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3506271" cy="317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359149" cy="23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624" y="908720"/>
            <a:ext cx="2408789" cy="180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0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4330824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Людство вступило у XX століття під гаслом: природа не храм, а майстерня. Такий хід не міг не завершитися глобальною деградацією природного середовища земної кулі.</a:t>
            </a:r>
            <a:b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Сучасна екологічна криза має якісно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iншу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 природу порівняно з усіма попередніми кризами. Це перша криза, що охопила всю планету i яка повністю спричинена не природними процесами, а діяльністю людства.</a:t>
            </a:r>
          </a:p>
          <a:p>
            <a:pPr marL="0" indent="0" algn="ctr">
              <a:buNone/>
            </a:pP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x_00aa1e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712511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Висновки:</a:t>
            </a:r>
          </a:p>
          <a:p>
            <a:pPr marL="0" indent="0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Наявна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мережа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заповідних об єктів україни охоплює близько 42% видів </a:t>
            </a:r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рослин і тварин України і незначну частку ландшафтного різноманіття. Тому ідея системного підходу до охорони природи, яка зазначена в концепції екомереж має стати провідною у ХХІ ст.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uk-UA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Україна володіє третім після Росії і Франції біорізноманіттям Європи. Тому реалізація загальнодержавної програми формування національної екомережі сприятиме своєчасному збереженню і відновленню видового, генетичного та ландшафтного різноманіть.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 descr="C:\Documents and Settings\tehnic\Рабочий стол\біорізноманіття\Papua-coral-reef-http_environment_nationalgeographic_c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29" y="4006362"/>
            <a:ext cx="4109356" cy="28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441" y="12197"/>
            <a:ext cx="8229600" cy="3124944"/>
          </a:xfrm>
        </p:spPr>
        <p:txBody>
          <a:bodyPr>
            <a:normAutofit/>
          </a:bodyPr>
          <a:lstStyle/>
          <a:p>
            <a:pPr algn="ctr"/>
            <a:endParaRPr lang="uk-UA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 природи — це процес порушення екологічної рівноваги, який спричиняється природними чи антропогенними факторами і призводить до руйнації навколишнього середовища .</a:t>
            </a:r>
          </a:p>
          <a:p>
            <a:pPr algn="ctr"/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x_8a715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28" y="2798064"/>
            <a:ext cx="4568420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6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u="none" dirty="0" smtClean="0"/>
              <a:t>Причини деградації </a:t>
            </a:r>
            <a:r>
              <a:rPr lang="uk-UA" b="1" u="none" dirty="0" err="1" smtClean="0"/>
              <a:t>біорізноманіття</a:t>
            </a:r>
            <a:endParaRPr lang="uk-UA" u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229600" cy="45259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природного середовища життя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Чужорідні види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 експлуатація природних ресурсів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зростання населення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 глобального потепління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9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u="none" dirty="0"/>
              <a:t>Руйнування природного середовища життя</a:t>
            </a:r>
            <a:r>
              <a:rPr lang="ru-RU" b="1" u="none" dirty="0"/>
              <a:t/>
            </a:r>
            <a:br>
              <a:rPr lang="ru-RU" b="1" u="none" dirty="0"/>
            </a:br>
            <a:endParaRPr lang="ru-RU" b="1" u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dirty="0"/>
              <a:t>заготовка деревини, </a:t>
            </a:r>
          </a:p>
          <a:p>
            <a:r>
              <a:rPr lang="uk-UA" sz="3600" b="1" dirty="0"/>
              <a:t>добування корисних копалин, </a:t>
            </a:r>
          </a:p>
          <a:p>
            <a:r>
              <a:rPr lang="uk-UA" sz="3600" b="1" dirty="0"/>
              <a:t>вируб лісу під пасовища, </a:t>
            </a:r>
          </a:p>
          <a:p>
            <a:r>
              <a:rPr lang="uk-UA" sz="3600" b="1" dirty="0"/>
              <a:t>будівництво дамб і автомагістралей,</a:t>
            </a:r>
          </a:p>
          <a:p>
            <a:r>
              <a:rPr lang="uk-UA" sz="3600" b="1" dirty="0"/>
              <a:t>спалення </a:t>
            </a:r>
            <a:r>
              <a:rPr lang="uk-UA" sz="3600" b="1" dirty="0" smtClean="0"/>
              <a:t>трав’яних </a:t>
            </a:r>
            <a:r>
              <a:rPr lang="uk-UA" sz="3600" b="1" dirty="0"/>
              <a:t>покривів.</a:t>
            </a:r>
            <a:endParaRPr lang="ru-RU" sz="3600" b="1" dirty="0"/>
          </a:p>
          <a:p>
            <a:endParaRPr lang="ru-RU" sz="3600" b="1" dirty="0"/>
          </a:p>
          <a:p>
            <a:endParaRPr lang="ru-RU" sz="3600" b="1" dirty="0"/>
          </a:p>
        </p:txBody>
      </p:sp>
      <p:pic>
        <p:nvPicPr>
          <p:cNvPr id="4" name="Рисунок 3" descr="lis-1-18-05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5760640" cy="3824084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988840"/>
            <a:ext cx="649855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i="1" u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Чужорідні види</a:t>
            </a:r>
            <a:r>
              <a:rPr lang="ru-RU" sz="4800" b="1" u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/>
            </a:r>
            <a:br>
              <a:rPr lang="ru-RU" sz="4800" b="1" u="none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</a:br>
            <a:endParaRPr lang="ru-RU" sz="4800" b="1" u="none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людина ввозить у будь-яку екосистему чужорідні біологічні види, вони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 усю екосистему настільки, що витісняють інші види, або приносять із собою такі хвороби, проти яких у них немає імунітету.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Надмірна експлуатація природних ресурсів</a:t>
            </a:r>
            <a:r>
              <a:rPr lang="ru-RU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/>
              <a:t>У вересні 1914 року в зоопарку міста </a:t>
            </a:r>
            <a:r>
              <a:rPr lang="uk-UA" sz="3600" dirty="0"/>
              <a:t>Цінціннаті</a:t>
            </a:r>
            <a:r>
              <a:rPr lang="uk-UA" sz="3600" dirty="0"/>
              <a:t> помер останній мандруючий голуб.</a:t>
            </a:r>
            <a:endParaRPr lang="ru-RU" sz="3600" dirty="0"/>
          </a:p>
          <a:p>
            <a:pPr algn="ctr"/>
            <a:endParaRPr lang="ru-RU" sz="3600" dirty="0"/>
          </a:p>
          <a:p>
            <a:pPr algn="ctr"/>
            <a:endParaRPr lang="ru-RU" sz="3600" dirty="0"/>
          </a:p>
        </p:txBody>
      </p:sp>
      <p:pic>
        <p:nvPicPr>
          <p:cNvPr id="4" name="Рисунок 3" descr="img_1321451781.g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714596"/>
            <a:ext cx="3178612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1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u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Швидке зростання населення</a:t>
            </a:r>
            <a:endParaRPr lang="ru-RU" sz="3600" u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середині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чисельність населення Землі складала 1млрд осіб. Через 1,5 століття кількість збільшилася до 6млрд.Використання природних ресурсів перевищує допустимі норми.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10098"/>
            <a:ext cx="7740352" cy="312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633</TotalTime>
  <Words>1034</Words>
  <Application>Microsoft Office PowerPoint</Application>
  <PresentationFormat>Экран (4:3)</PresentationFormat>
  <Paragraphs>89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Тема2</vt:lpstr>
      <vt:lpstr>   Біорізноманіття</vt:lpstr>
      <vt:lpstr>Презентация PowerPoint</vt:lpstr>
      <vt:lpstr>Презентация PowerPoint</vt:lpstr>
      <vt:lpstr>Презентация PowerPoint</vt:lpstr>
      <vt:lpstr>Причини деградації біорізноманіття</vt:lpstr>
      <vt:lpstr>Руйнування природного середовища життя </vt:lpstr>
      <vt:lpstr>Чужорідні види </vt:lpstr>
      <vt:lpstr>Надмірна експлуатація природних ресурсів </vt:lpstr>
      <vt:lpstr>Швидке зростання населення</vt:lpstr>
      <vt:lpstr>Завдання у сфері охорони біорізноманіття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Природозаповідання як одна з ефективних форм збереження біорізноманіття</vt:lpstr>
      <vt:lpstr>Презентация PowerPoint</vt:lpstr>
      <vt:lpstr>Національний природний парк "Сколівські Бескиди"</vt:lpstr>
      <vt:lpstr>Заповідник Асканія-Нова</vt:lpstr>
      <vt:lpstr>Презентация PowerPoint</vt:lpstr>
      <vt:lpstr>Заходи збереження біорізноманіття </vt:lpstr>
      <vt:lpstr>Шляхи вирішення глобальних екологічних проблем</vt:lpstr>
      <vt:lpstr>Природозаповідною справою займається: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Біорізноманіття</dc:title>
  <dc:creator>tehnic</dc:creator>
  <cp:lastModifiedBy>Даша</cp:lastModifiedBy>
  <cp:revision>34</cp:revision>
  <dcterms:created xsi:type="dcterms:W3CDTF">2012-03-06T12:53:01Z</dcterms:created>
  <dcterms:modified xsi:type="dcterms:W3CDTF">2014-11-16T12:39:17Z</dcterms:modified>
</cp:coreProperties>
</file>