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2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6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0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949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6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43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62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82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03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87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5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3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5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0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1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17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5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73A2A-0C44-497F-894A-8647B1520C7A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9CC9-4276-4807-9BBA-8DAF2B337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7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02149"/>
            <a:ext cx="12192000" cy="73194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733" y="2864560"/>
            <a:ext cx="6000044" cy="1825096"/>
          </a:xfrm>
        </p:spPr>
        <p:txBody>
          <a:bodyPr/>
          <a:lstStyle/>
          <a:p>
            <a:r>
              <a:rPr lang="uk-UA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Здоровий спосіб життя</a:t>
            </a:r>
            <a:endParaRPr lang="ru-R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20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365" t="1767" r="3252" b="13393"/>
          <a:stretch/>
        </p:blipFill>
        <p:spPr>
          <a:xfrm>
            <a:off x="432582" y="433384"/>
            <a:ext cx="5842781" cy="602368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896" t="2437" r="2237" b="12524"/>
          <a:stretch/>
        </p:blipFill>
        <p:spPr>
          <a:xfrm>
            <a:off x="6865034" y="433384"/>
            <a:ext cx="4965895" cy="602368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28468" y="625256"/>
            <a:ext cx="7203831" cy="1293028"/>
          </a:xfrm>
        </p:spPr>
        <p:txBody>
          <a:bodyPr/>
          <a:lstStyle/>
          <a:p>
            <a:r>
              <a:rPr lang="uk-UA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Алкоголь</a:t>
            </a:r>
            <a:endParaRPr lang="ru-RU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1622" y="1547448"/>
            <a:ext cx="5166359" cy="4023359"/>
          </a:xfrm>
          <a:prstGeom prst="ellipse">
            <a:avLst/>
          </a:prstGeom>
          <a:solidFill>
            <a:schemeClr val="bg1">
              <a:alpha val="68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Алкоголь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підступний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небезпечний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ворог,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руйнує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здоров'я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знищує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морально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Алкоголь за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психотропними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властивостями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належить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наркотичних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Всесвітньої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охорони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здоров'я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алкоголізму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щорічно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вмирає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млн.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осіб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вмирає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страшної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хвороби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рак.</a:t>
            </a:r>
          </a:p>
        </p:txBody>
      </p:sp>
    </p:spTree>
    <p:extLst>
      <p:ext uri="{BB962C8B-B14F-4D97-AF65-F5344CB8AC3E}">
        <p14:creationId xmlns:p14="http://schemas.microsoft.com/office/powerpoint/2010/main" val="20356150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81792"/>
            <a:ext cx="8610600" cy="1293028"/>
          </a:xfrm>
        </p:spPr>
        <p:txBody>
          <a:bodyPr/>
          <a:lstStyle/>
          <a:p>
            <a:r>
              <a:rPr lang="uk-UA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наркотики</a:t>
            </a:r>
            <a:endParaRPr lang="ru-RU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3520" y="5880295"/>
            <a:ext cx="6888480" cy="858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4440" y="3010486"/>
            <a:ext cx="4392637" cy="3727939"/>
          </a:xfrm>
          <a:prstGeom prst="ellipse">
            <a:avLst/>
          </a:prstGeom>
          <a:solidFill>
            <a:schemeClr val="tx1">
              <a:alpha val="61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Учені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стверджують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,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що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за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останні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десять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років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різко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збільшилась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кількість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наркоманів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, особливо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серед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підлітків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,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які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зловживають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природними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і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синтетичними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отруйними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речовинами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.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Кількість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смертей через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передозування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наркотиків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збільшилася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у 12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разів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, а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серед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дітей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— у 42 рази. І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це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не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враховуючи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дітей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та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підлітків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,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офіційно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визнаних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токсикоманами.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681" y="5446845"/>
            <a:ext cx="5821319" cy="10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73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20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576" y="924514"/>
            <a:ext cx="5492847" cy="5063014"/>
          </a:xfrm>
          <a:prstGeom prst="ellipse">
            <a:avLst/>
          </a:prstGeom>
          <a:solidFill>
            <a:schemeClr val="bg1">
              <a:alpha val="77000"/>
            </a:schemeClr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Згідно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ВООЗ,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чинники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меншою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спосіб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(50–55%),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екологічна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обстановка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навколишнього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(20–25%),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спадковість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(15–20%)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рівень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обслуговування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(7–15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%).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Зауважте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спосіб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стан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1726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7636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178806"/>
            <a:ext cx="4758397" cy="4842166"/>
          </a:xfrm>
          <a:prstGeom prst="ellipse">
            <a:avLst/>
          </a:prstGeom>
          <a:solidFill>
            <a:schemeClr val="bg1">
              <a:alpha val="59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Шкідливі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звички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стають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непомітними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супутниками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Перший час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кинути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легко, але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тому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майже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ніхто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поспішає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кидати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Коли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шкідлива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міцно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входить 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з’являється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позбавитися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зробити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непросто…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402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336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4963" y="0"/>
            <a:ext cx="5307037" cy="4501662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txBody>
          <a:bodyPr>
            <a:normAutofit fontScale="92500"/>
          </a:bodyPr>
          <a:lstStyle/>
          <a:p>
            <a:r>
              <a:rPr lang="ru-RU" dirty="0" err="1"/>
              <a:t>Шкідливі</a:t>
            </a:r>
            <a:r>
              <a:rPr lang="ru-RU" dirty="0"/>
              <a:t> ж </a:t>
            </a:r>
            <a:r>
              <a:rPr lang="ru-RU" dirty="0" err="1" smtClean="0"/>
              <a:t>звички</a:t>
            </a:r>
            <a:r>
              <a:rPr lang="ru-RU" dirty="0" smtClean="0"/>
              <a:t> </a:t>
            </a:r>
            <a:r>
              <a:rPr lang="ru-RU" dirty="0" err="1" smtClean="0"/>
              <a:t>дезорганізують</a:t>
            </a:r>
            <a:r>
              <a:rPr lang="ru-RU" dirty="0" smtClean="0"/>
              <a:t> </a:t>
            </a:r>
            <a:r>
              <a:rPr lang="ru-RU" dirty="0" err="1"/>
              <a:t>людину</a:t>
            </a:r>
            <a:r>
              <a:rPr lang="ru-RU" dirty="0"/>
              <a:t>, </a:t>
            </a:r>
            <a:r>
              <a:rPr lang="ru-RU" dirty="0" err="1"/>
              <a:t>послаблюють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волю, </a:t>
            </a:r>
            <a:r>
              <a:rPr lang="ru-RU" dirty="0" err="1"/>
              <a:t>знижують</a:t>
            </a:r>
            <a:r>
              <a:rPr lang="ru-RU" dirty="0"/>
              <a:t> </a:t>
            </a:r>
            <a:r>
              <a:rPr lang="ru-RU" dirty="0" err="1"/>
              <a:t>працездатність</a:t>
            </a:r>
            <a:r>
              <a:rPr lang="ru-RU" dirty="0"/>
              <a:t>, </a:t>
            </a:r>
            <a:r>
              <a:rPr lang="ru-RU" dirty="0" err="1"/>
              <a:t>погіршують</a:t>
            </a:r>
            <a:r>
              <a:rPr lang="ru-RU" dirty="0"/>
              <a:t> </a:t>
            </a:r>
            <a:r>
              <a:rPr lang="ru-RU" dirty="0" err="1"/>
              <a:t>здоров'я</a:t>
            </a:r>
            <a:r>
              <a:rPr lang="ru-RU" dirty="0"/>
              <a:t> і </a:t>
            </a:r>
            <a:r>
              <a:rPr lang="ru-RU" dirty="0" err="1"/>
              <a:t>скорочують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вони </a:t>
            </a:r>
            <a:r>
              <a:rPr lang="ru-RU" dirty="0" err="1"/>
              <a:t>утворюються</a:t>
            </a:r>
            <a:r>
              <a:rPr lang="ru-RU" dirty="0"/>
              <a:t>,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 smtClean="0"/>
              <a:t>згубніше</a:t>
            </a:r>
            <a:r>
              <a:rPr lang="ru-RU" dirty="0" smtClean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звички</a:t>
            </a:r>
            <a:r>
              <a:rPr lang="ru-RU" dirty="0"/>
              <a:t> </a:t>
            </a:r>
            <a:r>
              <a:rPr lang="ru-RU" dirty="0" err="1"/>
              <a:t>приносять</a:t>
            </a:r>
            <a:r>
              <a:rPr lang="ru-RU" dirty="0"/>
              <a:t> </a:t>
            </a: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бід</a:t>
            </a:r>
            <a:r>
              <a:rPr lang="ru-RU" dirty="0"/>
              <a:t> і </a:t>
            </a:r>
            <a:r>
              <a:rPr lang="ru-RU" dirty="0" err="1"/>
              <a:t>страждань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5952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506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26610"/>
            <a:ext cx="4631788" cy="2954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Найпоширенішими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 факторами,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що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 негативно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впливають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 на стан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здоров'я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людини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, є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такі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шкідливі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звички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BatangChe" panose="02030609000101010101" pitchFamily="49" charset="-127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264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732"/>
          <a:stretch/>
        </p:blipFill>
        <p:spPr>
          <a:xfrm>
            <a:off x="0" y="0"/>
            <a:ext cx="12192000" cy="6872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557" y="2789812"/>
            <a:ext cx="3767797" cy="1293028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куріння</a:t>
            </a:r>
            <a:endParaRPr lang="ru-RU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309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126" y="4801801"/>
            <a:ext cx="8610600" cy="1293028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Алкоголь</a:t>
            </a:r>
            <a:endParaRPr lang="ru-RU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468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1144"/>
            <a:ext cx="4926037" cy="1216855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Наркотики</a:t>
            </a:r>
            <a:endParaRPr lang="ru-RU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437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0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28" y="5362749"/>
            <a:ext cx="3631809" cy="1293028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Куріння</a:t>
            </a:r>
            <a:endParaRPr lang="ru-RU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2938" y="914400"/>
            <a:ext cx="6559062" cy="5328138"/>
          </a:xfrm>
          <a:prstGeom prst="ellipse">
            <a:avLst/>
          </a:prstGeom>
          <a:solidFill>
            <a:schemeClr val="bg1">
              <a:alpha val="74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активно палить 41 </a:t>
            </a:r>
            <a:r>
              <a:rPr lang="ru-RU" dirty="0" err="1"/>
              <a:t>відсоток</a:t>
            </a:r>
            <a:r>
              <a:rPr lang="ru-RU" dirty="0"/>
              <a:t> </a:t>
            </a:r>
            <a:r>
              <a:rPr lang="ru-RU" dirty="0" err="1"/>
              <a:t>працездатного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10 млн. </a:t>
            </a:r>
            <a:r>
              <a:rPr lang="ru-RU" dirty="0" err="1"/>
              <a:t>осіб</a:t>
            </a:r>
            <a:r>
              <a:rPr lang="ru-RU" dirty="0"/>
              <a:t>.</a:t>
            </a:r>
          </a:p>
          <a:p>
            <a:r>
              <a:rPr lang="ru-RU" dirty="0"/>
              <a:t>При </a:t>
            </a:r>
            <a:r>
              <a:rPr lang="ru-RU" dirty="0" err="1"/>
              <a:t>цьому</a:t>
            </a:r>
            <a:r>
              <a:rPr lang="ru-RU" dirty="0"/>
              <a:t> 43% </a:t>
            </a:r>
            <a:r>
              <a:rPr lang="ru-RU" dirty="0" err="1"/>
              <a:t>чоловіків</a:t>
            </a:r>
            <a:r>
              <a:rPr lang="ru-RU" dirty="0"/>
              <a:t> та 36%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щодня</a:t>
            </a:r>
            <a:r>
              <a:rPr lang="ru-RU" dirty="0"/>
              <a:t> </a:t>
            </a:r>
            <a:r>
              <a:rPr lang="ru-RU" dirty="0" err="1"/>
              <a:t>підпадають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тютюнового</a:t>
            </a:r>
            <a:r>
              <a:rPr lang="ru-RU" dirty="0"/>
              <a:t> </a:t>
            </a:r>
            <a:r>
              <a:rPr lang="ru-RU" dirty="0" err="1"/>
              <a:t>диму</a:t>
            </a:r>
            <a:r>
              <a:rPr lang="ru-RU" dirty="0"/>
              <a:t>, так званого </a:t>
            </a:r>
            <a:r>
              <a:rPr lang="ru-RU" dirty="0" err="1"/>
              <a:t>пасивного</a:t>
            </a:r>
            <a:r>
              <a:rPr lang="ru-RU" dirty="0"/>
              <a:t> </a:t>
            </a:r>
            <a:r>
              <a:rPr lang="ru-RU" dirty="0" err="1"/>
              <a:t>куріння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наслідків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в </a:t>
            </a:r>
            <a:r>
              <a:rPr lang="ru-RU" dirty="0" err="1"/>
              <a:t>державі</a:t>
            </a:r>
            <a:r>
              <a:rPr lang="ru-RU" dirty="0"/>
              <a:t> </a:t>
            </a:r>
            <a:r>
              <a:rPr lang="ru-RU" dirty="0" err="1"/>
              <a:t>щорічно</a:t>
            </a:r>
            <a:r>
              <a:rPr lang="ru-RU" dirty="0"/>
              <a:t> </a:t>
            </a:r>
            <a:r>
              <a:rPr lang="ru-RU" dirty="0" err="1"/>
              <a:t>помирає</a:t>
            </a:r>
            <a:r>
              <a:rPr lang="ru-RU" dirty="0"/>
              <a:t> 17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на годину.</a:t>
            </a:r>
          </a:p>
          <a:p>
            <a:r>
              <a:rPr lang="ru-RU" dirty="0" err="1"/>
              <a:t>Розрахунки</a:t>
            </a:r>
            <a:r>
              <a:rPr lang="ru-RU" dirty="0"/>
              <a:t> показали,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, яка не курить, але </a:t>
            </a:r>
            <a:r>
              <a:rPr lang="ru-RU" dirty="0" err="1"/>
              <a:t>знаходиться</a:t>
            </a:r>
            <a:r>
              <a:rPr lang="ru-RU" dirty="0"/>
              <a:t> у </a:t>
            </a:r>
            <a:r>
              <a:rPr lang="ru-RU" dirty="0" err="1"/>
              <a:t>накуреній</a:t>
            </a:r>
            <a:r>
              <a:rPr lang="ru-RU" dirty="0"/>
              <a:t> </a:t>
            </a:r>
            <a:r>
              <a:rPr lang="ru-RU" dirty="0" err="1"/>
              <a:t>кімнаті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12 </a:t>
            </a:r>
            <a:r>
              <a:rPr lang="ru-RU" dirty="0" err="1"/>
              <a:t>години</a:t>
            </a:r>
            <a:r>
              <a:rPr lang="ru-RU" dirty="0"/>
              <a:t> на </a:t>
            </a:r>
            <a:r>
              <a:rPr lang="ru-RU" dirty="0" err="1"/>
              <a:t>добу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дозу </a:t>
            </a:r>
            <a:r>
              <a:rPr lang="ru-RU" dirty="0" err="1"/>
              <a:t>канцерогенних</a:t>
            </a:r>
            <a:r>
              <a:rPr lang="ru-RU" dirty="0"/>
              <a:t> і </a:t>
            </a:r>
            <a:r>
              <a:rPr lang="ru-RU" dirty="0" err="1"/>
              <a:t>токсичних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ніби</a:t>
            </a:r>
            <a:r>
              <a:rPr lang="ru-RU" dirty="0"/>
              <a:t> вона сама </a:t>
            </a:r>
            <a:r>
              <a:rPr lang="ru-RU" dirty="0" err="1"/>
              <a:t>викурила</a:t>
            </a:r>
            <a:r>
              <a:rPr lang="ru-RU" dirty="0"/>
              <a:t> за </a:t>
            </a:r>
            <a:r>
              <a:rPr lang="ru-RU" dirty="0" err="1"/>
              <a:t>цей</a:t>
            </a:r>
            <a:r>
              <a:rPr lang="ru-RU" dirty="0"/>
              <a:t> час 23 </a:t>
            </a:r>
            <a:r>
              <a:rPr lang="ru-RU" dirty="0" err="1"/>
              <a:t>сигарети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894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TC104033937[[fn=След самолета]]</Template>
  <TotalTime>76</TotalTime>
  <Words>360</Words>
  <Application>Microsoft Office PowerPoint</Application>
  <PresentationFormat>Широкоэкранный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BatangChe</vt:lpstr>
      <vt:lpstr>Aharoni</vt:lpstr>
      <vt:lpstr>Arial</vt:lpstr>
      <vt:lpstr>Century Gothic</vt:lpstr>
      <vt:lpstr>След самолета</vt:lpstr>
      <vt:lpstr>Здоровий спосіб життя</vt:lpstr>
      <vt:lpstr>Презентация PowerPoint</vt:lpstr>
      <vt:lpstr>Презентация PowerPoint</vt:lpstr>
      <vt:lpstr>Презентация PowerPoint</vt:lpstr>
      <vt:lpstr>Презентация PowerPoint</vt:lpstr>
      <vt:lpstr>куріння</vt:lpstr>
      <vt:lpstr>Алкоголь</vt:lpstr>
      <vt:lpstr>Наркотики</vt:lpstr>
      <vt:lpstr>Куріння</vt:lpstr>
      <vt:lpstr>Алкоголь</vt:lpstr>
      <vt:lpstr>наркотики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Здоровий спосіб життя</dc:title>
  <dc:creator>nina</dc:creator>
  <cp:lastModifiedBy>nina</cp:lastModifiedBy>
  <cp:revision>9</cp:revision>
  <dcterms:created xsi:type="dcterms:W3CDTF">2014-02-16T07:57:23Z</dcterms:created>
  <dcterms:modified xsi:type="dcterms:W3CDTF">2014-02-16T09:13:47Z</dcterms:modified>
</cp:coreProperties>
</file>