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2/25/2015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91%D0%B5%D0%B7%D1%85%D0%B2%D0%BE%D1%81%D1%82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6%D0%B0%D0%B1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7406640" cy="1472184"/>
          </a:xfrm>
        </p:spPr>
        <p:txBody>
          <a:bodyPr/>
          <a:lstStyle/>
          <a:p>
            <a:r>
              <a:rPr lang="uk-UA" dirty="0" smtClean="0"/>
              <a:t>Різноманітність  жаб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data:image/jpeg;base64,/9j/4AAQSkZJRgABAQAAAQABAAD/2wCEAAkGBxQTEhUUExQWFRUXGRgYGBgYGRoaHBwYHBwYGhoZGBoaHCggHBolHxccIjEhJSkrLi4uGh8zODMsNygtLisBCgoKDg0OGxAQGywlICQsLCw0LCwsLCwsLCwsLCwsLCwsLCwsLCwsLCwsLCwsLCwsLCwsLCwsLCwsLCwsLCwsLP/AABEIAMIBAwMBIgACEQEDEQH/xAAcAAABBQEBAQAAAAAAAAAAAAAFAAIDBAYBBwj/xABAEAABAgQDBQYFAQcDBAMBAAABAhEAAwQhEjFBBVFhcYEGEyIykaFCscHR8FIHFCNyguHxFTOyQ2KSwjRTcxb/xAAYAQADAQEAAAAAAAAAAAAAAAABAgMABP/EACoRAAICAgICAQMDBQEAAAAAAAABAhEhMQMSE0FRIjJhobHwFEJDwdEE/9oADAMBAAIRAxEAPwCnKbIw+ejCWGURJF4mZ44zpGgRPLDxGlMPZmMAxKlMTSgMlRCIkSYxhJBdocRHAYfAMdeJAIYYkRGCdAieSXERCJNIxiQKjiFRG8OEAxYTDsURIiUXjJmJXyhqTeFCGcEx0xx4SjHHgGJBDkxGDEiYxiVMdJhrwsUEA4Q9MNfoYShACcJiRJs8MAh4SdDnGo1jiHh4iIJVpnEiD+cd0EB0iOLRCN46DGMU1SrwotqTCgmMHNk3tHQli0QVc9QJcW0gdP2ykEOC+vCMsheA0BeFFNG0Jam8YeJFTt14OhS2DDkiGUshaxiPhEcTZSgTlCOSGplgCOoVDDMCUEg3yvvMOkJUM/f7Qk+VRHjCx0yYBD5K3DxIlQJBIuPmNNzQ5LBNhb1/P8Qi5rYz46Q5IjoENSvdHQYuSOtHURFOnAZlogFYSbBhvOv2hJSSGUWwjLMSgwKTUqF3H0HtHBWrB0I3ZQnlQ3jYZSYe8Bv9TU2Q9/vHVbZIthHrDeWIPGwsqEYGI2q4uPSLA2kg8OcHvFg6SRcEOdorSayWosFB+NvnFhKm5QyaehWmTiGqEKUr0h8EAiY6THMoewjGOCOjO0KOxjD3e+ohLvDEw8GMYQO+Ou0cA0hPGMSgA6x2KypwBaFGsNGCr6aYs38oOcVJ1Aln4F3gh2inLSAEjPKOSJjyUpVcPeJwuhpVZhVbNKZwS+d+ka/ZMkoKSPE9iIfPpkguA503w+TUGWp2sbiKSlYsVRPX1hKsALNpCmIUE38W+KVOjvJq5psM2ggieGSoHpEm2nQ9WrMurtA9UJWUlJKX3zBryBGHqTG9kUKlJxJc2/OkeQJkMVOCS5LDMl3YcSTHqtBT1lPgRKWiekoScZKg1gSFYQQ4c6+jw3PxLFE+Kbtl2WgEFxf++Xv6Q0DP5wNNfOKiSUn9TC1rEXJt6RYpKtR8wB9vSONwo7FJFHa05CGcHEckoFtzk6cnixs1ZUgFRGLeA2W97v10i8UBQCm5cPx4bJp0oG+24aMP7Q/f6aN0zYz92BL66/nvCTKFm+XPfwifuzk7a5D+0MMtgSQ+dgznJtdIShiNcsRxUr89Y5LSpQSC6VXJCbg9f8QWl7OUzqLD8tGpiuSWwMKaz3/vDVS97D3/AMQZlU6XyJGphVEtLuzAXzgoVyQFCAdBDAkNoRpllBGowswz+kQCU4YZcIzGTsrCRqIfJmqSbPaz/ljDky1J0t09o6hDi53/AD3fmUDtTNVl2n2qB5hzI+0EJVYheSg/Nj6GM9hIhmEHLPjFo8zJvjT0ajgYmWLQN2VPCwEqPiT7iCaw0dEZJqyDVOhoXDxDGjoggOx1TnKGFTR2WQcoxhyZhfENbEH6Q8mGEf5EPZ+cYw1oUOeFGCYzaVM6sTuADbjAmQtKjmWybjEdVUG5JLndA+ROKOsRgnRaVGrou7cgoukeYGBHaVYQhRCrEeEHN90copt7QM7R08yYgDMhXtDRdyoSUajYtj7ZAlHEQCRFyfNQyClT2DwBkdnnLKJAAu0GJexQlBZyCM+EUlGN2hM1RfodmhZRhQhS1YmJD3d3UkF2zvxO6NdtbaQRTy6VJK1lIVNW7s/ia73PsGgB2dl905PlAABxYnsHYZBieOptEqiUCYt7k2fQncPlEOSdYRSMbQxUvyhJN25Nz9mi3KTwilLqmA3n5b4sTJhIYCxzMQaKRfsszKkAeHPIbrZ/SJU0a1+ZZDglgWG/T6w3ZWzyskh2FhzOUPTKmJV4hZ8/+7UAtc8IZKjOVlaRQBKvCS72621jlRWYJmCYoIcsCSztmndi15PE65BJdFyljfdfLjHKukRUGX30oKQWCrs5/U+YIfMaxo52HWgnS1dOlLu6hfMM0OVVzpsxLyyQxUBZLpyck2Snjcm7CC+w+zMiUspCElgFpUSVEAlmdXF4xHaDt2inqKrwKUtJUEi+F0ky0BV7JZINt8VfFJRxkipxcs6NXWSsCQupqUUqFZOpCRyBmO55DdAKXVUk8lNPXiZMJLJKkl+ASUAkNuMeSbX7T1NWlSZ6+8dfevhS4IThCUlnTLA+AW1zvAaQSFApfE4Zs30bi8dL/wDGmsvJL+ozo9YqqObMnBBUEBMw94QWxBIcNqHJS44wbkoIGEqJKd4v9z1insCkP7v3s4nvDOCcz5UoILjW7Z7obTU6savHm+/LQcMveOLkVYOqL9lmYm+ueQh5Q28iGyJlwFW5/L8aL06T4fv1hKtB7UyhNFsnioYs4TECZTKPL/ELTQVR2WsguLNkYKJ22WukHkWgYQwD5P6RJgByIfnGXI4ukzOKkraD0mqCg6S/DUHjE0mcDZQYxmwVIIKYLUlWJg3KGad/ER1Q5VLD2QlCsoILzhNEYD3h6IsTHImkcYfLuXBtDCA8dAaNRiVUsQoj71P6h6woxjyZdCrE+M4XyO6Ja2mQ/gUd18njR1uzQqQpYDKgXLophAAQW3wqkmM00UpP8MXu+TQc2XThScU0EW8POK37oZakgpe2KCVZWIYAElRsw0gNXlDWyOUgEnABh1P2iSsrEoKkhOee9t0XtkUpCU+Es/q8UtvUjT3AZ0hTcnB62BhZICYOpagN4UtxOev4/OLqwcIdy+m48IVLRMklQdr9B+CCkjZzkF7hj/iINMp2Q/ZmxEs6tbxam0eFJI6QUp5BYRer6IKlAJGX4Xiijhsl2yAdnyV934DYkG7BlBxmc4rKlLUq7m7s9nyfnxgpKQZYbO7kXYcx9ogsTYtm+7g0Tb+SlfBTRiSuygDe/MMX6RBN2epCsSSyFaAuzuW0uDqA0WKhBF82bnFvZdaGZQdOagfpC3eB8pWF9gVxV3bgAh5auTEi3OMH2w2KJVbMmzJWKRPAxNcOwSSwyTkeZPX0CRhS5Sl3u315xntt1RmDuSSEA2fzDkc34vHUpVDrJkKfbtE8/m/szlzPHIqwhBuy0FTD+YKDgcQ8WNmdmKajWCFmrqX/AIYCcKEnIKwuS+rksNA940U7s5LYtOWlJN0skOfQPzIiWnk01N4acFcxVipiWPEgMkcmh3KXWpTx+pvpu4wz+hPKp2wygXVLBWsj9Sjp7+kVqmThIIDCzb+J9vnBmnkCUhknEouVK3mz23NaBO0JhYJ3OX+hjilyJywWimlTIUFyX1/Ab8vaJ5S1KUATYXb0gfLmfPWL6yxBuNPzp8odPNMVrGB60JcgEb29R6RQW6Sbcov7SUlDFvvplAidUPeDJJugRb2W8IGdvvE8uQM4rSV4gT84mpZgIPp6Ry9XdlpSxSOzEiKsol/0kR2nUoqL5DI/SJF2Dnk8NBvYssYQS2dtAHwqPiFn0MXwGjM4L21g1QVgICVFlBhfWOvi5LwyU4/BfIB0jqc4iUpokRNP3i5Mi7tBuwhRZ7gG9rwo1BMmK0TVYMWFPmbe2kGC5TezfKMXtWUmTM/eZZUrQpztvEaPZu05c2QZgW5IbDq/3iM1i0Ui/TLidoSSQCHORbSHz6OUC9rsQMyOUAtmUy1KdO8pLnLUwU2fSjvArESB83ygxFkWtm7ROI4khIQopBNraWhnbivR3KSEhU1JJSxvhA8Q6hrct0FlUWJMzvEhH6SLu4u8eebeqQlM1YzuHHAEOOoEMxNBLZXaeXMASQxIbxWzZwHz6Qak1BF2scvrHkuwu1HdOiekTJKtCASniH0j0DZSqWeB3FQtKcsJ8QD55+IHmTC8kHFjxakaeRtIYwH0FoOiqu3UxnJXZDCHRNPeAuFkliNAU5N+PEsqrMucBOGAthKvhO5jl9YRNoLivQUrEFSsWIBOvSGVFGggFHhOr5RclzZU0ecWOUWF0oaxtujOHawdqqjNjECxD74jFEtgoDXIPffw6Qfl0dr34jno8VZtGplABQ1zOtrRJcFLJTy/AHkV60OLhx6HfE6KnHeYh335HpDk7JUdb5tHFLIZJS31EI+6KXFkMinllRxS0tpqBzBsYMUiBL8qRhcBmAbjbX7aRRpEAg21h05Krpew6Z8YrFtLJOWXQYrEpKfCzDPn+GMftaSzn+2W6LxqFpThJLW9Io7RW4e7fm+IuUeV9qpoKi4Y2ijSSnWAkXcW3CLe0QUtxcdREGzS0xPP8+cE9sDRs9N179c4dJvIZSSYFrJKlpBY2F9f8QInJmrZCUlIe61BgB1zMbNNP4TcJDhTA7yw97wz90CtCzDiXv6ZRXWSaaYIlhIsHyAt6COpYJt7fmcEafZktSSxLpN75ExAuXKAKcYGcRq1aGvOSJN2Y+sJSHF7jNo7KCUiykuY7UU5UHDJO/P5QrutBxeyFMsgvkN0Ka5U+TCLkiWwGIvxFnitUWWXyyBgqooFuTLtLtMEBK88n+8EhGYmy7+xEH6OoC0g9Dzjq4pt4YkkvRblqYAQo53cKLEzEhSkJWhsVid7aNGVXVCnWSZaklRukZE/ePSP9PXLxSyRgUCQRqOJNwYEV+wlKULFY/l1HGEhLOR5RxgfQ06hLScWFziwm9+cVv34U60JmKwuSx0uXyi/OQtJCSnIZHQGKdbJRMtMZXR4jHkfbJWXGuto3kysQZQOMKxA68Hyjx7tJiEm/wAWXzIi/PRMkFpRV3ZsHPl5DjFTbUozGA0SG5xdbTINbR56sXi3s6pXLUFIUUkbj7HeIkqqcpXhUGPzERplNHW3aIHq/Zn9o6cIlz/CQzK0/tG0k9oJUxL4kK0zB9o+fE/P8aH94pPlJHIkesc0uFemXU/k9zmzqYYf4SSQXJSQl/8AxaL4qaVTBE1aSfhEw26KJEeAjaEzVavUxJLr1fqL84TwyXsfyJn0VKp5oAMuaFDcsB7cUn6RL/qE1LBUl+KCkj3Yx4JS9pZ6WwzVjko/jwVp+29UB/vFQ3Fj72MZxktA+lnrMztGh8lJ0dSFC+5yNIbPrJK/jQ+lwDHnVH+0Wek+JCVXfMg/WC6P2nyVf7sgl/5VAfWF6yew/T6NLKmF2Ckkw6YFKmedLDS3vGYpu0+zFklaUpfMd2b5M5azbgW5xZFdsxRKhOQm/lCin5EXifR1ke16NFPlC2FSVEs+lvx4iqNmYgXUkHQZ8ozU+towD/HPBpqieGRgZU9qgjwylFR/UdOID3PNo3W8UDC9mpkbLeYlCCCu5UAcm1O67eoi/IpFzDhCR4bPm5Cj7FmaM5sjanhekUEOwmzVouom7JJcBrupVnOpeN72f2nLWl3SCLMC4tkx13vrGjBdqboEm2gDV0/dJSSks/iOerpLRFU1iUYUDEqaoOEpuT0yDWDlgLPB/tFtaSmWUrUl1kIS93UqwtrcxR2Rs5MkEAlSvNMmKLqUbtyG4Cw6xSs4ZNukDf8ATJi3VPVhxFyhBZ3/AFrFz0bW5iOr2PKSHEpB3uHJ65mDkxgAk2xEe72MVdoBkOHYks/DNusBxBbASKKQf+mgb7AX55/3hq6Hu7y1FhoS/Qcb6wgMJJNnOR0/D84sLnAp6b/nElkd4IqWoSskeVTPmPkLxLPkA5g/J+kNoUFeJGIhi4DnI54RlnrxizNpQBYkniXPriher08h7LaBs1Fn3Ryhm4Jg/Sqx5/n1izMkkBQYH0+8DmwBQ0LNDJtM3o04MKGSFulJ3gQo67JjHR5qggFT4QCSnCDa+pOcUa7adRiIlEJkswUzlyPkIt1zYgWSpnQEnJwAXS3P2gFRbQUkLWoES0JU5awN3ckQqMyjsyXO7xaZk4zCQSFHhpwzi9K2SpJxrUCNw0HCAXZ6dNmqXOl3QohPPNzfIZRrZA/hJEwEsouXDQXgKM7VzlMrwPa33tAvZiyopfMh2jVmlwTMSRiS9kDUAXfrGbSv+I4DeJQA3XNvzdCt4MVO1Owu8TiSPELgjfujJJRiDsQRZQ3GPZaSS9iM84C7T7KywszUgN8VwGSdeLfeGjyUqYvXJ5n3en48NAje1vZBw6BxsHt+EQGX2amhWFQZ8sVodciYehnRK3RwUytAWjd0XY5KWM2Z0GXVrtvbLjGmpZHdAIQEf1AA83GYvx53hHzVoZcZ5CikmaJJPAGJTQzRfu1D+kx7AnaUynOMyQpPxKQQbDXe4MEaPtlJm+UE/wBP5x9DA8zD0PC+6XqCOkNVi3e0fQ8rbMtbjCA7WIz6RKEpV/008HSB6ZxvMDofPVJs+dMLIlLX/Kkn5CClN2LrFkfwSAdVEJHvePdUyGFsuDODERpyX8L3uDb+35pB8rB1R5ZQ/szmOO+mYX+FAKj9PXKNXsPsrIp7iSVrBspagUs2eb+3rGrMhRThwsM3cAvw3+0dShsmJYAEX+b25QrcmHCBidlAh1nDp/CJl8X8BTiP40ZnbfZKdiM2hqFy1fGmYsgKO8OLHmI2a1G4b1F+hsPrFOYQWxG7/qSSTuY/K8BukBbMf2b7J1Cp6J9bNK1S2KEYsTnRX6Qnlm3CNyZhFmdNyS+ZyblZ/SGInKGIrZLszgAnPJsj+aRHOnuWBZt+mXvaFbbp6NW7Ip1cVEqKQybvvJa3QX6wPq9pErKiCwyDF3JyH5uh1dV//Xc6AEO+Qsc1XeI6fZMxgqYpn0FyOAVpqGSP6tYCv2HqkVgjFm7aBruTkN/E8OsPmSwmx15e8EZdOJafCG4m/uYFVMwqfhr94nOL2tjKS0yagn4JyGBOIFJA4sRqNwg/Ny3PvJf6RjaA/wAeV/8Aon5tG5JX8XQ5+t7Q+mJRn1UGEuC/v7mBleSHdtBGjrEnCWZ933jM1yreLPhk/CJxio4RS28skptoJSkAzACNIUCk0QUMQWm8KOhNfIK/A9VcmTJShRSVslbJJUplZkt5TFztBXyDs5UumqU4pl1AhzhJBWDqndeBs2llkLVIkpQPiIOEWvhb4jeHbApQ62lpZWbgkX3D6Qe6SsXo26HbFlfwlSRMAKkhQwJYhIA1yY2iGTIGBMtM9iFAgne/lMG9myFS5ysXdpfCkPZ0t8soh272aHiKEDEsPillwDvKfzWB5FtmcPgHComy5qkhKlKTqSwvuPCBgUWWfiCierv9YIjszMEwMVTDa5JKcSg5G9opyaVUtapagxSpiPo8FtPQNbNX2fWFMSdMzB4U6CbpFwQeIIYxjNiTik4dxtGyEpTAqUb5CE6r4NbB2zqnuZqqeYfEm4JHmQfKrnYA8RygypEuZ4SAXGrG+jP/AGgZ2l2X+8yk4Vd3OluZcwWZWoO9J1EZfYm06okyppR3iCygsC4OSg28brWMF4WBlk0Nd2empGKQcaM8Dhw36STpeyt9joM9WV4T4VpUhWqSCA+8PkeT9Y19BIKh4puHghKR/wAlK+UXBsiWQxWtYOYUrP8A8WMLVjXR5urtAU+U+tstxy/MoFVu2EqUFpxImPcosD1ePWVdmKM5yEHmCT84oVHYiiUf9spJ3KV6tDJJG7GO2L2sNgtb/wAx+T/eNrs/bIVkenzysfWMjtn9nS5fikKxp1BsfsYz/wC51kjJMwDcxI+0ZxT0ZM9jlV3AHkH+UcXX5O4P5nq0eXU3bGcjwzZbka3SR7Zcmg3Q9sZMwFMx08y/V2+sLUg0jZ1FZjGEjqH+0dlVCWADFtH92cEGAlJVSl6pXZ8kqfok9dYsCulgAKVvtoehRlGTA4hXv76gcbehAsOcKSrMkFQOeT+tn5CB8isR8EqYf5ZCz6EIb6RMuZNNkyC5bzGWn1DFSfQQbB1J5i/CQ+LhZuuIvbdGU2pPIWiWgvNmFkJBxcyo6JSLlXRiWfSjZE+ZebMCBuR4lH+oi3QQ3Z2xJcuaVJDKzJzVuDqPWA79mwh+x+z6ZICph72c3iWQAAWZkDQepjs5WJfsNII1M/CkDpugRNOZ/PnDutInb2QdopuHwJNhv9yYzPe6b7mLm2anN4EKqGYHgInOSsaMXRd2b/8AJlgfrQfcR6HUrYHjGD7MJxVSdw8X/iPuRG2rZtjlDrAKsEVcxQO9LF8njG9pa4I1zskcT/aDu26sJQS7DM6MN8YSv2fOngTsJwJ8SHN1IHmLQIRtlG6Rq9nkd2nwnKFAug2nI7tLqu17QoVwlYVOPyixR0AWZ0skIWkqwpOS0nIi9j9RBinQuTIczEPYBIAJcWzd2i3RU05MxKiM88TDDbO4vyFodMo0FbrBIJ4EdN0M0tgt6ITsqVMOOYszBhul2v8AFY5pinJ2zLlqSJKlJljwhZT3l7XYZ55xoV0aAAUgJAYDETfRsLHfpAvtBRgyh4GwkAM6QnN9Ac2sRrDUhHZptjTJZBwrC1DzKyJI37uUee9qUkV0z/uY+1vlBrZNCpCSfEVEMhYL2Iu4cOMvSM72hC0T096SolIBWAwdI+ubc4P4AzgUQpKhZ7H6fnCNpsutBk4VDEbYSc+kZKXLxJtnpBnZyMntw5RN4ya/RpJUrFLJVq5DcrRjq7skVTTPkzFJnC1/EhQF8Ck/p5X1ja0y1KS5DC3DTT0iJQwqd88gN0PqmBMytNtNUtkzkmUocTgJ/wC1flPIseEEDtzCLlR6xo5ZB+EXzdjAmvo6NKVKVLRLZ3KWSxAd9z213QOl5Q6n8ooytqTVnwpwjeT9oJUyphzU8ZSf2pFMysEybJdsYlTENn8RGBbMfLhyjTbG29IqE4pUxKhzZXIg3B4GFcGtjdk9BRlNv1Z/qdYozTctbgbe0ERMHXdw+fWKtRJxadeH5vhWFA+ZOS3iSGbMgGJ5EuRMAxSpatLoQeeYy4cIlTIGUDaukMsui3DQ9IA2wons9SPaRK3+RNoLUtFLR5EpT/Kw9yHjPUW0wc+oMEpdWND8oeMkI4hWas7yf6r/AGiEnc35vMUTPL5t1H+IYFAnzE/eM52bqERObVzqYp00/wAa97j5RDNrAHyeBUmtCZ5RvSDwe9iRwbPfA7ZM44CW0lpWrAQbD5/4gZOm4EkaDkTD1LJJVbM+mnsIEbUqCHcN+cIGG79i5qgZXT8SwOp/OcVps3MhnhgXq5Ln2iCZPALqPhTmdfwwyQDV9k2l94tWgwg+6h/xixWbYxrwS0la1ZJSHUeQ3cSwEDdmdmaibLBmTu5lqLlCA6r3YrVYFtyesGNjUEmjmFMkEqIup8a1HPxKN/eM0OsaB20ex82aEqqZgSAX7kEMSLgKUfMeAtxMaH90eWlRIOHwgMGIyZhpEtDtdFQ0taSJqSSElJYMc368Iv7QRZglgLuPqIehE8nnVTLMtRSig71INlhmIN9Ro7dIUbDvx+h+MKDaN1Bcrbiky04mU2WRCkjW2Q5tkY0dPIC0gljqQCQBby8+MRppRdKQgOLhg9mG54jkyxKxJs6lP5hmzM2jNAtD0DdrVfdqSEpKFg+JRcDWzE5ZRWTWzVqTZAzcKURmbHIuGJ5iG1VTNUVKVKSpLhKtSN12Lki3OCVZTJKAClWJxfJgHuCNfrAoF5IZE4IBKXdyWHDS+hztACuo51UCQHF8LG6bgAjeecHZqzLskkjy4jhcai+T3Y5RaRtP93mIkFOabXtqTcDP+0B2ZUmYxFPPp1CXUIwqzBGShvTf1GhgtTTAzjrvjZ1FPIqZZ7xIIA10N/Ek5gjeOIjE0XZ9SAtSajvEqI7tkgW1xF731DQ7qrE626QZpK1muT+kG4HGCclOK5P9zGNqa1UlQTMAQv4T8JvorLob8IM7J2lcAngfvBTFcGgzLJSrPOGzaSUZiJk1GMJexuAdFFLsW3kFnMTVoGHEnMB4qbI2xKnJIC0kjMAhxzEGgENVTKm1gWmSZaEgupYASosbp35Z8AYxe3uzUoTFKkLFPUknDhPgmEXOXlPLfkY2Q24uUojC6QWKXdPFhp09IGbUkIVMRMRiQgkKIYuG11Gpv0iDebTOiKpGHo+21VSkIqpZII8KxqN4IsRyjZbJ7YSZ48Cw+42PUG8UJtPJIUibLxpUSAkpKlYQXGTlw4y9YzE39nUxa1GTMRJAfAmYolZOl0hkg8S/0oust4/YDuP5PUhXIIfExhsyr4giPGK47VoiUzBMwjVsaW3hQu3F4hp+2tSfMQeQv84PgltNCrkXs9Vrgklw4VvH1vEH71NToDHmZ7Yz9w9IcO2k4hmSPWB4JjeWJ6YjaK28p9RCn7UUE+JSUAZkl7R5PU9rKg5KA5D7xo+xvZyoq8M+oxd1mkr+JtQnJuMZ8DStsHlTeDYbOqlzyO6cS9Zp14Sx/wC2XONBs6jSpwzFNs75Zvq++FR0wSA3T7xalUwfEQQf1JN/sesTozmDxLwkpOnuN44WgDtcpbK+gg5tOQssUqCwHzGBXLMgnqIDzqaY9pWHitaW9io+0FJv0La+QcmjJFgzcr5RBJ2aZs9DpV3cknESHSpdiABmQN/EiCgoaqeTKp1y0qGHEcJUEA6kvdRawa/IExqtkbAMlHdrUpagCMas/QaPfrAk+qGgrJF7OmzEJmSlJ8VyDkk6AW0ybhFpGzl4bqAWcykFuZJuIop20ZLIICEJVc38tySQU2BOr6vBDaO3AlIXLKJiVHCAkuSbHzCzMX6RVKLyI7RAiWEHEVYkhIS/6WLnCU5OWueT3tW2vPmpXiN5ag2EKD23E2BtvgvQKFilLBvwdPrA3bdU/nw4HYA+6unWBKVIMY2Qy1Yg7Z7wH9o5AanqWSMEwlOjLLdLRyF7DUaJMwS1W03i2epGsSUVLjCllQ8RuSGY5M1i1tYHbI2mmalM6SvGk2GLPkRoYIyaxa/4akpL3USfh6A30u0FRWmM2/QSSlCUFNgkAlnDcc4BJrMRBQcSCcI0Ns/6XObwXq9noWnAUOk5jLkXzzAgHPlKlzymT4UAJcKHgTfzOriQ2ecOxAjNoCZZCw75Xds75wCVsLDLdKy6lXNmGbXzGkaQzkrSkpWgpO5ViNLWsN3CKu1J5QsE4Uy235mzjO4bF6DqriNZU2dTiXLPeAnI5nc5tvET0q2sQUtcJIYht3o7cYiWtUoYZXjxqGEEvgBDF7+UtZt8BJ+02dSlBUxS3SQpklJxOliSoYSGZrH1hNjLAbmKlzMSFhKkh8QIBGQLEHmDGC7QbAmUikTaSYpSAnHMlKU4DEAiXZxmbZhnjY08pSlqWAACxUF2A+HjdkjfmbxJM2f3qglZJTkkC3hzAUczbrnDq0xZU0Vey+2hPl4sXhULA5gixHOMjtzsdN79U6mm4VKONgcJc5qSQdTnzg32j2GKVSV0stRSSkLlgq82i0vcKcBxuL2Yvje1c0VEwS55WmUggnwspJuDmMs+GUNGLvDFbSRY2b2xnUkxSatONyywWCnHxAZE9Lxq5vaGnqJYXLWcLHwlxfRwYp9mf2fSZEspXgnTZj+JSfKjTCHLHU3z4AQQV2CkJWLLQCk+WZaz5gg579IXk6Bg5WLsT2gK1TZBSFLwjBMFy2WE8rF41FQp0JE5IcfEGBfezloC7G2NLpvFT4sUwYVFRc5mwLMLgaXgpMn47KS4Aucjldt5+5hfInobxtbG4cYY33f435WjMdo+zFOcUxUu9vGlO/e2d98Ek1iivCE4blr3IcXADvbdrB1NMFIwpOLnkG1IsX9Lxk6eANYPIB2dkTvIhXxEKBUygmzJGRL/AGvFraP7PAyTKBUAPGoqCQN7knIas8epp7PS5aQEJBAukFxhI1DfmUCu0GzZs6mKEnBiwnGz2BCi4sQ7e8U7SsVKJjuxn7PZZmmZNJmpQ2EMyMVt91t00tePRNqTEolYUZuAAN+UA01VYhKJcoyCuyAVFWfID6xbouzM2XOTMn1S6iYXKklOFIVYDAAbJAfO5zgdm1bA4paL0qSwD3OUEP3a26K86aJa0g6kC3rfjF6pmpSkFRYb7fWz87Oz2hoRROTYIqp1mEZ6rn4lplIBKlG7ZITqtV7DNhqYvztqSlVCZRKSQnFNOFXdpN2BwP4jZmORD3cRoNm7Ply3wIHjOIqwqV4lYQS5F8IJYAMBLA+JgXD8oKor7MpxSkIB8BDizHFkoqIHiPEw7tFtBaU4kFgGBNtSxGROK4aLk+WU4cQSQSSlDEkA5I8wAA1UejFngqDLCCFzCE3c4S9g1vCzk3cRJwa1+/8A0qpJgfZ9TKfFMUFDUKLH+Z9cjwi2ilkyVKwuJMwhbNZyCGFnBPiJbd0NWdLpJhScagUuo2Wylb1EA/FqcgDkbDO7YqiuukKp6kzJUl+/lKStCZaLJClYP9wgKUopBdkpGrk8fHumac72jef6hLlSysvhSM1AjoLR5xt/a6p05RyljCGUwO+w0zfrA7bHaSXVqKVqwS0hS1zKczSAcZMtFOic2OYQQFTCEJZz8IxE53Y/ZlQE9ytctKCy5oTNVMWxVnidIxecqZ2VLDJCTHR4UllkfJ8Ij/1mSjwnCW3Lb2H4c4USf/z1Ejw/uiVYbAqJJI0UXc3F+sKJ/QP9RN+zX/YVwnFuHhQbbr3jfrsJxFj4b8yHhQoWf3fz4HWv58linWcKbnT6RGtAKLgF1MXu4fI8IUKF9BM3s6UCmc4BZRAcZDcOEAe2M1QoVkKIPfSRYnLGA3KFCho/chX9rNBQIATMYAX0DakQI2MsmVMUSSoAso5jxKNjmLx2FE46KPZodgn+ATrj+bPBGnDC36j9Y5Ch0IWZssFcwkAnAi5HP7n1jJ9p5YMqWogPjZ2uxBcPuLC3AQoUZfcD0zUbPSGBYPHdmnxTOsKFE39yGX2sBzLVagLAhBbi6b84vUYZVt7dHhQoVeh3pgTaJadKbcodGSWg7s3NPHG/FlMHhQoPtG+QjTl1F4qV5xODcPkbjzboUKKeia2UdoJHf09vj/8AUQZWfGrmPkIUKAjSMv2iUf3qSNMSP+UWu1PkHA29o7CjS+1hW0YvswgKkzVEAkzpzk3JYqAc8gByEel9kQ0n83mFCjf5Af2lnaCzjNz5TGf2souBoyf+KT84UKE5P9seBRkC3RUZVIaoDWdS3bXwDPfnHYULwbY3N6MSrzD80j1L9nKQZQBDhpluohQo7eTSORbMPX1szGf4i8k/Edw4woUKCL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6" name="Picture 4" descr="http://sfw.so/uploads/posts/2013-02/1360505968_balvarius.jpg_20114621131_balva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72677"/>
            <a:ext cx="5436096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жаба – ага (&gt;</a:t>
            </a:r>
            <a:r>
              <a:rPr lang="en-US" dirty="0" err="1" smtClean="0"/>
              <a:t>Bufomarinus</a:t>
            </a:r>
            <a:r>
              <a:rPr lang="en-US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тропічної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Америки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Австралії</a:t>
            </a:r>
            <a:r>
              <a:rPr lang="ru-RU" dirty="0" smtClean="0"/>
              <a:t>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примірника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становить 450 р. У 1991 р.,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проведеним</a:t>
            </a:r>
            <a:r>
              <a:rPr lang="ru-RU" dirty="0" smtClean="0"/>
              <a:t> </a:t>
            </a:r>
            <a:r>
              <a:rPr lang="ru-RU" dirty="0" err="1" smtClean="0"/>
              <a:t>вимірам</a:t>
            </a:r>
            <a:r>
              <a:rPr lang="ru-RU" dirty="0" smtClean="0"/>
              <a:t>, </a:t>
            </a:r>
            <a:r>
              <a:rPr lang="ru-RU" dirty="0" smtClean="0"/>
              <a:t>вага </a:t>
            </a:r>
            <a:r>
              <a:rPr lang="ru-RU" dirty="0" err="1" smtClean="0"/>
              <a:t>самця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на </a:t>
            </a:r>
            <a:r>
              <a:rPr lang="ru-RU" dirty="0" err="1" smtClean="0"/>
              <a:t>прізвисько</a:t>
            </a:r>
            <a:r>
              <a:rPr lang="ru-RU" dirty="0" smtClean="0"/>
              <a:t> </a:t>
            </a:r>
            <a:r>
              <a:rPr lang="ru-RU" dirty="0" smtClean="0"/>
              <a:t>Принц становила </a:t>
            </a:r>
            <a:r>
              <a:rPr lang="ru-RU" dirty="0" smtClean="0"/>
              <a:t>2,65 </a:t>
            </a:r>
            <a:r>
              <a:rPr lang="ru-RU" dirty="0" smtClean="0"/>
              <a:t>кг</a:t>
            </a:r>
            <a:r>
              <a:rPr lang="ru-RU" dirty="0" smtClean="0"/>
              <a:t> а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кінчика</a:t>
            </a:r>
            <a:r>
              <a:rPr lang="ru-RU" dirty="0" smtClean="0"/>
              <a:t> </a:t>
            </a:r>
            <a:r>
              <a:rPr lang="ru-RU" dirty="0" err="1" smtClean="0"/>
              <a:t>морди</a:t>
            </a:r>
            <a:r>
              <a:rPr lang="ru-RU" dirty="0" smtClean="0"/>
              <a:t> до анального </a:t>
            </a:r>
            <a:r>
              <a:rPr lang="ru-RU" dirty="0" err="1" smtClean="0"/>
              <a:t>отвора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витягнутому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-53,9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Найбільша</a:t>
            </a:r>
            <a:r>
              <a:rPr lang="ru-RU" dirty="0" smtClean="0"/>
              <a:t> жаба». «&gt;Лягушка-голиаф (&gt;</a:t>
            </a:r>
            <a:r>
              <a:rPr lang="en-US" dirty="0" err="1" smtClean="0"/>
              <a:t>Conrauagoliath</a:t>
            </a:r>
            <a:r>
              <a:rPr lang="en-US" dirty="0" smtClean="0"/>
              <a:t>), </a:t>
            </a:r>
            <a:r>
              <a:rPr lang="ru-RU" dirty="0" err="1" smtClean="0"/>
              <a:t>впіймана</a:t>
            </a:r>
            <a:r>
              <a:rPr lang="ru-RU" dirty="0" smtClean="0"/>
              <a:t> у </a:t>
            </a:r>
            <a:r>
              <a:rPr lang="ru-RU" dirty="0" err="1" smtClean="0"/>
              <a:t>квітні</a:t>
            </a:r>
            <a:r>
              <a:rPr lang="ru-RU" dirty="0" smtClean="0"/>
              <a:t> 1989 р. жителем </a:t>
            </a:r>
            <a:r>
              <a:rPr lang="ru-RU" dirty="0" err="1" smtClean="0"/>
              <a:t>Сіетла</a:t>
            </a:r>
            <a:r>
              <a:rPr lang="ru-RU" dirty="0" smtClean="0"/>
              <a:t>, прим. Вашингтон, США, </a:t>
            </a:r>
            <a:r>
              <a:rPr lang="ru-RU" dirty="0" err="1" smtClean="0"/>
              <a:t>Енді</a:t>
            </a:r>
            <a:r>
              <a:rPr lang="ru-RU" dirty="0" smtClean="0"/>
              <a:t> </a:t>
            </a:r>
            <a:r>
              <a:rPr lang="ru-RU" dirty="0" err="1" smtClean="0"/>
              <a:t>Кофманом</a:t>
            </a:r>
            <a:r>
              <a:rPr lang="ru-RU" dirty="0" smtClean="0"/>
              <a:t> у </a:t>
            </a:r>
            <a:r>
              <a:rPr lang="ru-RU" dirty="0" err="1" smtClean="0"/>
              <a:t>ріціСанага</a:t>
            </a:r>
            <a:r>
              <a:rPr lang="ru-RU" dirty="0" smtClean="0"/>
              <a:t>, Камерун, </a:t>
            </a:r>
            <a:r>
              <a:rPr lang="ru-RU" dirty="0" err="1" smtClean="0"/>
              <a:t>важила</a:t>
            </a:r>
            <a:r>
              <a:rPr lang="ru-RU" dirty="0" smtClean="0"/>
              <a:t> 3,66 кг. </a:t>
            </a:r>
            <a:r>
              <a:rPr lang="ru-RU" dirty="0" smtClean="0"/>
              <a:t>Древолаз </a:t>
            </a:r>
            <a:r>
              <a:rPr lang="ru-RU" dirty="0" err="1" smtClean="0"/>
              <a:t>жахливий</a:t>
            </a:r>
            <a:r>
              <a:rPr lang="ru-RU" dirty="0" smtClean="0"/>
              <a:t> </a:t>
            </a:r>
            <a:r>
              <a:rPr lang="ru-RU" dirty="0" smtClean="0"/>
              <a:t>занесли у Книгу </a:t>
            </a:r>
            <a:r>
              <a:rPr lang="ru-RU" dirty="0" err="1" smtClean="0"/>
              <a:t>рекордів</a:t>
            </a:r>
            <a:r>
              <a:rPr lang="ru-RU" dirty="0" smtClean="0"/>
              <a:t> </a:t>
            </a:r>
            <a:r>
              <a:rPr lang="ru-RU" dirty="0" err="1" smtClean="0"/>
              <a:t>Гіннесса</a:t>
            </a:r>
            <a:r>
              <a:rPr lang="ru-RU" dirty="0" smtClean="0"/>
              <a:t>, як </a:t>
            </a:r>
            <a:r>
              <a:rPr lang="ru-RU" dirty="0" err="1" smtClean="0"/>
              <a:t>володар</a:t>
            </a:r>
            <a:r>
              <a:rPr lang="ru-RU" dirty="0" smtClean="0"/>
              <a:t> самого </a:t>
            </a:r>
            <a:r>
              <a:rPr lang="ru-RU" dirty="0" err="1" smtClean="0"/>
              <a:t>отрутної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отрути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20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 </a:t>
            </a:r>
            <a:r>
              <a:rPr lang="ru-RU" dirty="0" err="1" smtClean="0"/>
              <a:t>отрути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 жаб. </a:t>
            </a:r>
            <a:r>
              <a:rPr lang="ru-RU" dirty="0" smtClean="0"/>
              <a:t>Доросла </a:t>
            </a:r>
            <a:r>
              <a:rPr lang="ru-RU" dirty="0" smtClean="0"/>
              <a:t>жаба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отрути</a:t>
            </a:r>
            <a:r>
              <a:rPr lang="ru-RU" dirty="0" smtClean="0"/>
              <a:t>, </a:t>
            </a:r>
            <a:r>
              <a:rPr lang="ru-RU" dirty="0" err="1" smtClean="0"/>
              <a:t>достатні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1500 </a:t>
            </a:r>
            <a:r>
              <a:rPr lang="ru-RU" dirty="0" smtClean="0"/>
              <a:t>людей. </a:t>
            </a:r>
            <a:r>
              <a:rPr lang="ru-RU" dirty="0" err="1" smtClean="0"/>
              <a:t>Отрута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smtClean="0"/>
              <a:t>сильніша </a:t>
            </a:r>
            <a:r>
              <a:rPr lang="ru-RU" dirty="0" err="1" smtClean="0"/>
              <a:t>ціанистого</a:t>
            </a:r>
            <a:r>
              <a:rPr lang="ru-RU" dirty="0" smtClean="0"/>
              <a:t> </a:t>
            </a:r>
            <a:r>
              <a:rPr lang="ru-RU" dirty="0" err="1" smtClean="0"/>
              <a:t>калію</a:t>
            </a:r>
            <a:r>
              <a:rPr lang="ru-RU" dirty="0" smtClean="0"/>
              <a:t>! </a:t>
            </a:r>
            <a:endParaRPr lang="ru-RU" dirty="0"/>
          </a:p>
        </p:txBody>
      </p:sp>
      <p:pic>
        <p:nvPicPr>
          <p:cNvPr id="55298" name="Picture 2" descr="http://s.fishki.net/upload/post/201408/22/1296592/828154538540859a330f0edccd8ca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932040" cy="4365104"/>
          </a:xfrm>
          <a:prstGeom prst="rect">
            <a:avLst/>
          </a:prstGeom>
          <a:noFill/>
        </p:spPr>
      </p:pic>
      <p:pic>
        <p:nvPicPr>
          <p:cNvPr id="55300" name="Picture 4" descr="http://fb.ru/misc/i/gallery/10729/16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492896"/>
            <a:ext cx="4248150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4345"/>
            <a:ext cx="54360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пристосована</a:t>
            </a:r>
            <a:r>
              <a:rPr lang="ru-RU" dirty="0" smtClean="0"/>
              <a:t> до наземного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сіра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r>
              <a:rPr lang="ru-RU" dirty="0" smtClean="0"/>
              <a:t> жаба. За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 вона </a:t>
            </a:r>
            <a:r>
              <a:rPr lang="ru-RU" dirty="0" err="1" smtClean="0"/>
              <a:t>нагадує</a:t>
            </a:r>
            <a:r>
              <a:rPr lang="ru-RU" dirty="0" smtClean="0"/>
              <a:t> жабу,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низкою </a:t>
            </a:r>
            <a:r>
              <a:rPr lang="ru-RU" dirty="0" err="1" smtClean="0"/>
              <a:t>суттєвих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: вона не </a:t>
            </a:r>
            <a:r>
              <a:rPr lang="ru-RU" dirty="0" err="1" smtClean="0"/>
              <a:t>стрибає</a:t>
            </a:r>
            <a:r>
              <a:rPr lang="ru-RU" dirty="0" smtClean="0"/>
              <a:t>, а»</a:t>
            </a:r>
            <a:r>
              <a:rPr lang="ru-RU" dirty="0" err="1" smtClean="0"/>
              <a:t>крокує</a:t>
            </a:r>
            <a:r>
              <a:rPr lang="ru-RU" dirty="0" smtClean="0"/>
              <a:t>»по </a:t>
            </a:r>
            <a:r>
              <a:rPr lang="ru-RU" dirty="0" err="1" smtClean="0"/>
              <a:t>землі</a:t>
            </a:r>
            <a:r>
              <a:rPr lang="ru-RU" dirty="0" smtClean="0"/>
              <a:t>. У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задні</a:t>
            </a:r>
            <a:r>
              <a:rPr lang="ru-RU" dirty="0" smtClean="0"/>
              <a:t> ноги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коротше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жаби</a:t>
            </a:r>
            <a:r>
              <a:rPr lang="ru-RU" dirty="0" smtClean="0"/>
              <a:t>. </a:t>
            </a: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сіра</a:t>
            </a:r>
            <a:r>
              <a:rPr lang="ru-RU" dirty="0" smtClean="0"/>
              <a:t>, </a:t>
            </a:r>
            <a:r>
              <a:rPr lang="ru-RU" dirty="0" err="1" smtClean="0"/>
              <a:t>горбиста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товста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суха,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жаби</a:t>
            </a:r>
            <a:r>
              <a:rPr lang="ru-RU" dirty="0" smtClean="0"/>
              <a:t>, тому жаба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вимоглива</a:t>
            </a:r>
            <a:r>
              <a:rPr lang="ru-RU" dirty="0" smtClean="0"/>
              <a:t> до </a:t>
            </a:r>
            <a:r>
              <a:rPr lang="ru-RU" dirty="0" err="1" smtClean="0"/>
              <a:t>вологості</a:t>
            </a:r>
            <a:r>
              <a:rPr lang="ru-RU" dirty="0" smtClean="0"/>
              <a:t>. </a:t>
            </a:r>
            <a:r>
              <a:rPr lang="ru-RU" dirty="0" err="1" smtClean="0"/>
              <a:t>Потворний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жаб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забобонів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причиною </a:t>
            </a:r>
            <a:r>
              <a:rPr lang="ru-RU" dirty="0" err="1" smtClean="0"/>
              <a:t>винищування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Тим часом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заслуговують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та </a:t>
            </a:r>
            <a:r>
              <a:rPr lang="ru-RU" dirty="0" err="1" smtClean="0"/>
              <a:t>захисту</a:t>
            </a:r>
            <a:r>
              <a:rPr lang="ru-RU" dirty="0" smtClean="0"/>
              <a:t>, як </a:t>
            </a:r>
            <a:r>
              <a:rPr lang="ru-RU" dirty="0" err="1" smtClean="0"/>
              <a:t>вірні</a:t>
            </a:r>
            <a:r>
              <a:rPr lang="ru-RU" dirty="0" smtClean="0"/>
              <a:t> </a:t>
            </a:r>
            <a:r>
              <a:rPr lang="ru-RU" dirty="0" err="1" smtClean="0"/>
              <a:t>помічники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Одна жаба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приносить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, яка </a:t>
            </a:r>
            <a:r>
              <a:rPr lang="ru-RU" dirty="0" err="1" smtClean="0"/>
              <a:t>обчислюється</a:t>
            </a:r>
            <a:r>
              <a:rPr lang="ru-RU" dirty="0" smtClean="0"/>
              <a:t> не одним десятком </a:t>
            </a:r>
            <a:r>
              <a:rPr lang="ru-RU" dirty="0" err="1" smtClean="0"/>
              <a:t>рублів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шкірних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отруйні</a:t>
            </a:r>
            <a:r>
              <a:rPr lang="ru-RU" dirty="0" smtClean="0"/>
              <a:t>. Тому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жабою треба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вимити</a:t>
            </a:r>
            <a:r>
              <a:rPr lang="ru-RU" dirty="0" smtClean="0"/>
              <a:t> руки.</a:t>
            </a:r>
            <a:endParaRPr lang="ru-RU" dirty="0"/>
          </a:p>
        </p:txBody>
      </p:sp>
      <p:pic>
        <p:nvPicPr>
          <p:cNvPr id="56322" name="Picture 2" descr="http://zakarpattya.net.ua/postimages/pub/2013/07/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548680"/>
            <a:ext cx="385192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548680"/>
            <a:ext cx="4355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родин </a:t>
            </a:r>
            <a:r>
              <a:rPr lang="ru-RU" dirty="0" err="1" smtClean="0"/>
              <a:t>безхвостих</a:t>
            </a:r>
            <a:r>
              <a:rPr lang="ru-RU" dirty="0" smtClean="0"/>
              <a:t> </a:t>
            </a:r>
            <a:r>
              <a:rPr lang="ru-RU" dirty="0" err="1" smtClean="0"/>
              <a:t>амфібій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родина жаб-землянок</a:t>
            </a:r>
            <a:r>
              <a:rPr lang="ru-RU" i="1" dirty="0" smtClean="0"/>
              <a:t>(</a:t>
            </a:r>
            <a:r>
              <a:rPr lang="en-US" i="1" dirty="0" err="1" smtClean="0"/>
              <a:t>Pelobatidae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при </a:t>
            </a:r>
            <a:r>
              <a:rPr lang="ru-RU" dirty="0" err="1" smtClean="0"/>
              <a:t>пошкодженні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видають</a:t>
            </a:r>
            <a:r>
              <a:rPr lang="ru-RU" dirty="0" smtClean="0"/>
              <a:t> </a:t>
            </a:r>
            <a:r>
              <a:rPr lang="ru-RU" dirty="0" err="1" smtClean="0"/>
              <a:t>відчутний</a:t>
            </a:r>
            <a:r>
              <a:rPr lang="ru-RU" dirty="0" smtClean="0"/>
              <a:t> запах,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часник</a:t>
            </a:r>
            <a:r>
              <a:rPr lang="ru-RU" dirty="0" smtClean="0"/>
              <a:t> (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«чесночница»).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амфібій</a:t>
            </a:r>
            <a:r>
              <a:rPr lang="ru-RU" dirty="0" smtClean="0"/>
              <a:t> землянки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характерну</a:t>
            </a:r>
            <a:r>
              <a:rPr lang="ru-RU" dirty="0" smtClean="0"/>
              <a:t> </a:t>
            </a:r>
            <a:r>
              <a:rPr lang="ru-RU" dirty="0" err="1" smtClean="0"/>
              <a:t>вертикальну</a:t>
            </a:r>
            <a:r>
              <a:rPr lang="ru-RU" dirty="0" smtClean="0"/>
              <a:t> </a:t>
            </a:r>
            <a:r>
              <a:rPr lang="ru-RU" dirty="0" err="1" smtClean="0"/>
              <a:t>зіницю</a:t>
            </a:r>
            <a:r>
              <a:rPr lang="ru-RU" dirty="0" smtClean="0"/>
              <a:t> та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роговий</a:t>
            </a:r>
            <a:r>
              <a:rPr lang="ru-RU" dirty="0" smtClean="0"/>
              <a:t> </a:t>
            </a:r>
            <a:r>
              <a:rPr lang="ru-RU" dirty="0" err="1" smtClean="0"/>
              <a:t>п’ятковий</a:t>
            </a:r>
            <a:r>
              <a:rPr lang="ru-RU" dirty="0" smtClean="0"/>
              <a:t> горбок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п’ятого</a:t>
            </a:r>
            <a:r>
              <a:rPr lang="ru-RU" dirty="0" smtClean="0"/>
              <a:t> </a:t>
            </a:r>
            <a:r>
              <a:rPr lang="ru-RU" dirty="0" err="1" smtClean="0"/>
              <a:t>пальця</a:t>
            </a:r>
            <a:r>
              <a:rPr lang="ru-RU" dirty="0" smtClean="0"/>
              <a:t> </a:t>
            </a:r>
            <a:r>
              <a:rPr lang="ru-RU" dirty="0" err="1" smtClean="0"/>
              <a:t>задньої</a:t>
            </a:r>
            <a:r>
              <a:rPr lang="ru-RU" dirty="0" smtClean="0"/>
              <a:t> </a:t>
            </a:r>
            <a:r>
              <a:rPr lang="ru-RU" dirty="0" err="1" smtClean="0"/>
              <a:t>кінцівки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риючий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віддають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пухким</a:t>
            </a:r>
            <a:r>
              <a:rPr lang="ru-RU" dirty="0" smtClean="0"/>
              <a:t> </a:t>
            </a:r>
            <a:r>
              <a:rPr lang="ru-RU" dirty="0" err="1" smtClean="0"/>
              <a:t>піщаним</a:t>
            </a:r>
            <a:r>
              <a:rPr lang="ru-RU" dirty="0" smtClean="0"/>
              <a:t> </a:t>
            </a:r>
            <a:r>
              <a:rPr lang="ru-RU" dirty="0" err="1" smtClean="0"/>
              <a:t>ґрунтам</a:t>
            </a:r>
            <a:r>
              <a:rPr lang="ru-RU" dirty="0" smtClean="0"/>
              <a:t>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п’яткові</a:t>
            </a:r>
            <a:r>
              <a:rPr lang="ru-RU" dirty="0" smtClean="0"/>
              <a:t> горбки як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лопати</a:t>
            </a:r>
            <a:r>
              <a:rPr lang="ru-RU" dirty="0" smtClean="0"/>
              <a:t>, землянки </a:t>
            </a:r>
            <a:r>
              <a:rPr lang="ru-RU" dirty="0" err="1" smtClean="0"/>
              <a:t>можуть</a:t>
            </a:r>
            <a:r>
              <a:rPr lang="ru-RU" dirty="0" smtClean="0"/>
              <a:t> за 3–4 </a:t>
            </a:r>
            <a:r>
              <a:rPr lang="ru-RU" dirty="0" err="1" smtClean="0"/>
              <a:t>хвилини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зануритися</a:t>
            </a:r>
            <a:r>
              <a:rPr lang="ru-RU" dirty="0" smtClean="0"/>
              <a:t> в </a:t>
            </a:r>
            <a:r>
              <a:rPr lang="ru-RU" dirty="0" err="1" smtClean="0"/>
              <a:t>ґрунт</a:t>
            </a:r>
            <a:r>
              <a:rPr lang="ru-RU" dirty="0" smtClean="0"/>
              <a:t>. </a:t>
            </a:r>
            <a:r>
              <a:rPr lang="ru-RU" dirty="0" err="1" smtClean="0"/>
              <a:t>Північноамериканські</a:t>
            </a:r>
            <a:r>
              <a:rPr lang="ru-RU" dirty="0" smtClean="0"/>
              <a:t> землянки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красномовну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лопатоноги</a:t>
            </a:r>
            <a:r>
              <a:rPr lang="ru-RU" dirty="0" smtClean="0"/>
              <a:t>.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землянки </a:t>
            </a:r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сутінках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7346" name="Picture 2" descr="http://dront.ru/images/nooar-photo-show/obiknovennaya-chesnochnica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72000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Прудка </a:t>
            </a:r>
            <a:r>
              <a:rPr lang="ru-RU" dirty="0" smtClean="0"/>
              <a:t>жаба (</a:t>
            </a:r>
            <a:r>
              <a:rPr lang="en-US" i="1" dirty="0" err="1" smtClean="0"/>
              <a:t>Rana</a:t>
            </a:r>
            <a:r>
              <a:rPr lang="en-US" i="1" dirty="0" smtClean="0"/>
              <a:t> </a:t>
            </a:r>
            <a:r>
              <a:rPr lang="en-US" i="1" dirty="0" err="1" smtClean="0"/>
              <a:t>dalmatina</a:t>
            </a:r>
            <a:r>
              <a:rPr lang="en-US" dirty="0" smtClean="0"/>
              <a:t>), </a:t>
            </a:r>
            <a:r>
              <a:rPr lang="ru-RU" dirty="0" smtClean="0"/>
              <a:t>яка водиться у Карпатах та </a:t>
            </a:r>
            <a:r>
              <a:rPr lang="ru-RU" dirty="0" err="1" smtClean="0"/>
              <a:t>Буковині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стрибки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до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у 33 рази </a:t>
            </a:r>
            <a:r>
              <a:rPr lang="ru-RU" dirty="0" err="1" smtClean="0"/>
              <a:t>довше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 smtClean="0"/>
              <a:t>Якби</a:t>
            </a:r>
            <a:r>
              <a:rPr lang="ru-RU" dirty="0" smtClean="0"/>
              <a:t> такою ж </a:t>
            </a:r>
            <a:r>
              <a:rPr lang="ru-RU" dirty="0" err="1" smtClean="0"/>
              <a:t>здатністю</a:t>
            </a:r>
            <a:r>
              <a:rPr lang="ru-RU" dirty="0" smtClean="0"/>
              <a:t> </a:t>
            </a:r>
            <a:r>
              <a:rPr lang="ru-RU" dirty="0" err="1" smtClean="0"/>
              <a:t>володіла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то вона могла б </a:t>
            </a:r>
            <a:r>
              <a:rPr lang="ru-RU" dirty="0" err="1" smtClean="0"/>
              <a:t>стрибати</a:t>
            </a:r>
            <a:r>
              <a:rPr lang="ru-RU" dirty="0" smtClean="0"/>
              <a:t> на 60 м.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71691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жаба-бугай (</a:t>
            </a:r>
            <a:r>
              <a:rPr lang="en-US" i="1" dirty="0" err="1" smtClean="0"/>
              <a:t>Rana</a:t>
            </a:r>
            <a:r>
              <a:rPr lang="en-US" i="1" dirty="0" smtClean="0"/>
              <a:t> </a:t>
            </a:r>
            <a:r>
              <a:rPr lang="en-US" i="1" dirty="0" err="1" smtClean="0"/>
              <a:t>catesbeiana</a:t>
            </a:r>
            <a:r>
              <a:rPr lang="en-US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20 см та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до 1,5 кг.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батьківщиною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Америки, </a:t>
            </a:r>
            <a:r>
              <a:rPr lang="ru-RU" dirty="0" err="1" smtClean="0"/>
              <a:t>але</a:t>
            </a:r>
            <a:r>
              <a:rPr lang="ru-RU" dirty="0" smtClean="0"/>
              <a:t> вид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розселений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: Кубу, </a:t>
            </a:r>
            <a:r>
              <a:rPr lang="ru-RU" dirty="0" err="1" smtClean="0"/>
              <a:t>Антильські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. У </a:t>
            </a:r>
            <a:r>
              <a:rPr lang="ru-RU" dirty="0" err="1" smtClean="0"/>
              <a:t>Франції</a:t>
            </a:r>
            <a:r>
              <a:rPr lang="ru-RU" dirty="0" smtClean="0"/>
              <a:t> та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жаб </a:t>
            </a:r>
            <a:r>
              <a:rPr lang="ru-RU" dirty="0" err="1" smtClean="0"/>
              <a:t>розводять</a:t>
            </a:r>
            <a:r>
              <a:rPr lang="ru-RU" dirty="0" smtClean="0"/>
              <a:t> на </a:t>
            </a:r>
            <a:r>
              <a:rPr lang="ru-RU" dirty="0" err="1" smtClean="0"/>
              <a:t>спеціальних</a:t>
            </a:r>
            <a:r>
              <a:rPr lang="ru-RU" dirty="0" smtClean="0"/>
              <a:t> фермах, </a:t>
            </a:r>
            <a:r>
              <a:rPr lang="ru-RU" dirty="0" err="1" smtClean="0"/>
              <a:t>заради</a:t>
            </a:r>
            <a:r>
              <a:rPr lang="ru-RU" dirty="0" smtClean="0"/>
              <a:t> смачного </a:t>
            </a:r>
            <a:r>
              <a:rPr lang="ru-RU" dirty="0" err="1" smtClean="0"/>
              <a:t>дієтичного</a:t>
            </a:r>
            <a:r>
              <a:rPr lang="ru-RU" dirty="0" smtClean="0"/>
              <a:t> </a:t>
            </a:r>
            <a:r>
              <a:rPr lang="ru-RU" dirty="0" err="1" smtClean="0"/>
              <a:t>м’яса</a:t>
            </a:r>
            <a:r>
              <a:rPr lang="ru-RU" dirty="0" smtClean="0"/>
              <a:t>. </a:t>
            </a:r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жаб’ячі</a:t>
            </a:r>
            <a:r>
              <a:rPr lang="ru-RU" dirty="0" smtClean="0"/>
              <a:t> лапки,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подають</a:t>
            </a:r>
            <a:r>
              <a:rPr lang="ru-RU" dirty="0" smtClean="0"/>
              <a:t> у дорогих </a:t>
            </a:r>
            <a:r>
              <a:rPr lang="ru-RU" dirty="0" err="1" smtClean="0"/>
              <a:t>французьких</a:t>
            </a:r>
            <a:r>
              <a:rPr lang="ru-RU" dirty="0" smtClean="0"/>
              <a:t> ресторанах, належать </a:t>
            </a:r>
            <a:r>
              <a:rPr lang="ru-RU" dirty="0" err="1" smtClean="0"/>
              <a:t>саме</a:t>
            </a:r>
            <a:r>
              <a:rPr lang="ru-RU" dirty="0" smtClean="0"/>
              <a:t> жабам-бугаям та </a:t>
            </a:r>
            <a:r>
              <a:rPr lang="ru-RU" dirty="0" err="1" smtClean="0"/>
              <a:t>озерним</a:t>
            </a:r>
            <a:r>
              <a:rPr lang="ru-RU" dirty="0" smtClean="0"/>
              <a:t> жабам (</a:t>
            </a:r>
            <a:r>
              <a:rPr lang="en-US" i="1" dirty="0" err="1" smtClean="0"/>
              <a:t>Pelophylax</a:t>
            </a:r>
            <a:r>
              <a:rPr lang="en-US" i="1" dirty="0" smtClean="0"/>
              <a:t> </a:t>
            </a:r>
            <a:r>
              <a:rPr lang="en-US" i="1" dirty="0" err="1" smtClean="0"/>
              <a:t>ridibundus</a:t>
            </a:r>
            <a:r>
              <a:rPr lang="en-US" dirty="0" smtClean="0"/>
              <a:t>). </a:t>
            </a:r>
            <a:r>
              <a:rPr lang="ru-RU" dirty="0" smtClean="0"/>
              <a:t>Жаба-бугай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голос, </a:t>
            </a:r>
            <a:r>
              <a:rPr lang="ru-RU" dirty="0" err="1" smtClean="0"/>
              <a:t>її</a:t>
            </a:r>
            <a:r>
              <a:rPr lang="ru-RU" dirty="0" smtClean="0"/>
              <a:t> крик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в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«</a:t>
            </a:r>
            <a:r>
              <a:rPr lang="ru-RU" dirty="0" err="1" smtClean="0"/>
              <a:t>вокальним</a:t>
            </a:r>
            <a:r>
              <a:rPr lang="ru-RU" dirty="0" smtClean="0"/>
              <a:t> </a:t>
            </a:r>
            <a:r>
              <a:rPr lang="ru-RU" dirty="0" err="1" smtClean="0"/>
              <a:t>даним</a:t>
            </a:r>
            <a:r>
              <a:rPr lang="ru-RU" dirty="0" smtClean="0"/>
              <a:t>» </a:t>
            </a:r>
            <a:r>
              <a:rPr lang="ru-RU" dirty="0" err="1" smtClean="0"/>
              <a:t>цю</a:t>
            </a:r>
            <a:r>
              <a:rPr lang="ru-RU" dirty="0" smtClean="0"/>
              <a:t> жабу </a:t>
            </a:r>
            <a:r>
              <a:rPr lang="ru-RU" dirty="0" err="1" smtClean="0"/>
              <a:t>й</a:t>
            </a:r>
            <a:r>
              <a:rPr lang="ru-RU" dirty="0" smtClean="0"/>
              <a:t> нагородили </a:t>
            </a:r>
            <a:r>
              <a:rPr lang="ru-RU" dirty="0" err="1" smtClean="0"/>
              <a:t>епітетом</a:t>
            </a:r>
            <a:r>
              <a:rPr lang="ru-RU" dirty="0" smtClean="0"/>
              <a:t> «бугай»,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, людям,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чують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крик,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повірити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</a:t>
            </a:r>
            <a:r>
              <a:rPr lang="ru-RU" dirty="0" err="1" smtClean="0"/>
              <a:t>амфібія</a:t>
            </a:r>
            <a:r>
              <a:rPr lang="ru-RU" dirty="0" smtClean="0"/>
              <a:t>, а не </a:t>
            </a:r>
            <a:r>
              <a:rPr lang="ru-RU" dirty="0" err="1" smtClean="0"/>
              <a:t>якийсь</a:t>
            </a:r>
            <a:r>
              <a:rPr lang="ru-RU" dirty="0" smtClean="0"/>
              <a:t> великий </a:t>
            </a:r>
            <a:r>
              <a:rPr lang="ru-RU" dirty="0" err="1" smtClean="0"/>
              <a:t>звір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0418" name="Picture 2" descr="http://upload.wikimedia.org/wikipedia/commons/thumb/a/a3/Froschaufblatt.jpg/220px-Froschaufbl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203848" cy="2257426"/>
          </a:xfrm>
          <a:prstGeom prst="rect">
            <a:avLst/>
          </a:prstGeom>
          <a:noFill/>
        </p:spPr>
      </p:pic>
      <p:pic>
        <p:nvPicPr>
          <p:cNvPr id="60420" name="Picture 4" descr="http://1tv.com.ua/uploads/news/2013/08/03/e2074d5ad2e1bf50760679e33d65337553b237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3995936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5436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одна </a:t>
            </a:r>
            <a:r>
              <a:rPr lang="ru-RU" dirty="0" err="1" smtClean="0"/>
              <a:t>незвичайна</a:t>
            </a:r>
            <a:r>
              <a:rPr lang="ru-RU" dirty="0" smtClean="0"/>
              <a:t> </a:t>
            </a:r>
            <a:r>
              <a:rPr lang="ru-RU" dirty="0" err="1" smtClean="0"/>
              <a:t>амфібія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– жаба-повитуха (</a:t>
            </a:r>
            <a:r>
              <a:rPr lang="en-US" i="1" dirty="0" err="1" smtClean="0"/>
              <a:t>Alytes</a:t>
            </a:r>
            <a:r>
              <a:rPr lang="en-US" i="1" dirty="0" smtClean="0"/>
              <a:t> </a:t>
            </a:r>
            <a:r>
              <a:rPr lang="en-US" i="1" dirty="0" err="1" smtClean="0"/>
              <a:t>obstetricans</a:t>
            </a:r>
            <a:r>
              <a:rPr lang="en-US" dirty="0" smtClean="0"/>
              <a:t>), </a:t>
            </a:r>
            <a:r>
              <a:rPr lang="ru-RU" dirty="0" err="1" smtClean="0"/>
              <a:t>хоча</a:t>
            </a:r>
            <a:r>
              <a:rPr lang="ru-RU" dirty="0" smtClean="0"/>
              <a:t> вона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 жаба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біолога</a:t>
            </a:r>
            <a:r>
              <a:rPr lang="ru-RU" dirty="0" smtClean="0"/>
              <a:t>. У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парування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на </a:t>
            </a:r>
            <a:r>
              <a:rPr lang="ru-RU" dirty="0" err="1" smtClean="0"/>
              <a:t>суходолі</a:t>
            </a:r>
            <a:r>
              <a:rPr lang="ru-RU" dirty="0" smtClean="0"/>
              <a:t>. </a:t>
            </a:r>
            <a:r>
              <a:rPr lang="ru-RU" dirty="0" err="1" smtClean="0"/>
              <a:t>Самиця</a:t>
            </a:r>
            <a:r>
              <a:rPr lang="ru-RU" dirty="0" smtClean="0"/>
              <a:t> </a:t>
            </a:r>
            <a:r>
              <a:rPr lang="ru-RU" dirty="0" err="1" smtClean="0"/>
              <a:t>відкладає</a:t>
            </a:r>
            <a:r>
              <a:rPr lang="ru-RU" dirty="0" smtClean="0"/>
              <a:t> </a:t>
            </a:r>
            <a:r>
              <a:rPr lang="ru-RU" dirty="0" err="1" smtClean="0"/>
              <a:t>ікринки</a:t>
            </a:r>
            <a:r>
              <a:rPr lang="ru-RU" dirty="0" smtClean="0"/>
              <a:t>, </a:t>
            </a:r>
            <a:r>
              <a:rPr lang="ru-RU" dirty="0" err="1" smtClean="0"/>
              <a:t>зібрані</a:t>
            </a:r>
            <a:r>
              <a:rPr lang="ru-RU" dirty="0" smtClean="0"/>
              <a:t> у </a:t>
            </a:r>
            <a:r>
              <a:rPr lang="ru-RU" dirty="0" err="1" smtClean="0"/>
              <a:t>шнури</a:t>
            </a:r>
            <a:r>
              <a:rPr lang="ru-RU" dirty="0" smtClean="0"/>
              <a:t>, </a:t>
            </a:r>
            <a:r>
              <a:rPr lang="ru-RU" dirty="0" err="1" smtClean="0"/>
              <a:t>самець</a:t>
            </a:r>
            <a:r>
              <a:rPr lang="ru-RU" dirty="0" smtClean="0"/>
              <a:t> </a:t>
            </a:r>
            <a:r>
              <a:rPr lang="ru-RU" dirty="0" err="1" smtClean="0"/>
              <a:t>підхоплює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намотує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на стегна та в такому </a:t>
            </a:r>
            <a:r>
              <a:rPr lang="ru-RU" dirty="0" err="1" smtClean="0"/>
              <a:t>вигляді</a:t>
            </a:r>
            <a:r>
              <a:rPr lang="ru-RU" dirty="0" smtClean="0"/>
              <a:t> носить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собі</a:t>
            </a:r>
            <a:r>
              <a:rPr lang="ru-RU" dirty="0" smtClean="0"/>
              <a:t> до 6 </a:t>
            </a:r>
            <a:r>
              <a:rPr lang="ru-RU" dirty="0" err="1" smtClean="0"/>
              <a:t>тижнів</a:t>
            </a:r>
            <a:r>
              <a:rPr lang="ru-RU" dirty="0" smtClean="0"/>
              <a:t>. На момент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пуголовків</a:t>
            </a:r>
            <a:r>
              <a:rPr lang="ru-RU" dirty="0" smtClean="0"/>
              <a:t>, </a:t>
            </a:r>
            <a:r>
              <a:rPr lang="ru-RU" dirty="0" err="1" smtClean="0"/>
              <a:t>самець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, личинки </a:t>
            </a:r>
            <a:r>
              <a:rPr lang="ru-RU" dirty="0" err="1" smtClean="0"/>
              <a:t>розривають</a:t>
            </a:r>
            <a:r>
              <a:rPr lang="ru-RU" dirty="0" smtClean="0"/>
              <a:t> </a:t>
            </a:r>
            <a:r>
              <a:rPr lang="ru-RU" dirty="0" err="1" smtClean="0"/>
              <a:t>яйцеві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та </a:t>
            </a:r>
            <a:r>
              <a:rPr lang="ru-RU" dirty="0" err="1" smtClean="0"/>
              <a:t>виходять</a:t>
            </a:r>
            <a:r>
              <a:rPr lang="ru-RU" dirty="0" smtClean="0"/>
              <a:t> у воду.</a:t>
            </a:r>
          </a:p>
          <a:p>
            <a:endParaRPr lang="ru-RU" dirty="0"/>
          </a:p>
        </p:txBody>
      </p:sp>
      <p:sp>
        <p:nvSpPr>
          <p:cNvPr id="62466" name="AutoShape 2" descr="data:image/jpeg;base64,/9j/4AAQSkZJRgABAQAAAQABAAD/2wCEAAkGBxQTEhUUExMWFhUXGBoYGBcYFxwaGBgYHBgYGB0cHBocHSggGBslHBoYITEhJSksLi4uFx8zODMsNygtLisBCgoKDg0OGxAQGywkICQ0LCwsLCwsLCwsLCwsLCwsLCwsLCwsLCwsLCwsLCwsLCwsNCwsLCwsLCwsLCwsLCwsLP/AABEIALcBEwMBIgACEQEDEQH/xAAbAAACAwEBAQAAAAAAAAAAAAADBAACBQYBB//EADsQAAIBAwMDAgQDCAIBAwUAAAECEQADIQQSMQVBUSJhEzJxgQaRoRQjQlKxwdHwYuHxFTNyByQ0kqL/xAAZAQADAQEBAAAAAAAAAAAAAAABAgMABAX/xAAmEQACAgICAgMAAgMBAAAAAAAAAQIREiEDMUFREyJhBHEygaFC/9oADAMBAAIRAxEAPwAX4x/GN7Vah0R2WwrFVRTAYAxuaPmnmOwrGtXuxpG1YKsZH3oj6ZiZFeVOWTtnrcccVSGnSavakYihacgYOTTTsQZ7Utj0Z2uBHPeidKUCcUTVXwea96fqkGDRfQNWW1hxgUigK091BvHekbgIg0YCz7HdHPNPagSuOaU0q4mjWL04qc9vRSCaWxnS2sSeaMErzfigvcqbuyhZkq6ODSd7U9qtp7opqdAsddqFduCYq6NupO6PVQivZm/R7dmarcmK9ZiaIq1RCNHmmA70zffsKpp0k1a4INK+9DLoEOc0RjiarbuhjRXXEUH+g/oAb1F3Bopd44ir2T2oNIKYZRB80NQDM1GeKsjigMBSSYr25aIxUuWvVIojruphRT4dVNMbdvNBN0U12LVHgSKvMUN3iiheCa1GsE90yJFNabqFyyQ9q4yEfymPzHBHsaHf1A8UlcvRIIor2jN3pn2Hon44sXLCPdbbcI9QHEgkSPYxP3qV8aUGO9SupfyZHI/4sbDatphe/eirdhIHNL6Mb2JnNB6gzK42581y14OrLyHs2ViZzVbl48V6qT3g1LdoTWCDTQ7pk4rI1lso3tXSD1Y4FYvUEJle1NB7EmtAh1CYnij37m4QKGmiXbFe2yFxT68C78mhpXhI71LJpG5qBOK3ul9FJXc05Ex7VJ6HyBG9igXtTFdR0/8ACBuKeRIx/wAT/esjrP4XvWG9UMp4Yf0ikjJMLl4Mxb8mi2nzFHtdGfvjxI5rsekfhJdo3ZYimc43Qt0tnJK8e1Cu3RNdJ1jofw2AYbgcDyDXFaq5tdkPKmDWSCppjqOKJbue9Y6XTJmi7zTYmy9G01/wa8vsfNZl0mK9+OQAaXEbIbsmDTbMaVERIqtu+TzWasK0hpMmqXQRXlm8ADVBe3GhiwWFs2zXgQijJdxFWW6DigNWigUjNMAyKmzioygd6AQFy4DS6285FEvLnFVD0TaB3LWQal0kivTcg178WmQkgWpfHFCtw3Pai6tgRSlq5GPNVcbWiSlT2MFT2qVTcRivKXCQ/wAkSFC07MGpYWD6jkUylspg5nvVNUApDNxSZWM4mNrNSysT2prQ3ywk0xrdjJgUHTXVZcYIpu10DpjTcY5oGntEtmnbdr93uodm5g+aHSNSbF9RbANZh0rO0qP8Vo6i+Bz3rd6J04vCoJJ/IUcqEkjmP2WSBGf0rsugawl7dtgIJAJp3W/hghRwMzPc+010ektadLBLEIFHjJPt5NI3mqA3WzoOn6dQPApLrFpSh75x3msjpvV7zzFg7exY7Z+2ae6ZcZsXBBzjkRPmoS5aSgkKoO3JsT1XwiIjbjuO9O9OuqxW4tyIGQO/1p7qHT02YGTXA6boN349zY5RCZAGTMAn6Zrclxmm3sMKlHRvfjLqVtFlmBM4A5Jr4z1K5cN4kqdzknPvX0zqvQmEsfWY71zN+zbfdvHqAxPmujhnF7vYJJpHOIxUermr2tTv47UzqrCiDzHK0Aac7ztRhPA5mrGTGf2iFzXlm/ur0Wh6lZDu7ZOD74qiWipiAQO4n+4rYmzQ2t3bUyaA9okDadxn5RyPtXr3CkBhBpKoraZctAg0Sy8UuNSIqtu5NG21QNJ2aa35r2xzWcb1M27nekcR1I1Bd7VS48mkvj1e3dzNJQ1jKtXjgdqGzQN1CTUTk0yj5FcvB7et5maTZ/ei3W3d6UsMC+0imS1Yre6CJaJmDUK+e1N3LYRao9oEAimzFwKc5mpRkt4qUMmHFDQX0STmgaqCg3HNGsqMN2pXX2VZhJqcUUexJ7LbZB4pHpakswODNb1qxmMYFYGsc/Gle3NUi70JJVs3Q3pK0HRWWZwq8kxVtGpbI5rQ0XT3t3BcLQFzAUk/QCRU20gv8NX/ANHT/wBtV3MPmYic+K1OjW205ykL58f9U10HXpcQvbG5mbg4M+/gVq6xb5EhbcR8uf6zXNm7b9AfplNdv1UBDsQAZHLHzPisw9HdHRHEgsIP++1OaDqLKotoIcYzwv1/KtZNAziXdmODJ8jOIrZ/Ir7Yu4a6Q0lkKkcHtSDaN0klvcHv78UxY1G25tYFniQYgbZ79pq/UbVx1OY9gKOSnHrZNNqRjP8AiZfhkEguATAB4H96b/DrKyK5zuyfvWFqwChRl2PwO2e0UfovT71pPQwAj5TkVGOqa2/0tKCp1o3usW1KngCK+W64fEa6vYZtkDOOaL+NfxFqLTBbhAQnMDmse71D4pBUFB3Pj6fWuri45N/I/JPJJYiNgEtDYzA81pWFuMCFEovJchdonkdpqunulJUpukiSB6sdgcxiq3y3wwVYwWknsG7ATyYg12qiLG/hgbSBLLklsp9wuRS1+2tySSJ8Ie3tif1q1jTHaRtCswGWdhj+aP4iZ/Sh3AzgBoJUGPVA7YAGW589qJgNpfhkMPsS2CPBjIp3V9UsXrbhre1j3BHpaAAfpS66S3HoL5JhyCASIG3OG+1A1XSLhYBdrMcEDz44gfX3pXFN7GUnHoXtdPZUlmWeyzk0C/KMVJEjxxTPwnhocjbA2EZbzkYxj86Xs2WBM5YGeO8Y+1HE2ZWxuI3cimEvGri20kt6zJ4kSTzjEfajIkCCp7EcyOZJkc0HFMKm0MWNOGg7iF2yTH2gU1qel3Ba32wLg55g/bzWj0xAtsrgyVwPaWJJ7ADGK6fRWgZBImeCT9cnIOCPzFDDWjfIz5gNZIEE8wQcEeQR2NaJuAjHig/ifS7NS/AmDA7ECP7UmmppWi0X7D2bm2ZqpuAsCtXLChKoGaARm5eM5zR7LcUhcQn5atpWK4JoNaMmzW3CpQ1Se9SkxHyCNJHt39qFdsz3olm+QAGgTz9a8vA5O0RQVoNiFxSe5EUlccbwCaat3txKn0+1K6q1AM/nVEibZ9T/AAH0ZPgpcgFmEz4rpuqdJUoQQOOa5f8ABF17GmtKxkAcn3zH2rd13ViwKp80f2qE5xjFprZKpudoyfwbohb3g4JYwfIBwa6PrLlbYVPnYwD4965ex6ILSrcFhkT/AIrcsJdMOxkDgR281y8fLJRaSuynLD7ZNg9N+GlgkkljncTmacsaprY+G5Ld1Pcj3rSs6kRzWXY6lauakorAlV7e5/8AH51WbjFL45bfZBSlK8l0FsEli4/LuK0EcMvv3r23ZUD+lZ+sVi42GPNWip8UfDsS1N+jnPxXqEt3LQb+atXQ9Qtm2RMnzPFZ34i/DbMrMW3SMg4x7R47V87OoNtRa3ktPqPhZ7+THapLj5FM6k4Sgh/8bXbd+4BKsF/U+3msO+5lRKqp7KJ48jGcTVyREgSeAfv4oNpywO5Y2+TEex/6rt44pKiMhoakCBvg5jyZicg+n7HM+1WvXEJRmSYPyFoVvcQOPv2NL/DAEhZnPA59j2p34cL6wV44BaWgnAaJjH0maoIS3r7lsbAk4gYEMOcHaNw488eKAeoXCANimTJaDIJAG2ZiPoBzTF0A7NjlwdvzSIgSVEY7eKLa011xsT0x6jbkwPoD9ee36UTCejN4sWbNtcsk7SPAAbicdjW0OtghVFvjgAAyGM5IHMmii24HqUwQV3Bt5JWWAYdgADEfrxSHVXLki5cuBh8gHpU5HPMyBEHiM0Ks1ifU9TbDkBSkkmArGCcyJOcY4pFL+wCLcTzuA4/m8+f+orcu2UuMAbjheSyKSR4bPIkjxjikW6fkgBzxtHykluJB5ntE8/k1aABHUN0A5AxEQ0kHgCeOJ/xRLaFlBaeMAycDP2Bz9Yr1xtODBACgQTBBggkYBke9EusQQEKsTJJPIzkycYz+tIx0EssVtMgYiW3BZjjiJzxGK1EvuCPVBKgx3POZ4PjNJ9N0FzcWcT2Enjx39WPbNePZdGaDb90iB9hOD7+9Rky0UvJ71CyLk7gB5Dc98jM5rn9XojbOAY7Vt27JvZIIIBG3vPEDEGaaOmleScfKw/UUU6AzlEcgHd3q2kkyGGOxrR1nThBI+sdj9PekG1R28RW76Gj+hLi7SDNWslSc0qt5j/ajpfVBLj1GjQbHjZ96lZ/7UewqUKDZp2HFy5ESN3Pj61oX7Y3bcfnj7VVV2MQoG096UK5mM+al2UoV6po59a8rQr+lLIIBLHxmtC1bJcANE4zxXc/hDoyC2DALHuaZPwTm1FWc90zq923YW29pg8QCRjxNdj+HtISB6fTGWJ715+ILAVdoAZ+wHfNV0XVGsj1o0Y4rl5ZqE1n0hEnKH17NzW9PTaTtyIP96b0TDbjgisS/1R7o221gnz/ipZW7ZUbjHuOP14po8y+TKCpEXxScak9hPxBbVh8ILJbmPH9qzbHQ/g+u3bCkeOc8/WtDpl0m629gTz9B2/oa3LrCIBGOaEeOPJk3r8GfI+Oo9mZptcWt7twHtFedI1Sszycz3/3iuF6xqi1+78K4VCkBRJ2lgPUYHvj7VldW1urVBct3EVo9ZAlgue57z2HaaMFK07GcFTo+pde6glq2z3GG0D/QPJr41pNG174l1oVblwyYllmSBH6fahL1u7cM6glisFQ4JB+goaatdkAtMyRAC5mcdzkfSuvGbdsWKilR5c1LXCxwCMCBEgCAMYFUXcGmBGDniTzI8f4q1h5HbiIqosM8Ak+dsgAAZ/KqpCNhbrmYcwcH6DsfEZ4/pW107WJtYOTu/hCg54EsZkHzmKD03SAxIiJG6CQDn2wew++aJZ2ISd0ckgDMzIk8gHyAKxivVGRWQLbuTEu4MqCTiCDAPbtSjXk2jY7g5kF55wf4fT/1mtS9aFyYmIMR5/5dqA2ngD1LvIgFTIjiDHGO49qKAKO7hXAZ4IEBnEzjnEOPmIPNe29LuQsu5njbcDL6ADMD64nsaHrrF0FdgDAwIgceftTek6eFLbd6z8+0kZk8ieZHYAnHimv2As7KSP3is6r+83t+78BYUjtGJPAzWaSGMbwJgBviYA9gDOf0omqtW1g72NwszQUG0AcZJnMcZxHvGh0TQJd33bgjdJwMKJ7RwBjit0bsX07hiFsqF+XcMEEg4g/2IyT7U1d0K2bgZ4XjcM5JyAJ7zPH9q1NVrrFi3tsBWbEtGZx+Qz+lZZUX8XZdmJ4OFIErB/PHvSpW/t0Fuv8AHs0NNqLt92sbxZAK+qSXM7SSZiAAyiR/E0fX5lrryWtZetOpIF30sXLNGIkz3HqxEHHtXQ/ieV1Fxto+HegyeAfhgETyIYCCY7ZGa5vpXQzcvEfDAUEztYkRPmTA7fnXTxxirJSlJ0d/0jVwiyfmEgxB9o/5d/tWlkg52gBgrRntBHEUX8M9PtlCpaSuMyCytwI8Tj/xQNdd2MsISzH0j+E7SAQZ8CfzrjepHQtxMgLcFoi4Q7RAKiAYHfPNYN6wGb2J4rrup3LNtTuwZHpmGyZgfaMxGK5TTPHufNC1uh4p+TxU2zA4pjT6MXSJMUaxbdpIXHmm+m+hyLi+o/L4qcpFlHyAPSz2AipWpf0bMxO8Ce017SZMbFGeOpK8QDPEUL1ZnAOef0otrSorRJA/mxFJam8XHyso8/3p0lehW2lsmjF3egtAs5Mgf59q+mdH1l2xZAv2sjllyKyf/pj09Nr3MM07Z7gDMfrX0FtMpUz+VbByetUQ5ORLTM3pVsXDv/myPYdv0onWbChT9KwrOv8A2e66kHZOCO3tFU61+Ig4W1aUu7kKOwE9z3gd/pXBJqUHGt+x8JKad6N/oIQAEZp3qV1dpBrC6N0ldNbjezszEszE5djmF/hE9hQvxBomu2iqvcWfmKeO4zxPFHOceP41QjgpcmVnMWdQ6Mzq3qBJVufSWwD7AD9Zp7qv4ivBVh12Gd20HgR/EcAZon4S6cLh3FYtKo2Ke5OZJ5xxHHOK6y3pCp2wCsYnt7T3qkIburKck49HzLUPbaTbkCYCzPbJ9xVQIGDOM7hAziYrZ/FfTRY/eoAu8wwUYDeQO08VjyCNzNHlQDMd/pXVH7E7MfU2WzKggREcjExH07f6c6xaJhirbIO6BmJ5/St3V6ohkKBgrH0knJ5Gc9v95qtxTaaLlxlskHdbB+Y54jMEnOYyJqqdC0mc4H2oSCxMyOR9f61saPUSik8kiZgwfb2xxWjqPhbPh20ZFgh5gsx8ndPHMcfSgad1tKrLtYW8tujPYjb3Imf1ps7FxoetW335OSNwUYVQc5znFVsdMS5cNsyJMsVgEnHpJGNnt9O9M27ondcAUQTtXBEzG4fyg9o7UxptWcWwlszn4m4SwjdtPv2MZMmjGzSoJoACzfCQwvzs0bcnjk+2e9S7p1uqgKEKoIDWjLEyTERzB++KafTxuKBwcYAG31EyQcAiIj7D6uDUfs9tQQHJeEW2vqJDT8xgDJJM/SnUWTb9GHprKEol0sIM8BZ245iQfP1FV0/U7dq+wZAfUdqs0BTiNxOPrnArZ/8AyES+qqovoxyFB2eTuJzzxFYuoa0AzBgGQsqrMmDKvMYLe48d62JrG7wtH4juhIZyFdRgQY47L3oGo6khVbSoFkOdyjMAcnMRj6+1eX9SihJW58IiRtOQy7YMRIO4Dz9qa0fQbzp8cKG+IIeTtIyZiBgR3H+KFIORG0lo2kVEKFCCIJzjMmct3+9OdR0G6wrL8wZQTAJgY9jP+5q62LlkbLygHaCGUiGUd88tJ4780m17ezG6xGIK7ST4EiMDjPvQ5ZqhoRd6A63pSWgGJZ/iKWi5AAdvUCBncecd8Ur0tFwu5d5IKgCVaQPSy7cHMdhin21D+pd6BeP3gBO0DEiIHn681iavqdq2cfvAY9KegekYOMck/lSR5HQzhZudSu/DuBlwxAJj2HMR6eOPvWL1vqEPtglljaeI4MxzkRWN/wCq3LzMCRbtjkKeTxknmg6PRlmfczSTgkzjtzz4pG/LKxj6PLouXru9x8Q9ycRwO30ry5Y2NlhB8U4mkKKYczM59vIqw0IcgxOATHilysoo0BS81oicqc/StBLrMZI4+U04+hVkhjKnsOcUnd03w92wmCNoH8tTyTY9Dg0cgEkzHmpWLprjhQC7kipTYr2DJjdrYSYWROZmAaDq7rEEYABHGaJbQhbipcBJ3E8A44x2FI6BkW3tncxyZP50UvJm/Bv/AIR6ydOxLEQ5yvH3+9d7f/EYCyFJPbx/Wvjd7Ts7qq+pZj6d+fFMKuoWBDC3M7iTtPtSyi70ybgn2j6L0qx+0n4jfLLY4kyZrZ1fT0t7XG2ZxxIP9ZzXMfgXqy27YS6wAZiUJPE5j/uuvuWLABfHmScD6VF0k4iybyHNGVPqmcYmlOvdRSxad2PAMAck+BXzPr34h1B1P/2t427Q9PClTByYIP0pLX9fvXFKXFZz5AA9uT/bxTxjNxS0L8f2tnb/AIX1vwXNu5jeA/cxIH5ciu0NxGAkgxkfWK+SdA1hgMwfeAABEiAYmTmQMe9dN1Sw10WrwLCIDqGIB9yo5IqsYveLF5I27YL8X9Ts3rq6dXUlWVmHuZgTx7nxisXWfDVhbaSf+PYHE+/0+tL/AIj6SWPxbTE8ziF8SD9iZoFkbrtg3CEVl3SDkRIIjg5gf+KeNLsNOtGvrvw8tr/2zv3fwzGcGMnP2rmtarre9VpiFORI2le4Hf8Arg8V2Gp6rYuEMLmQQ2IggCBM9pr25dW6j3WVQw9KDgmYJJB4GP8AxVJVVoSNnP2NWLjZggH5VEAfrO6AoOO3NPXNGtx2BthQyQWGJMYzxMRJ8TV9Hp0JLkgbhH8JIzOVxt4FO72V7AUAyvrO4z2mRiGjsO01z2n14L012Yen6WbLOz3Cx8cttUCPV5kjH05oFzSLNu+lwOCAXX+EEAiDjxTPWroLtNwqGDFGWSrAMJDQfScHJ+h7UxpXU3HtKjp6BtUjM/M091j61bjnKtk5xXgPZPoCuPUYByPST6kO6ccN7U/qNFu9N5QUE7yDuL4BKzOCAZnzHNc5YvD4xDyGEbMlg6gEHduJEQft96Z6H8QtcJBVSMTMcxuAnJgT/uKZa2Jj6NHSa6zcJG8qtsxsAiVIgwR6VgROJJmh2tQtp7vwA21ySFMMxXmBPGcge1IXunWVnarEjLBjOORMeRmDXuquXFG+0EJ8ERt7TuHOPbvQly26AuPVh+l6u6+74wIBMruUCTyTAwOBj/FbOh6iZ+CWa1aG0jg+5k9ufpWXpdf6XIBG0ARGQxwB3ySRB+lI6q0u7aZYbTA8Ex83E5J/SpSlbtlIw1SOm/EfU7QgDcxSCJIKkTkkeImua1usw9wPBOUJXk4wByFHn2pPrNtUtK1tixMCPSVUxOczwDnyKxbCu5hzyZGc58+1LeSsoo4uj3VXDdc7mYKDGTxnOOO9FTpe6An/AOxEVo6bR2SYZtxJG3H9fetXWBbYJ2gqoiO8eaVzroooJ9mBY6LAEsGYk5Axz/atPS2gpImDtAxxM+atbu+oiCo5AnORz/1TR0oLCQ0R/DmBHzHvNBybGUUhezp3j+GTJ8k/4oclDKqNpXEeZyDTSPBYAwMqSf796T+DutkAkEcxxHFIxkPWrltRLCZHpz38Vl9QublJMqJwByaZ1WlRUB3ExG3vJ7fek+m2rlwv8RD8MMVnEgxNGNVYJJ3Qh8MHKtj/AH+9e1oPYVTAKgDsYn7+9SqZxEwmJXdGZIBABY57x5jxEGi9P6aoZjtBgsC54JEYjIBmPzrUuFSsLt/hbEcA5A5nuCOa8QLLsPVB/IQDxOftPHapueqYyjuxMaZQSoOwEzvztU8iI5x29xTFnaLcFneDhhBXuOCYn/NGGyCZ9PzGIIjkEDiJ7+T7UNLjW2PpGxiDJwRiZjvj6cUE7CXt6fdDE4OBIWfYkAz/AJiqMhkqu7YRP8Rxn+GaNadQ+Mt6iCOB/wDEg/pVbGr3S7ym3co2jODIPvI7+1Z0Gi2l6eog7ciQDwfVmCP9iqam8pBG0wBMkelY7TPHNJ39aC87yxwQDgDtMVf9tZb4BYbIgKBKj6eSaKTYG6L6PUm3LrDqwgeASO0jj79q6roXUJWWHpYfNvk+DiZBx9a5y+2+RG3biDiZAgxWALzaa/FtmG4SJ4BnMDufen43RPkimjvNboFt2yGbcIOZC7hwok9p44rlNf0lTDWQAVBlmYt5x/Uz3rUNwXkKMC23bIzPJILRkZz9CKYayupO0CGAYgEEqVGJOQw7EfUU1u7ROqVM5jpJ2I5ugFEaRskNAjnGRzj/AJVuWwjWlt7gygAypGVPHHBjnvOcVf8AZwLWyJZ2wseABJ8kgQT7TXmq6J8JAiXVUxDJgmRMsOD5+gFCTvZo6dGj0nVLGUJJJGAcR5YjuBAjxV7yEIwnLFgCMyOxHBYzH5fnndPstbUIHNwESpAKmR5O71KRMcV5prKuGN26bNwTByjQcADwPYeaH1YaaZh63qXwzAklTgkxALernhua6GRdJZSSAo3AvJXbAPuTBIBPeaytT+GiwPwmVghlgx9Z7zHmPPih6LVbLjq26OGCgDBEwTzP++1GXWho10zRN0XEU4UEEAkiUAzxyKv07Tz8SX9JYkrkHAHp9hx6RzmkT1C4GdSuGUASRzyJJGRNM2bpNslCzEnIkA7j8wAxJyYJ8Clcm6QcKv2PdKsxZV2cAnJO0jscDjOTIHdqrqNOrODbUKoEQcnnM8RwPzq/xQ24EQyqGE4T188SoyBx7+Io3R+qWHLW3UqeR5YZE88T96pi29EsklsyTehSdxZA3yKBzHE+RBAHuKyF6zc5FqFJzuM48N7j2rtdb0IQGtkbeSExPHPniuXvdLW4H23ILQIaVzJBjEcAc0r/AEeLXgRXoLENc2xJQkRHpJ4UDIkHE+KfuaJ1VLiZRidpI9WBwf1xTNnVwrKCxYJPpEksuQQOQDPI8jzR7Vp/SQFUAyIMkhhJMxg/btStutjqhOzfBZMgFW+x8z4rxtQru1vcMcxkN4x96tfNsOqMEG5i5bdn/wCMnnJGBFW1LWEIABLcY/OTxjHIntS0MmHLKTPpkDA7xxUZBtJIg4n1ACPp/vFY+ium7dYJ6gnBzBY8EnxPmnDcbawDZBGeQc/ms+9DGg3Ze5cQGJMtnv39/wDeKJYuACBMGREfKY7n3rOa8IIOYJPuPbHY9qY+OOYb1dhx7fWs46Mns0ELA52kxEkY4/rFCayoZQT6Sd0f5odty6lSIMmPM8ZoPwghXJ+aGPYdo/Olof8AoBr7bNcYrtAJwNtStP8AZCeAftxUo69Ap+wOk1MFJGD4n0xiMQQRwfpnzVbF3buZkKwoP80qBHbIGePf2pbQG+gLMpVvlklSoXd7cSefzo+ntM0j5gQRA2yA0TM5jt9qf49aEc/Y3+zepnJZwY2NEAAQYZcxJzJ5+9JIuHO2JYxJ44MHH1x7UcaoqdrQCBxEYmAInx57rS+pDC2WbBkhfMRI75EbhJqavyNrwHDhH9fp+YqR7DJgd4PekeqaplufEXNoL6laRLSTzH+yaP0zWC+bqvOFJMBj8pxLeJEEDtzQV1N4KG2YBOGBjbIkx5AO7HimSpgu0X1m25aB2puA+Vcxjt/MeKzbd74jfCeUjaQOxOTPtW3b04f0sCFCmeN28CQBIgeo8c/ekLGlFwfEOGSVAPzAAgwfsfHY/dslQK2blnS7/wCI+2DMDjtjHvFZ/UejiGuIDvAMbjIIIMz5kgUXp98oWkMygD5jwOPT5geKYudUtmQGB4xt4+4HNKm1tDNJmP03qARNpPqJBIXJU/LDd8QDHtWtpvxO1ncAUmDICE7lDHAYD37+TS9hwGggL6yZI5BEZjmT39qrq9L6pk+oQWAAEYJ5o507FwtUxq3pg7G8oKzDAODMHLSCO/8AagX9Va0x23hJfgqvpY9yzEifpNX0d4oU3Am2W2ndwyiZiT570X8RWrd1gQxCgzkDHzdv0j3rJ+2LiukiidVtbPRgkSD2nuAD8vbv3HinLOrsXk2WwruvJK4HAaAwzP8Aes+1oEidoVAuTGZ5mJ9IjkmkrdlAgW3hiZ3CTuAzu3TheBGeaNmcTQsdIXcbtoDcZBAc/DMRJicGB+tZ2osizcLMC7s07SJjAgxxjz7UDQXLti6TaZSHUCWwwMkAgcTPH1rpeqay2dOxuqfjIPTciN8KDMLgArk8c/ej+Ng2v6Ert4XbjIAC4RGEDPqzJ5HIPcdqytYjKSCFEvDMCZELzB+30o+m0xCpdNzaHglpiEPnHqPtindd0YXS4VjgYI4BgEQe4xnvn2yqxT0P9mhuxqVPqbM5DEbgMid3cCcSR3xTZ0qXGb92iNmGmF5mfAkeIrkWuvbtfEF22UlZZw3EkHaBAiTMT271q29VCu1/ebZ7qMRJAJAPqGMETxTpuP8ARNwva7HNNaNtD8BzCwNzEld/1AkrAP60PWap2t4CgBdz3APSCZ/h5mZx7Ve1rUOy3G3DYOREE59MnPniiC9vWQTtXDRHzAyBEYGP1plNN7ElBpGRfQowYRAB3enGDIBHIJHFaNq5+4diCkyQvbsPrBA+0Ucr8bdcubVLGQonbgemfcDP1FO9P0yi09y+be4H3kCAQM98g1nTegbXYhqn0yWrd28yBgQYkA/Lke2YEeaz7XWkvxcVQBbIVdy/vNhMdhBxGOfpWgvTdPeJW7GM28ZZlPbjzx4OZpaxZFpSoMLBifmJxOOB344iptpR0iqTvZXS2od+QpMwEwOec9z3NS5pIZgirDAb8AyR6TtPfvRBbG0OJGFAWI7jmTzPfAzV76k7TBX1DImSDGAO8ZMc0rkmhqaZja/RlAWUekiDmMzHn6Y5FL6W4YmMrgCab6x/7RhypBYjcIVgx8kQdvEew70O7oVFs/DALyIBOYzxwDPvTqWjVsPorYB3lzu3SV7Z5j24prUa5bjNaVW+INjQQACJ81ju7bdwEAmC3lu4jzEGlWvlbkoQXgZJwM8Y5oKOx3NUdC+puAwV/wD6qUBdQSJ2sfcTH9KlA1Ie1dwGy2f4NpOc4gAQe/ak+jWXKzECPSTAkAAZ7gyDkc5ms86wXL43FlQZ7EfNEAYyBJia2BZKW227CGfB3HAEFgQTg+r9BTbjET/KRW9pU+YXG3TySxkEfLkHGYg0zqXgqVBaIknIk4lf5fafPtQ9KPhELlzczPIcZ5nuOPtRl07fDLYYTG0wHXxj+Icc1Jqx7ozukD9/dDSgLuYEk++4ySZPaPyxT93YrlBc9YEqu7yAPrOKRN8sT8MkQcTAaTtkQCDjInimNFeX5WcllXdIgY4Cmfmg/wBaZryawWhVyr77gncSpLCYicrzIk5/xRLehVlw5yxcHdkEgGCOwMHnzQdBpClxzvkXCTGSFj1FR2ydxAJ4rTsWAQSIEGTGQcjMAc/4ihLZlpC9zVFVPpY5GxhG5u0iD/Mf1HNKmwpZm3bWPIwynx+k8RnNH1eoT4yhgGB5M8YkA9m/7FX6q/xUCWRLTO2PmBmTM8e3kZ8UNpmu0ZVy+wEgEcQ22ZwRyD6QMY5OfFH0jSsFgqTg5luVEHuAT+oprS9GKBS4OAwIn0ySYHGP1qt+1da4mwoFTbJJaQNvH3aMUbXSAKpcIeHzDEj6A4nE88iq6dkuyxfKM0BGBSF47ROe47Yp7W3luO0ofiDtOwHw2Ox/zS2s6e7J+5OxRIIyRuwSJgGJkQY5FFfpmeabVyyKT6GBkjHYmZwDiO2MVLOhRcLdGxdvHIUwYJ7emRFH6Y4+S9C+jaTtGYMGPPYf2ol+woDRIUn1Y5GBE4JHPP8AbOctmoK2lR/3ZQgs5CkL7DMjGNp+5HM1XWWbYVkUiAkzukqE5P1x3OYNe6y9uX1P6YjE7uZGQfrmOJq+i0qqpIAJEE5Jx2Y7jlhK5HNKEy7HyJcaGWRHylQCMGDwYjmndJcg3oYspII3CCDBmMYBjj75HK/4gRgbYTaJIUQOG2nLbR8sf1pjR2w0lm+VQNo4wBuPHncRjgfmdVYPInbvtbUEksEMBAIkbZGO0qck+c+aNZ1bkn4dubamSpMT4CHO7PtAplXQJbAPruNiTA2wSQcGO9CPw1Potww3CQ0qIIHHpn07ccTiaCd+DVRh9Z0+ou6rTvPw0ErKkMyyCSGA7enac4OfFaVvThrtwteuKVCAKZ2swKksJ9pHuKJcSZLFV2Ettgw0cqJIHqkSTn9a90enW6GuMFO5Y4MKOYEnzIJ8GPJqnyUl+C4/9K/+osQWtlGaW2gTGGiWnJAEn01OkpcQ7nIcqMQIEsRO7I88kY2+9NLo4MKqldpgAiQqyQIOO/8AWhteAuhNqsm4b5wJZeMzH+xPNLl6Dj7Barpyte+KQVe1OxgxIgiPlIgc/XP5Oa2696Sg2FQODAzJkkDxnH6U6gHrXOB6ThswOWn/AGOKzGVN75Y78xgA7ewHPYmff80U23Q2KW6KWwWtAgwMlpfxAkGexHeP60tvDuVNq4TbCqwAGe/zY8zVul6IWrKK3q+YKSRIzMGIkdvv7U8qjJ3FgZ9I8z45B888U2k3QO+zO6tZuXdyOyRui2oAPoYrKdobBI+pPGaZt2NjAWlAIUHgR5ziAZHA4j3ob3FCC26G4zK7YgAQSTIJwJiPtRtLbLWwwbZ6YIxzOPznv571m3VGRQW1ZNsiRAAOdu4hsmMgz/WlU6SiEvAHxAIgSBg4gYB8+4FM9N0zshS6ASWYEqNsqPvPufrGaW1Gst7/ANlVCQF3Swg+kjCnk5jx3oq7pGbrs2F1/wAIbPghtveQJ71KHpbblRBBGY9M4k9ye3FSlpjWi3/1C/Blyxe/abC7rBYl1DAbSSWyrcjdxtz7d6z9Fprg/eKEyRvBySPbt/4qVK7f5cVHo4/4knJbG3vNcxtAB3HdMEySQwA+XMY968S41lRuYhSfmJJKsTx5OP61Klcsfs6Z1vS0Syy3HfbIyIkkmfy4z+lD1GpRbwCk7oKkjHqEE/UVKlZL7Mz6H1bcR6UBJ24nbxnHv9O9L27Ja2zIo3qIgHaNwM49u33qVKSWk2Fegestl7cXV3Lt3gYWWBHidpknii6DTAKxUFVxmTkgerE4/wC/rUqVsm42ClZ5rkuoB8NwRIJDkkAHBCwOwJMnuMUEapgWlQxB3Kw+YekBonjxAxmpUpopMz0TRr8RGfl5JLYkKOF+wP5k0vqGuG2XWbe2TGG3kGJOcH/Fe1KHRj3Q3t8M8suJBA7nJOcme1e3tMxRXIOWVQd0iWxBEZE/25ipUrS7Bei12+41Koitu+GJ3FSoWVHy8E5YzE+kUYazfeKNt9OFIBzz68ERkHH/AA95qVK3/n/RvP8AsS0lpVuupd3NuDM8Az5Hf0g/SjiypARJRiAdw5ABkiDIYRjPipUoy0ZD6IIAQDkRgAkmOT3zSzq6M5YrlwVKyPTAkNjMkSftxzUqUsQyFzqImZZhggGAIM/cyaraAUqA8AqPTBAE+OSPz/tUqVRRVWK3ui91rvptenc07XJJICjOBHqmODxVut2EFs+lgW+Y7uQIJ47+/vUqVHJpqh2lQz0y+UsliCSCR+XvjzWZ8UyzCAzzjlgucScDInFSpTqKTsFtoPo7N0i1a+L6Nu4+ldxPOSQYIXxg7vamWsgLO4kg7FMmQpyW8EwG96lSs2ZLRfTIVI2LnG2Y+TJM9icNg4mlnuBODG4nG0RkGAPBBAyfNSpRroS9sJb1m0EEABILntkE4jJJxyI9XtQPw90K7d1BFu3uOG+I7AMEuAyBB+UEA+c1KlU4oJzx9i803GOSPrmg/Dlm3bVWtqxAy23knJqVKleuuOK1R5DnJ7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8" name="Picture 4" descr="http://www.zoopicture.ru/assets/2011/02/alytes_obstetricans_03-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1656"/>
            <a:ext cx="4762500" cy="3096344"/>
          </a:xfrm>
          <a:prstGeom prst="rect">
            <a:avLst/>
          </a:prstGeom>
          <a:noFill/>
        </p:spPr>
      </p:pic>
      <p:pic>
        <p:nvPicPr>
          <p:cNvPr id="62470" name="Picture 6" descr="http://animalua.info/wp-content/uploads/2014/10/i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92696"/>
            <a:ext cx="3810000" cy="2552700"/>
          </a:xfrm>
          <a:prstGeom prst="rect">
            <a:avLst/>
          </a:prstGeom>
          <a:noFill/>
        </p:spPr>
      </p:pic>
      <p:sp>
        <p:nvSpPr>
          <p:cNvPr id="62472" name="AutoShape 8" descr="https://encrypted-tbn1.gstatic.com/images?q=tbn:ANd9GcT5xB0vVLzf4rvZ9CVCJjzXza8th6FAiFX1igDGGmCE5h5zVNhF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4" name="AutoShape 10" descr="https://encrypted-tbn1.gstatic.com/images?q=tbn:ANd9GcT5xB0vVLzf4rvZ9CVCJjzXza8th6FAiFX1igDGGmCE5h5zVNhF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6" name="AutoShape 12" descr="https://upload.wikimedia.org/wikipedia/commons/thumb/f/f4/AlytesObstet.jpg/275px-AlytesObst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8" name="AutoShape 14" descr="https://upload.wikimedia.org/wikipedia/commons/thumb/f/f4/AlytesObstet.jpg/275px-AlytesObst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3501008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Родина </a:t>
            </a:r>
            <a:r>
              <a:rPr lang="ru-RU" dirty="0" err="1" smtClean="0"/>
              <a:t>піпові</a:t>
            </a:r>
            <a:r>
              <a:rPr lang="ru-RU" i="1" dirty="0" smtClean="0"/>
              <a:t> (</a:t>
            </a:r>
            <a:r>
              <a:rPr lang="en-US" i="1" dirty="0" err="1" smtClean="0"/>
              <a:t>Pipidae</a:t>
            </a:r>
            <a:r>
              <a:rPr lang="en-US" i="1" dirty="0" smtClean="0"/>
              <a:t>)</a:t>
            </a:r>
            <a:r>
              <a:rPr lang="en-US" dirty="0" smtClean="0"/>
              <a:t> – </a:t>
            </a:r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найпримітивніших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безхвостих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. У них,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, ребра та </a:t>
            </a:r>
            <a:r>
              <a:rPr lang="ru-RU" dirty="0" err="1" smtClean="0"/>
              <a:t>рухомі</a:t>
            </a:r>
            <a:r>
              <a:rPr lang="ru-RU" dirty="0" smtClean="0"/>
              <a:t> </a:t>
            </a:r>
            <a:r>
              <a:rPr lang="ru-RU" dirty="0" err="1" smtClean="0"/>
              <a:t>повіки</a:t>
            </a:r>
            <a:r>
              <a:rPr lang="ru-RU" dirty="0" smtClean="0"/>
              <a:t>. </a:t>
            </a:r>
            <a:r>
              <a:rPr lang="ru-RU" dirty="0" err="1" smtClean="0"/>
              <a:t>Найвідомішим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острогова</a:t>
            </a:r>
            <a:r>
              <a:rPr lang="ru-RU" dirty="0" smtClean="0"/>
              <a:t> жаба (</a:t>
            </a:r>
            <a:r>
              <a:rPr lang="en-US" i="1" dirty="0" err="1" smtClean="0"/>
              <a:t>Xenopus</a:t>
            </a:r>
            <a:r>
              <a:rPr lang="en-US" i="1" dirty="0" smtClean="0"/>
              <a:t> </a:t>
            </a:r>
            <a:r>
              <a:rPr lang="en-US" i="1" dirty="0" err="1" smtClean="0"/>
              <a:t>laevis</a:t>
            </a:r>
            <a:r>
              <a:rPr lang="en-US" dirty="0" smtClean="0"/>
              <a:t>), </a:t>
            </a:r>
            <a:r>
              <a:rPr lang="ru-RU" dirty="0" err="1" smtClean="0"/>
              <a:t>поширена</a:t>
            </a:r>
            <a:r>
              <a:rPr lang="ru-RU" dirty="0" smtClean="0"/>
              <a:t> 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.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назві</a:t>
            </a:r>
            <a:r>
              <a:rPr lang="ru-RU" dirty="0" smtClean="0"/>
              <a:t> вид </a:t>
            </a:r>
            <a:r>
              <a:rPr lang="ru-RU" dirty="0" err="1" smtClean="0"/>
              <a:t>завдячує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 </a:t>
            </a:r>
            <a:r>
              <a:rPr lang="ru-RU" dirty="0" err="1" smtClean="0"/>
              <a:t>кігтикам</a:t>
            </a:r>
            <a:r>
              <a:rPr lang="ru-RU" dirty="0" smtClean="0"/>
              <a:t> (острогам) на </a:t>
            </a:r>
            <a:r>
              <a:rPr lang="ru-RU" dirty="0" err="1" smtClean="0"/>
              <a:t>трьох</a:t>
            </a:r>
            <a:r>
              <a:rPr lang="ru-RU" dirty="0" smtClean="0"/>
              <a:t> перших </a:t>
            </a:r>
            <a:r>
              <a:rPr lang="ru-RU" dirty="0" err="1" smtClean="0"/>
              <a:t>пальцях</a:t>
            </a:r>
            <a:r>
              <a:rPr lang="ru-RU" dirty="0" smtClean="0"/>
              <a:t> </a:t>
            </a:r>
            <a:r>
              <a:rPr lang="ru-RU" dirty="0" err="1" smtClean="0"/>
              <a:t>задніх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Земноводні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роль, як у </a:t>
            </a:r>
            <a:r>
              <a:rPr lang="ru-RU" dirty="0" err="1" smtClean="0"/>
              <a:t>природі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Харчуючись</a:t>
            </a:r>
            <a:r>
              <a:rPr lang="ru-RU" dirty="0" smtClean="0"/>
              <a:t> </a:t>
            </a:r>
            <a:r>
              <a:rPr lang="ru-RU" dirty="0" err="1" smtClean="0"/>
              <a:t>комахами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приносять</a:t>
            </a:r>
            <a:r>
              <a:rPr lang="ru-RU" dirty="0" smtClean="0"/>
              <a:t> шкоду </a:t>
            </a:r>
            <a:r>
              <a:rPr lang="ru-RU" dirty="0" err="1" smtClean="0"/>
              <a:t>рослинам</a:t>
            </a:r>
            <a:r>
              <a:rPr lang="ru-RU" dirty="0" smtClean="0"/>
              <a:t>, </a:t>
            </a:r>
            <a:r>
              <a:rPr lang="ru-RU" dirty="0" err="1" smtClean="0"/>
              <a:t>зберігають</a:t>
            </a:r>
            <a:r>
              <a:rPr lang="ru-RU" dirty="0" smtClean="0"/>
              <a:t> урожай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Знищуючи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безхребетних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в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земноводні</a:t>
            </a:r>
            <a:r>
              <a:rPr lang="ru-RU" dirty="0" smtClean="0"/>
              <a:t> </a:t>
            </a:r>
            <a:r>
              <a:rPr lang="ru-RU" dirty="0" smtClean="0"/>
              <a:t>( </a:t>
            </a:r>
            <a:r>
              <a:rPr lang="ru-RU" dirty="0" smtClean="0"/>
              <a:t>жаба -</a:t>
            </a:r>
            <a:r>
              <a:rPr lang="ru-RU" dirty="0" err="1" smtClean="0"/>
              <a:t>Голіаф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)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їжу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прекрасними</a:t>
            </a:r>
            <a:r>
              <a:rPr lang="ru-RU" dirty="0" smtClean="0"/>
              <a:t> </a:t>
            </a:r>
            <a:r>
              <a:rPr lang="ru-RU" dirty="0" err="1" smtClean="0"/>
              <a:t>об’єктами</a:t>
            </a:r>
            <a:r>
              <a:rPr lang="ru-RU" dirty="0" smtClean="0"/>
              <a:t> для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вченими</a:t>
            </a:r>
            <a:r>
              <a:rPr lang="ru-RU" dirty="0" smtClean="0"/>
              <a:t> — </a:t>
            </a:r>
            <a:r>
              <a:rPr lang="ru-RU" dirty="0" err="1" smtClean="0"/>
              <a:t>біологами</a:t>
            </a:r>
            <a:r>
              <a:rPr lang="ru-RU" dirty="0" smtClean="0"/>
              <a:t>, медиками.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споруджено</a:t>
            </a:r>
            <a:r>
              <a:rPr lang="ru-RU" dirty="0" smtClean="0"/>
              <a:t> </a:t>
            </a:r>
            <a:r>
              <a:rPr lang="ru-RU" dirty="0" err="1" smtClean="0"/>
              <a:t>пам’ятники</a:t>
            </a:r>
            <a:r>
              <a:rPr lang="ru-RU" dirty="0" smtClean="0"/>
              <a:t> у </a:t>
            </a:r>
            <a:r>
              <a:rPr lang="ru-RU" dirty="0" err="1" smtClean="0"/>
              <a:t>Парижі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Токіо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Таким чином, </a:t>
            </a:r>
            <a:r>
              <a:rPr lang="ru-RU" dirty="0" err="1" smtClean="0"/>
              <a:t>земноводні</a:t>
            </a:r>
            <a:r>
              <a:rPr lang="ru-RU" dirty="0" smtClean="0"/>
              <a:t> заслужено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r>
              <a:rPr lang="ru-RU" dirty="0" smtClean="0"/>
              <a:t> про них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3492" name="Picture 4" descr="http://rybolovlya.in.ua/wp-content/uploads/2013/10/%D0%96%D0%B0%D0%B1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688632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meteoprog.ua/pictures/news_v_2/d35719a6553bf458475e9f4b539c7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188640"/>
            <a:ext cx="421196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4000" dirty="0" smtClean="0"/>
              <a:t>Дякую за увагу!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Ряд </a:t>
            </a:r>
            <a:r>
              <a:rPr lang="ru-RU" dirty="0" err="1" smtClean="0"/>
              <a:t>Безхвості</a:t>
            </a:r>
            <a:r>
              <a:rPr lang="ru-RU" dirty="0" smtClean="0"/>
              <a:t> </a:t>
            </a:r>
            <a:r>
              <a:rPr lang="ru-RU" dirty="0" err="1" smtClean="0"/>
              <a:t>земноводні</a:t>
            </a:r>
            <a:r>
              <a:rPr lang="ru-RU" dirty="0" smtClean="0"/>
              <a:t>, як уже </a:t>
            </a:r>
            <a:r>
              <a:rPr lang="ru-RU" dirty="0" err="1" smtClean="0"/>
              <a:t>свідчить</a:t>
            </a:r>
            <a:r>
              <a:rPr lang="ru-RU" dirty="0" smtClean="0"/>
              <a:t> сама </a:t>
            </a:r>
            <a:r>
              <a:rPr lang="ru-RU" dirty="0" err="1" smtClean="0"/>
              <a:t>назва</a:t>
            </a:r>
            <a:r>
              <a:rPr lang="ru-RU" dirty="0" smtClean="0"/>
              <a:t>, </a:t>
            </a:r>
            <a:r>
              <a:rPr lang="ru-RU" dirty="0" err="1" smtClean="0"/>
              <a:t>об’єднує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дорослому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хвоста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задні</a:t>
            </a:r>
            <a:r>
              <a:rPr lang="ru-RU" dirty="0" smtClean="0"/>
              <a:t> ноги,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стрибання</a:t>
            </a:r>
            <a:r>
              <a:rPr lang="ru-RU" dirty="0" smtClean="0"/>
              <a:t> по </a:t>
            </a:r>
            <a:r>
              <a:rPr lang="ru-RU" dirty="0" err="1" smtClean="0"/>
              <a:t>суші</a:t>
            </a:r>
            <a:r>
              <a:rPr lang="ru-RU" dirty="0" smtClean="0"/>
              <a:t>.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3500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 </a:t>
            </a:r>
            <a:r>
              <a:rPr lang="ru-RU" dirty="0" err="1" smtClean="0"/>
              <a:t>безхвостих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, </a:t>
            </a:r>
            <a:r>
              <a:rPr lang="ru-RU" dirty="0" err="1" smtClean="0"/>
              <a:t>ропухи</a:t>
            </a:r>
            <a:r>
              <a:rPr lang="ru-RU" dirty="0" smtClean="0"/>
              <a:t>, квакши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image.tsn.ua/media/images2/original/Jul2007/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705100" cy="2124075"/>
          </a:xfrm>
          <a:prstGeom prst="rect">
            <a:avLst/>
          </a:prstGeom>
          <a:noFill/>
        </p:spPr>
      </p:pic>
      <p:pic>
        <p:nvPicPr>
          <p:cNvPr id="6148" name="Picture 4" descr="http://funzoo.ru/uploads/posts/2012-07/1342851213_kvaksha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5184576" cy="3466701"/>
          </a:xfrm>
          <a:prstGeom prst="rect">
            <a:avLst/>
          </a:prstGeom>
          <a:noFill/>
        </p:spPr>
      </p:pic>
      <p:sp>
        <p:nvSpPr>
          <p:cNvPr id="6150" name="AutoShape 6" descr="https://encrypted-tbn1.gstatic.com/images?q=tbn:ANd9GcQxp7kI7kU_C71LrtMcusEmei9lQQQIYxXzExz2aE4hHdINYZ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upload.wikimedia.org/wikipedia/commons/thumb/3/35/EpidaleaCalamitaYoung.JPG/250px-EpidaleaCalamitaYo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779912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Жаби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,— </a:t>
            </a:r>
            <a:r>
              <a:rPr lang="ru-RU" dirty="0" err="1" smtClean="0"/>
              <a:t>бурі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зелені</a:t>
            </a:r>
            <a:r>
              <a:rPr lang="ru-RU" dirty="0" smtClean="0"/>
              <a:t>. </a:t>
            </a:r>
            <a:r>
              <a:rPr lang="ru-RU" dirty="0" err="1" smtClean="0"/>
              <a:t>Бурі</a:t>
            </a:r>
            <a:r>
              <a:rPr lang="ru-RU" dirty="0" smtClean="0"/>
              <a:t> — </a:t>
            </a:r>
            <a:r>
              <a:rPr lang="ru-RU" dirty="0" err="1" smtClean="0"/>
              <a:t>трав’яна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гостроморда</a:t>
            </a:r>
            <a:r>
              <a:rPr lang="ru-RU" dirty="0" smtClean="0"/>
              <a:t> —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рано,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зійде</a:t>
            </a:r>
            <a:r>
              <a:rPr lang="ru-RU" dirty="0" smtClean="0"/>
              <a:t> </a:t>
            </a:r>
            <a:r>
              <a:rPr lang="ru-RU" dirty="0" err="1" smtClean="0"/>
              <a:t>сніг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зелених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неголосним</a:t>
            </a:r>
            <a:r>
              <a:rPr lang="ru-RU" dirty="0" smtClean="0"/>
              <a:t> </a:t>
            </a:r>
            <a:r>
              <a:rPr lang="ru-RU" dirty="0" err="1" smtClean="0"/>
              <a:t>кректанням</a:t>
            </a:r>
            <a:r>
              <a:rPr lang="ru-RU" dirty="0" smtClean="0"/>
              <a:t>.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— </a:t>
            </a:r>
            <a:r>
              <a:rPr lang="ru-RU" dirty="0" err="1" smtClean="0"/>
              <a:t>ставкова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озерна</a:t>
            </a:r>
            <a:r>
              <a:rPr lang="ru-RU" dirty="0" smtClean="0"/>
              <a:t> —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прокидаються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за </a:t>
            </a:r>
            <a:r>
              <a:rPr lang="ru-RU" dirty="0" err="1" smtClean="0"/>
              <a:t>бурих</a:t>
            </a:r>
            <a:r>
              <a:rPr lang="ru-RU" dirty="0" smtClean="0"/>
              <a:t>, коли </a:t>
            </a:r>
            <a:r>
              <a:rPr lang="ru-RU" dirty="0" err="1" smtClean="0"/>
              <a:t>розтане</a:t>
            </a:r>
            <a:r>
              <a:rPr lang="ru-RU" dirty="0" smtClean="0"/>
              <a:t> </a:t>
            </a:r>
            <a:r>
              <a:rPr lang="ru-RU" dirty="0" err="1" smtClean="0"/>
              <a:t>лід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заявляють</a:t>
            </a:r>
            <a:r>
              <a:rPr lang="ru-RU" dirty="0" smtClean="0"/>
              <a:t> про себе </a:t>
            </a:r>
            <a:r>
              <a:rPr lang="ru-RU" dirty="0" err="1" smtClean="0"/>
              <a:t>голосним</a:t>
            </a:r>
            <a:r>
              <a:rPr lang="ru-RU" dirty="0" smtClean="0"/>
              <a:t> </a:t>
            </a:r>
            <a:r>
              <a:rPr lang="ru-RU" dirty="0" err="1" smtClean="0"/>
              <a:t>кваканням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122" name="AutoShape 2" descr="data:image/jpeg;base64,/9j/4AAQSkZJRgABAQAAAQABAAD/2wCEAAkGBhISERUTExQWExUUGRcXGRcYGBoXGxgcGhQYHRcbGRsdHicgHhsvGRQZHy8iIycpLCwsGB4xNTAqNSYrLCkBCQoKDgwOGg8PGi8lHyQsLCwsNi0tLCwuLCwsLCwsLCwvKiwsKSwqLCksLCwsLCwsLCksLCwsLCwsLCksLCksLP/AABEIAMAA0AMBIgACEQEDEQH/xAAcAAEAAwEBAQEBAAAAAAAAAAAABAUGBwMCAQj/xAA9EAABAwIEAwYEBQEIAgMAAAABAgMRACEEBRIxBkFREyIyYXGBB0KRoRRSscHR4SMzQ2JykvDxFYIXRKL/xAAZAQEAAwEBAAAAAAAAAAAAAAAAAgMEAQX/xAAuEQACAgICAQEFBwUAAAAAAAAAAQIRAyESMUEEEyJRcaEUQmGBkdHwIzJSweH/2gAMAwEAAhEDEQA/AO40pSgFKUoBSlKAUpSgFKUoBSlKAUpSgFKUoBSlKAUpSgFKUoBSlKAUpSgFKUoBSlKAUpXijGtlWkLSVflCgT9JmgPalKUApSlAKUpQClKUApSlAKUpQClKUApSlAKUpQClKUApSvLEYpDYlagkeZigPWvlxwJBJsBc1nsbxo2CUsoU6oWsCE/WKrcRmzywe2WG0E+BMCfUmT7VW8iRasUmXeYYhKk6nTCT4UT9NQ5ny5VynjRaku6mbJAHeSQJ8wPzelaXG542VkDU4uNkoKog9TaspmvYrV3sMokG6iUpPKeRB/rWKefk+tGqGLiuy34D+KC0SzitbqflWBqUmPlI3I6dL1uG/iLg1Rde03TEeomR9K5M1gGnFdkghlZkw4nSfIJKbGR7V5O8OOouFoWQTZJvbz5H7U+1Na6+Y+zxbO0I42wZ/wASPVKv4qZhOIcM6YQ6kk7AmCfQGK4s1l+J3SpBG5SVSQY23B/arVGDxCUkhvXIFtYuZvb0vf0qv7dJfA6/Sx8WdlBpXEsPxA624W3EP4feFJUQmwmxT3duv1rRZP8AEN7qjEI2nZVjzItPqJrTH1cfvKvqih+nf3XZ0ulZvBce4VdllTJ/zi3+4SPrFXeGzNlzwOIXH5VA/oa0xnGXTKHGUe0SaUpUyIpSlAKUpQClKUApSlAKUpQEXH5glpIKpJNkpSJKjGwFc8zritj8RD7iQsz3Z1JbAiyiNje52n0rQ/EfKC/h0QtxsIcBUpBg6CkhU+VxWQyjhBhhKgQVladOpYE6TyTaw9KoyPdGjGtWiU5xLhAL4loD/Koqj/YDVTieMMC2e6lx9R/KNAJ/1Lv9BUTM+BUaUhokrKgFEqHhK+8RPzBFvOsrisjdZWouJNkqHkDE2O3hnaqGovsv2bRPHGIKQQcPgWTIC1p1zHQ7qE+k7xFfmNf7RvtVLaxjckFTCdDqRbWoJkhUTcC8RWT4iaLbrb6mU4hkNlsIUVaW1Qd9NxuCDsYqmybEusIUZKdRQUjY6h88crGPOocHOKlf5HOXGfGjRvZdMOsua2zBQqZPlblH81oGcv8AxbGoOLafRIJSSATa6k8wQKweFzReHQladllfcN0qT2iht7Gt5wzim3IeZvaFoJ7yTpsZ2Kfpy250eohKuS8fzZfimm+LKnFZFikzocDscl2Weo1bHykV8nGusOguJITAJMEx6kAA+nnWtxAsDz6/9V8qS2sALAVHWsqyxkqmkapYpR3EqMRxthlf2YlxKwdXIemlW/8A1UnBYXBuSjDrQ2tQ1HsyCfDbum0i0gdKkNZQzdPZpKRsCAQPSdt9qz+N4bYC5R2rC0klKm53vBAM+exFIYYJVBtfUrlKflJlgzww+JCng7HMSFe/L2vVIVq7QttuQpJKQFAaiRvpI/StZhuJEIZ1LUpxSEjVAAUqNzpnfnY1+YZzBPxiwEK0CSo7oj8w5EefWoxy5Itua/Q7xi0kjN/+axzagAt30Gs+kRUzD8bY3ZT7kk7Ex6c6tF5LhMwcS808QpASkhJAsLgEESLH71Y4/gkuuSHtLZHg0hQmIkT961LNpL9ylwSfRGyziPErt27gUYgagofWDWoYexSRIxBV5LSk/tVDh+FHWXBoIW1P+laZnURFjflA9qhZpneMwuIKS0VtWI3JI5kEGJnkaipZL03XzOtY68foWznxWOHeLeIaJAsSkQRfoSZrcZNnjGKbDrCwtJ+oPRQ3B9a4Nj82Q++pTyfEee6SNgfavbLs3Xgnu0wy9PVJuhY/KfOtuP1DWpGWWC9xP6CpWTyP4i4d9oKMpcFlNgFRBjcdRV/gM5Ze8C7/AJTKVfQ3rapJ9MyOLXZNpSlSIilKUB+KSCIIkHlWKz/CqwqgQguYZZiB4mj0T1SeQrbV5vsJWkpUApJsQbg1CUeSJwlxZgEYRrEpPZLS4OadlJ9RuDXn+BAQWljUhSVJIUCVCbb+h9ats64HE9qwVJWNlJMLT77LHkq/nVI9m2MaH9uynEoTYqbGlY/1IPOseTH8TXHJfX/TMZtkLyR2Tel1A8CvAocoJAg7fptVGjgxxSiXVBKR3iES44QLmOSfUk+lbtHFeEXYLLZPJcog+Z2qclxMEEAhYIK0mdxuDtzrLHLLHpRLH7/ZyteFQ4talDs2mgEhBvAuEoHOd59zVhluhJLzSSytNpTcQR8w5j2q2zrhHSogOyl26SRAKgTZW8bxM9KqMrwriCorUlpsEKVqIBtNuu/KrJT5JslGKVGoy/Ok4gDuQ4klCkpWBe0K22IqNjszcbUorwbxQn/ESrVb0F/vVFwhmYVj3dI7jiSByjTBBjrAIrXZmGiYUpSFx3VgkEH25e1ZMmGKltF8csmtM8svznDuwltffNwkyFWExB/mprmEKgopAJ5A8+sGsqcqSCpUyRBC02i3PYV44bMsbh4KFh5AnuKkx0gxMVTwkn/Tl+v7km/8voeuPcSknWiCPlVN77TvUBrHxIFkqmU7g3uSOdXo4uaUB+Jw+nYExq6eU17o/wDHveBSEqnYktq8u6qLVpWVr+6LIUviUOWYJpC+1QOzWAQCkqB71jE2mDO1XX4LFoTDWMc70Ehwyf8A1P7VOw+SaCNISsDkbnltHKrBvLmyUz3CZtePaoSyOTtfUlwglso8JmWcNgpBQ/AUQT3lcoEWnn9an4L4hhQDWJQcO4bHUkpT6hR29D9TWhwLrTAUsuJMxZO1vvNZrifOm3Uq7iVTIgiSAIg/WpNpqn3+BnS3o8s4yVrFJDiCkn8yTvB6jnNZDMsD2R0KkEdeQ/celeH4ZxSpZWWHRJhJKQr25H9atlcQBxrsscAlaSEpdSJ3HiIGwtBipxjPFpO19USclLxRSYXFqbUF8xZUHxA7Grd/ipxk27yFaVJN5CvXl6iNqqcxy1TatKrTcEXSob6kkbivjDYgFJbWe7y8j19K1qtSRW1qjsvCHxCDqE9qZTYFfNB5a+qf8w9+tbxKgRIuDX8vYDOHMMvSDYA23BB/aurfDHjntEhly14HRJOwH+U8uht0q+ORxdS6M08aatdnTKUpWkzClKUAqJjMtQ5c91XJSbH+o8jUulOzqdHO85yRBdUhxlCym4UBpKwecbG9j51Dy/JW2fAFokEEEkp+ldGx+XpdF7EeFQ3H9PKqV+Ud11AvZJF0qHl0Pkb+tZZ4E32aY5n8DM4p5vutrMJVMEpslXQnlI2qj4n4LWrvYbTpMSPmt58wd62WZ5YjTtKSL+kViMVn6G4aaU40oL0wSZF4AGqZB5e1ZJ4njdo0wmpoy/DrRw2NSHE6ZOkzy1WB+v710p1xMaVoBRzkAz0P0rL8YYJ992UaSkpSAVEAyAOcf8vU3B5qsMFvEAIWiJJuFAQAQfPaKpzqWRWnslH3T5zPKwlKlNEqSPkF4tzJ5VWZa6VmHBoV+YHu/TcfUirZjMmnJCCJiFp5eRHlevleW6yYCUCPlEH+tZ4692a2Wpt7R5uZSsEBMKB3PTzquxmThbiWndBCjAUrY+nObRFaDLUOoWULGpISkpUBYciJqPmuR9spWl5SQrRrRCVWSZTp5oNzPWa0wgvDIyetmfZyJxl0uYUFtxokKiVII5g+Vq0z3HammdXZFSkxIBInqZ3+1feNY0sK0uLaiFa2xqVOx1J2UIJkH1qqbbQlhKUq7rdkrIAKgOR2k39tqi4vTf8APzONLossv44wmLJQpASqJ0uAA7XIVz/WvvGZIysamlR5eIT61ksfjEc1AkfX3qhGMfaeLrDmkmJQSdKrcxsa77GU74uvmQ5KPasu8WSyvvCFcgefoag4pgOCYgnkedX6M2axTZU+zoUnREqTBJsQlU9QbGoGcZYyoam3Cg27iiIHpSEqdNUyTWtdFQxjiAllw/2SRA5lswe+nyvdPTa4FfWLyxSTJgk6SIMpWOSgeh61Heyl4bpJHWLR1n+KtsgfCApp26TBRaQJ8QB/KbGK0yaSuJWlfZSYlmbGJ3B9v+CpeQ5kpswPD8w6EbH1qZneBSg6hsRbnImqJ5BAKhcbKj1t9xU4tZI0ca4u0f0bwTn/AOJYhRlbcAnqCO6f1HtWirhnww4jLbydR7phJJ5g/wAG9dzBrThk2qfaMmWKTtdMUpSrikUpSgI2YvFLZUFJTHNRged+vsa5XxvxE5MNYsgR4CAQVCZOqPSIFdBzHLFvrWlY7myDIhMpuqNyqTa3Kog4VweFRrLSXF2AUsaiSbbnlVU4uRdCSiZzhPiUYtopWAHE2UPX5hPI1j/iK6AtICYUkgzG/T6RWsY4OxmIxZxCVJw7abJ7sFY6aOkjc1H4/wAGs4VaVN99BCjb5QbqQedvsTNVTi2lZfCSvR6YT+0aSTfUgGfUVB/8c8VLJQn1NxeZIFfnCeIP4dkK5pOkgEiAdieRvU7EZ40pLiEr76Un+Jn/AFGKwTibIuzKvZP2LyXW3J33tPVJ3EEe9aZlxK+8jwnb25H3qkbwjjqiZSTzUfSIqDleeLbLjfiDal2sbahsT71nlF5F30Tfu+DcIVKDysb9POqLJ8mUl1eJceQ6Vp0dxGhMAi5g3NvuatMtfS4gpnVAhUjeR9xBqJmbi0szh0IIAgpV3ABECBF4MWPIUg2vdT7OSV7Z4ZUpZdU8661K0oQEoJSCEyAog7KMDbpVZmWbPKWAtpLQQlYJKg6HCVAJUkxaJO3KvbMStKtTim1hKQkjSYsBI8jNwPSqBOHcxHcZSNEzYCTvueQua1Qm3bZCWNKqK9/FabCCaiF4+U1v8u+GyAnXiFgDpOkfXc+1SsS/g8Okpw6Atencd0epV4j9a0qkrozO2znAw7psEqjeyVH9q+0ofSfAv3Sr9CK0TnGLyt1QABCUCPqTfbrURCcViDqQmQTudh7neq3N30ixRVXZ6ZbmLybqQru8iQPtU4Z83OksgDnYD7ijXBuLUQFOJSTy7x5en6V+u8Dvj/FSLc5FVOMW9/7JKTR64nBNYhvSkhMXSDuP+b1TFhpo6TCxdKo5pP7zUtzgjH/KpC+YAWCY6jyvXgOEsYDqcaIHtHltXIxS05Dl+BS4J78NiIJOmCUneUkGPeR9q/pjJHyvDsqO6m0G4jdI3FccyHhHDl9t7GLVpQBDQbUQogkwpX5ZMxF67TgsW24gKbUFJ2keXLy9K34GpbsxZrWqPelKVpM4pSlAKUpQCoOb5SjEN6FSOihuLR7iLEc6nUrjVnU62jmP4dnAIDJKilKlJBCSqTuB5DkKqlMo7RzX2QJVIAACgIvqjc1e5xmpS/AaW4XFGCkCB3+Z5WM1S8QaWkuuqCdRskpmYEb+f8V5udeD1sL8lVmOZoZCdPgWqFaTBHmK8OEcKnssRiFwlKyUSdgmbmfUj6VT4bCvYx4NoSVKVMAbAAEk/r710fDZchlhLCm1JSEwQtJ717k2i5rkMKjHfkjkyOUihx2LbZaRJN06EuIATMCxMfNFeiMGC2UlaicSeUokkfKDPStAx2IiNASnZIj7Cq/OW0vuhtxsKZELS4lcFKhMhUGdjyo8SS7O899FFl3DpdXpK1rbJ1FRM9oYjxc7D2mtWvE4fBICUpSVcgBYefn61l055BWG9jYEXgb2+kVU5riVLI1K1TG529fMUvi/xIpqfyP3iDiRbz8qVqSPOEi3y9PaqzDocxTgQ0mTaVXgeZP/AA8qsMk4KXiSXXSW2txsCrznYD71sMbi2cuw8tN+QVFpI36n1NW1fZHl4REyfgRhoBeJOo9FC/8A6ov9TV07nDaCEtpS0dhMFRHkOtc+f4jedNyQTznrVqlxkgOrUpS4khIiI2P2qMpcOjihy2z84qW5qDpcUsSLTYeYAtXyopxLJhaQsCFXAVG6SkHf251S5wrUoKWVaSbfLztbevrB49lgKUi6jAG4EXmedRcpSq+ydRR+4dJwroVri1okqVO48q2uAzhaW1PLWdABGie8enkNt6wLZW+5qjTtcC4HlN62DeG7RpDawNMyUye8BtqHrfpVObja5EoptaI7OdOKb7RzmoqQJGogQYgbmAb+tbb4ZZg66cQpXhJSRyg3A/8AyB9K5qrL3sVjDh2RZKigaTZI2VJ9K7nw/kiMIwlpA2HeP5lczWvBjp8kZc89UyypSlbjGKUpQEVzMmwoomVD5RvXmjOWiopUrQocl93faORqU6wlXiSD6gGsdxDw1hwv8Q092TyTIGorSv8AylAMkVGTaJxSejXPrKm1dmoaoMHcAxzqgyjixLzbg1altkJ2i5TfbeDNxUfBYonS4gJbUfGnwyDYhQ6g7GoLTeGwYS3IlckAXKjNypW0/rFVvJq0WxxU6ZVZlmOJbdOlCAyBKlk/LBnmCFdKwOcZgrEOki892Nx6D1sateKeIF4p0ssmUfMesdfIfx1q54R+H7+oLKCjSQUqWAOl4Ik+n1rJVu/JslJRRrvhvwh+EaLrg/tnfqlPIep3NbOvhbgSCVEADcmwHmaymafEzCNL7JBLq/IGB6mP0FbtQWzz/eyOy9zPH4dr+8gk7JCdSjHQR99qyjfHmWrc7PsQVEwO6gknpvv71j8bxf2zzi1NqQDJ06/ERsDqI+k+1R8gd/EunUwlttIlS02I5iZ3k9KyzzPbS0aoYUlt7PfPMD2WJcW2FALOtIKdMdUxt/1X61xE2gBUAkGDIE33gG/XnVmnMUvJUnslr0jdZmb8jA5Hp16VULyfCLXocSpoq2Mn9SN6yyyKTuSLY4+K91n1geIdbl1gN3tASAT9ga8s9zlsIIjWbb7TBAIBr3xnBuBaRqLrkSByMk7fLVBm2RpZIClSVAFIUSJEkT6W8qR4yl2yfLiuihXi7zefP+lTxn7mgJAEDa23vXxDQ+QKI6Ex6zvVjhnEAXCE/SrZyS+6RjfxKUtPPq1QVHqdh+1WeC4bO67+Sf5/ipuJzRtCDpOo9Lx9ajYDiZ86UIQFKm2kEnfa3nFVuWWa91UhxhF7Zet4VLaCSAhI62+k7mpeR4fEY5QQ0jS2PE4qYgbD+lWHD/w9xOKKXccShG/Z7KM3v0966fgcC2y2lttIQhIgAVPD6TdzK8nqaVRIHD3DDODRpbEqN1LPiUf2HlVvSlekkkqRgbb2xSlK6cFKUoCgU2++oktkJkhOs6UgXE6RJJtN433qtd+H6irtBiClyB4UBKfoDWxpUOC8k1Nrow2M4ExK4P4kEiPEkkGPIGouI+G+LeBS9jQEzYIai3MTNuldDpT2cSXtp/Ey/Dnw6wmDVrSFOLtddwI2IG0+dailKkkl0VuTfZlc8wGKxKy2AW0BQCVGCkDmsie8roNh61LyvgfCMj+7DizcrX3io8yZtvV/SucUS5uqRBTkWGGzDX+xP8Vz7ifDsIU52aAhsKg/KSsA6oi+mQke5jlXQc6zVOGZU6oTp2A+ZRMJH1rBMfD5zGEOYgltJUVqF9bhVuSD4R0HKqs0eS4osxNK3Iz+LxjDXhSXViIQCVEesWHpc+VT28mx2KQk/hCgpMpUtQRAO0DeOddIynhnDYaOyaSkgRq3V9TVpUI+miuyUvUP7pyJXwvzBxQK3Gx5lxav2/ap3/xC45p7bETpASLFUCTYX2rp9Ks9jEh7aRz5v4O4f5nnD6JSP5qYx8JMCB3u0X6rj7AVtaVJYorwReWb8mbY+HWXJ/8ArIPmok/vVxgsnYZ/umm2/wDSkD71MpU1FLog5N9ilKV04KUpQClKUApSlAKUpQClKUApSlAKUpQHk/hkrjUkKghQkTBGx9a9aUoBSlKAUpSgFK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TEhUUExQWFhUXGB8bFxgYGSAcHxweHB0aHx0iICAcICggIRwlHRwcIjEkJikrLi4vFyAzODMsNygtLisBCgoKDg0OGxAQGywlICQ3LCwsLywsLCwsLCwsLCwsLDQsNCwsLCwsLCwsLCwsLCwsLCwsLCwsLCwsLCwsLCwsLP/AABEIAMIBAwMBIgACEQEDEQH/xAAbAAACAwEBAQAAAAAAAAAAAAAFBgADBAIHAf/EAEEQAAIBAgQEBAQDBgUDAwUAAAECEQMhAAQSMQVBUWEGEyJxMoGRoSNCwRRSsdHh8AcVM2LxFiRyNILSQ1NzkrL/xAAZAQADAQEBAAAAAAAAAAAAAAABAgMABAX/xAAtEQACAgEDAgYBBAIDAAAAAAAAAQIRIQMSMUFRBBMiMmGBcZGx8PFCoRRSYv/aAAwDAQACEQMRAD8AGpnVl/Ib0zDDoeuCjhPKQx+JJB/pjHk8joDFQDfkP4nF6kpp0MvUSfhi8Y8FxSKLSwT9jLqwVCx027YH8IWaqkLqJkEHkeWGtM+CgamAD+YDvvGE7Pa6NYlCRJ1AjGi0mqBB5L8zwrPLVOikYJ3xlzmUzVGrTNRWLGQv64a6PiLMMFFNiZG5HPAfi3E84tai1WHKMdJIgGcdLkmiueAvTyLQjmAGUqR8jgU1BiNVOo9MxcA2waytRmWWABBk/PpgIuYClhJ3Nsc0XU7E/wAjZlEgCSW5EnHypXp6jqmNPL7YsoUSaYbV7zjFWRVdiTIi2K6kq1FFcPP6fxGd3QEzclxEmeQxs4XKBhus2B64rSvLjQLg3nkOuLc3mvUOQJ/v545td3USep2O66HzQoYXX1HpiUxpcqOlvlfH05YnS45C/wAscN6XU98S2+glNUjVWbTZTEn7YqzDW94AxuXhwfS2r1LYL1vGMtSgdQB5Ez7i2JqO2Kv8jpcGzJU5Os9PvjbVeAcfMnRJBjZd8cZwgLviOnDe98uFwLQO87W3Yfpi1KNvnirL0wCY2xrqV1QKD8RuBik3uk6Mo2zU6epT2xdxFHYjSZtcb4oygaNbxJ2Axfla5RrCSevTGhqLzVt4VWUbqZjoppcSs9u+GvgnBqbKz1d+XtjLwlqZJDiWJm3IDBhqYenqUkL07Y9LwyTW7keCVADPZfLUgWCkx0G+B+WpZauDpWG5g74O1MvT2At0wv8AE8gA4qUjoYdP7vi+LK0c/wCQeqV+mKa1HS2lhY4tzfjBqYAFEk8yNsZ+N8ZEKzIb3DDC6kI6ipPPT8gkrRS1QraJHXFmSy61xE3GJUC6fMVrEXHLBXJ5RdAqQVkfEMGFvnkyZlOXNM2W4EEdRgdmaJWY9x7H+WCdfL1PjRySu45EYwU80K61Vi6/riWvD/LsLNdSlWMXAnEwqHMsLa3EWgzbExbyUDaOX7aSt2E9BtjDmoYX37WxjyryJnF3mgcvrjn1N3CRKblZu4RVj0bdPf8AkcV8YoSpYC6mSD05/a/yxkFS4O2CQralDc9m79D+hxKPpeRYycXZTwHixoqVYWFxNp/rieIc3VrqlVgEVXGkf3vgZ4g4gEACgeiN8B87mnrjUXJPIch7Y6ordk607yN2V4sNZpzqmII2wucUzwSrUiZVjONPDaQpLSJPqZx/HA7izAZl1I3YXO1wMZwV/RN+76CGV4grqDqIn7YL5lJy5cerSItzvgTR4eR6Sse23vg3wqkaNBla+o+ntBnEJNQ9XYDdZBiUxSQk2Ju3YchipfLqKGPI2PTGrM8PauCgVjO5Fh9cFeC+FzSoOpvJDAcxjaOlJpzadiwb5aBecH4QYGYbl364pZ9SzzGCn7IUBABIjGaplCFLRAPLpiHCF1Ipx3Iuar6ARvY/OP6YtydZnRUi8kk9zjLlHGi/LHf+aighaBJtJxLa29iETbVBqkArhQd1IP6YtqcJPlms2/5ewwt5fPkmnUJ3fDbxHiMURRAtMz23w9KO5SxjH7D7aWQAU0gk40VuDB1WorAtG3bE4jW1QYGnmBi7TYRMxGJ2tPnNjL0EQlQNQ7DEJO87Y+ZipUqkM3KwERiVaAA1BpPTphNTSq9uBXGmwplKaSq7E3du3T54KnPpT9B2PTArKZipTViaWsPuRyxmzeR9QaSAb77Y9HTahp7m6LQaStnHHc21Myg1A9N8ZsjndaeoQec74oq8WDTTomYsxxsyTIAZSTGBGbk9zVdvn6KX1YKbLs7kr8ONlHLhSFqCR2Fhi2g+uQsL0xWeKNSfRV0n3GK6aU7aBbeTdV4QpdGSCrWbBt66UqRpkbbDC5luKozGLe22Ks/mqzmQJWN8P/6QvyjrP8S1LopMFY7TgVlcw9JyKiQTYkc8EG8MO9Fa5IF5BH6405CuxAFVQxB37YaL3PIu8xDI0muVucTBhsyBsgjEwlRWFqk93yJlLLCkWVjysCOZH0xmNNy020874NeK1K0PNAB8u59jb+OEgcYBTchu2J6UtTUjaYylJ9Qnnc+QCFWO5wL4Fxx0qaXJKkx7Yz/5jXLRup5MJxKiqG9SAHqh/TFlputs8/gXa+o0cayHmLrVS7LyHMT+m/1xjyvDmUSVN+nLG/w/nAAF1E6dp6cxhjyuXHmbwpuJ2vhNCTjcJdOPwU0nnaKWRfXUVX/KQV+uCPEuFyWqG4JFulhgvnslSpuCYGo2gbnGmhRGkliNJ5c7G/yxavVgZ+9X8lHCU10ioBKqPi6fPEpZJ39KXjmcFswCqClTWxiYIAAJ3MkAD743ZfhIsIcAjrzjnFvpOIS0lLU4wv8AbFcLl8Aeg1RCVqMYW5i3tjdmc2ojU24Ann2++KuL8ONKCupjqsVvI5L6rdrRJI6YAcb4ez01qhKge2kMIK6rGQDuPnz646o+5WXpVZuznE1kohUyJB/rt8u464HjLNUks2kxKjrHLFXDMm7uoMCCdUlhM2BUGPaTtE88MVXhvkRUUK4JFjLX+Ux9O+OfU8PFzZOWneRXyqjUQeeJx/hi1aIAsV2wXzlNXJdx5bDcIJFtpjb6YlAiq9p0x+7A++Ofy5R1dyyRjBx5FXIZKoaKJ+bWMNfEgzIAPjCwfliuoVpWpg6tXITjSwfy3cwHgHblz3wniYq433/cLXAJYnSCZk4O5bMtAAA1adzy/rjFwrOrUB8xYVTAc8ycbxQKOGJBBm+JyW2qNJ9gXltYZyxJlrfTGgsEGpvzG2L6rG0CxMHtjSmX1OAQCfy9sI09yvrTFfJ2mfamJDWIuDtivIcToVg6uxD9xAjtjUlCmpVmIZp25Y15vgKVzIZFJ/dx0Q0XLL6cL+dR4QfLMVPwylNRXiV5qu+A3H84sOafoMWGGLL+GM3SPoqh0/dN8c57hqf/AF6LT1UY6qcZZRVUed5Ti7qIKk85G+PuZqpVIZmOvvhj4r4WYnVQunMEbYXaeVVaumpa+OiO3lAYSyeS8nVJBv8AbG+GVbNykjtYfrj5WymtmHLljTluGO0qbKy6Z7/2Mcjm9il3M5VGyng/FD5D0yTOqwxbks8FcLUsTInFrcJWjBmSSB/fywJ4plmJIJuWieg54hKUNSW0n6JYGc0R1GJhErZesCQrHTy9WJgf8efwR8qQx+IKIOUrg7eW0/ITjyvhISCxieWPTvEtZf2dqWtFaqNILGLHfHnVXgSpZswkD9y/8MX8DjSd9WVgup1UrruduoxMrkiQzqwqgb9Riyi+TpnSddUntAwa4fUXQRl6aKCb6iZ+mO1R7FNy6gjg2cJqS50KDzw9ZWuXpFFgtHo/jHzwieIaVWANMBjEqN8MfBJCIpMEACe42/T6Y5/ERpqf0TnaaaCFLMFhDWIwUyNPVMiQD0nqRPQWwu+IkqCKiSJPqjk38jvjZVygqgK7EJEwDEsR9/ngy6FLua+xiGapFtJr0VZmCwWkzeFsYBmfpg9WosILOAB0Fr/c2nnGPLW8O1aZlFWogYNBHqVlmDA3sTPztjjO8bz1ABNbLItIHbaQbWuNjzxRKKXJam2eoft5DflqJGwkk+24H0x9HF8uZpMpQQIDAnYyNpx5d4WrVqrOrZ00SCCQxAkkQN7RHL2tbDzxmrUytNXraa6SCzBRqCxBK6YECxO9pjpgqrqxbN1KpSIACgqD6TH6ntgplkDiQbfWI/4wnLnUJWpQJNNrNB572/jthiyAJ9auYO4PL+fzwHO3Q+3BvqcMRrlQvcW+/XAvOcFEmJ1AGOUiJ5SDgkjt8UgnrcH+Rxm40xNMlHKH94C429v7OBtUn8geELuS4ZpV9SuanNydx/tOw9rHBlhSy9IlqanULgi5nffbADP5XOATSUVaLAn8PnG8htyItHXfH0eZnaP4tJ6VSkQASCgINttiT+m4w701FWhFK+Tb/llCrTUKQulphW54+ZmmaSQDabkibYuXheXp0kBcaz+6Z1d7398bmywFEypIiw3J7nHnaikpcHO5OM+AfVCgDR6g15/TF2S4RUqkQpnfpGF5K7UhpIYAklWj+GPScllwuXUefrqFCyFTc2nbmBgQ8OtSV9C2pppNSXD4FLinhTMarzp5MvLA+lwPO5dxLs6k7DcDuTj0PhvHlqU11yGIv7jfGioS4IUX6H+eO5KCVRMk0KdXiNagVE6p+2C3DeMu3x6frjVnuGKafqpE9dJmMBqPBqR1fhsp2kjBdoWU0kNmWrU2/dvvgZxXwblq4JC6WP5hgO/A9irkYtWnXpJFNiY2M4aOr3Qm+L4YPoeHKkGoBrEkAA39Jjb5Y35KnKwyFSDsfp+uMvDvFL5caWQumoyRuCTJwdp+JMrmEJmGi2oRcbffE4R09TRik6oXmIr8b+JQOUn57YE0xqUsw+KWvzm+GHjXAkKtVDsHNVVCzuzED6Xn5HCzxLJV6dYJWGlVUmQdwGMR8oHuRjztXwzSvp/YlYZhae31Ax9xKdJqgDmgL9xty+2JiybSrf8AsOov/sFuPeARmnVmq6AoiFWf4m2MLeDMnlhDV4nlA1N8rnBzxhnK3lJUpMwpHcDeeYPb+WA3BGplKtQiWYQSeQ7Ytpaeop+U3SQYpoGZnh/DqKtVVKlRthPpBPQWGFCrmzQqCuAEDG1OZgf8Y9O4TkKZRXYap+GdgDz9zjRxzwtQr0yGQaoswFxiq1o6ctuWDchEz3FtRpskMjmNJvB7dMaKGZSSCCjC0Hn0wBocPFKuh3AcRh6zORWowaIb7YtPbOLXcovUjFwxtFVtbF6dXdTso7exwSbKhtagm3wkdtsYqnDhTOqsWWAdEfmuB9t/ngl4dIeqoHqDfcY5HeL54Yjw0zNlc0UqaW9L7OP3idtz0HLrjnimWDpUQifzJ/tM97iTbDNn/wDD9qnmVauZVXJJUR6V6AkmYjphLOfKkqyhip0llIIIHQ3BMT2vi8ouPJ1wkpcCRxbJEksphgdQm2w5f7sY6PEMzRRk8xlUkkrqkSdzYkXB+dsPWd4R+0DzKN+q87/aZwsZvhLqxDU2GkSSVJgdbcsWjP00ybhm0c8F4nVogENYqCy8jG3z749O8N+JKNanKllYxqQQSrEweYOmdo5EY8hervA/njijmXRtVJ2RhsQYP/HbApOVsqk4xrqe08UpM0MGDBh+W8gfrIjtB+erK+YI1EWBkHmBbewkTeevzwg8N8e16VPX5JaSoVCp8vUQQxBmTMfD19sPD+M6S5da2YpmizBSArAsCRIAnc+8ReYwj00pWHe2uDirnq1GrSWiPTVI1eqQs2Mgz2IaBBEXFsMmZSs1A6an4iiJIFxIiRBAtaYIvhDyPjLK1AUDkOG9AqDQSCQIDSRqufoB0xu4x4nq0WpxTqEWVgYsTYhuhuDIBBt1w7UmyOEgmuTWjFVxpzEyy6vSoMbA2AJE2tvicOz4/FEszC+mQSoblvBHMY2PxGlUdhURNR9IL2BvsxOw9uccyARWY8PVVq0zlBTp0x6iSbgncRzWP75Y2Gql9A64L/ElDzMugpHV5ZkAC/fAzg1fU9GkkqxJ8wzeBJIneDgxxHL1aTBx6gQJZRIB3uNwD1GM/wDmao1KpoZTvDCJ5G/XeJ6Yi9GqkmVWotrhRpzGZDsRQ9QTcKtgffF2XzVZwpDEGLA72wW8P/s7JWqUiV1/EpIEMb++Et64StEMCxJBkmDguPmq0SaTwMuY4xmgRTLAE7em/wBccvms1/8AdEc7DFFfjKJAqzrFjb+7Yvp8QRl1qpKn8wgn6Y53pzbq2R2Mw1fPBP4hjrGKsvxgTBzABmOU4ZctWp1F+KZ3Bxn4t4doEalpqGgkEdYth14dcpivSQJ4EC1WspYETKyN5x98QcOXTYR3FsYODsVqWIBgi+1rjHefzpqavUNKiZHLrOOaOs1pfJNJnzjHEf8AuEKtHloKh6agPTbab/3GOKnE2ZGqVRqqVAsD91V+FY7n1EdTgEaetqczNQszD/YhgfeR9cHOG5fXmKWsfhlpJ9pt9sKnOT2r8v7wZWyhM9QIkqWPMnVM88TDNnfFdOm7IirpWwt0x8x6HlaSxj9Dqr4Qu8B45QrrVpGoGWfuReOsdsKPFWaitVFYgEGDG+KstQpZVgRBbYduuDdSn+3Ug1P4gvSJjl89xi+pDck1yhU8lfhTxEr0qan4kAU/LbDJxzxHTo0SxYaohV5k48pypNBqnK/0/s45oUixD1FqMJs2+OHyPU5XgRxyGUQkK9yNQMxyx6Nwenl6hBNXSFALBgVnVtc2km2EKjxpoQLRLA2AnnMRhi43xBNH7KaXm1BBZFMX9+i/e+H024/gaLpYGTxFwNqlNmIBYfCF2C/uj5ffCtlQ9AjQ3qCyre4tjjKf4hVMpSVHWim8IC1Wpblc6R8zjFw/jIzRaoFKQx9JvANx/wAYPicJSQshq4fw9s7l3Aq1KWagyXYsjkG0A7A9sLtPw2uUX/uKkMT61WCesxtjNVz5a6Vy4QyoX0nnYgRzj6YFlsw7l2BZjvJ+kThtSXpdclmpLglPPeXU10GIvAm2oDqMO/C/FFCsBTqgCRDKbTNrHb9b4R/2KghLVKp8zcqDsR/A4vzNam9NnSmD6oYTf3tywsZdBo6t+4yeKvBlbLA1U/EoFvTUXlOwcbhvseRws+SdzbDt4X8Vtl2IKmpRazU2uPod56dsFeNeEKGbOvJOiM8nyWOnp8Mnb+GLbsUV5dsAeBc0XL5Y6b+qnO88wPkS0f7cHeNUqVaj5ZOoESp03BgHrAjrzBHLCPw+qcpnF88MhR4aNwRb6de04ca9VRXq6kWmNQg8mBAYP0uLA8wBbCSTWUM2jz+lkqblwKoTQCQalpjlafUcHOB+N6tFfLr00zNLmG+Kwi7QZgRv2vizMNSqBRURVkyYWNXzBBNuuPmVqZZHIDqoFmQgxUHQgmZ9UyCNgL7Ysp7sURaoe6GUy3EkWvlmamdqmggVF7FZhto5798FuEU0o5cokuqgmmZJMkXgxYGLg2nlyx5XxHg1TLsczlS6KPUPLLWU8wdyO1xccsGeGf4huWVc1T0IW1CqilWAM3K/nBO5F98ZptYygKryP/hvjVIUvLqVDrG5YWvtt7Y256glenpAV0vqO+k8iAeXPAD/ACvzF8xHh2aVYQyOvxBhG1vVyOPnDqL5eCHLaz6xqkXNjJ7k+4OFmo1ceTR3cMp4bkK+VqOWcssruPSQd4jtta0YO8RNKsuqiylpiVvpYcj3x1Qz6Vw9FXAeLoRJF4ne8E4W6XDq2SrnMNdGcqUWTKx8X/kL/TvhI2nn9At9gstc16TioF8xREqYkgXicLGT4Pm3dkWrpUAkuRGkfLn2wx57PLQAdEV1dwWJuIYek9umPuazPkutQWo1QCwAmOuHn6VuSA8nzw5mbrRoA1oMvVqfpi7xV4jpooRXJeYOk2BGBvGvE1OmWpKjJSbdkgNJ7YXK/CBUE5eoHC7g/FPeccupJtdrEbpZDlOv8Lyb2JGOOKVKa0yKYaajwpJ/KPi++BFXNsoZWEWtPbbHVTM+hDOrykAB6sxLfS4//XHNs2Rf+iLVRCnh1Veq7MSAIRDFoTb5MxLH5dcM+YpqiL5zkw/qC2i3bbAnh/D3Ap6GVVCzVBE6i1/lEb4j5miahZCKgaA3MEr26jF9OO2F9xoKohejmFIBp5aU/KeoxMZMxx+qjFaYXQLDExTcu4++Pc88q5HzXCiGqEyTyUTf6m2D3Dqv7M3aIPf+uAfhaqNVRgwZjAJHztghxStEFtonF9TValSItuy3xr4eFekM1QvI9arz7jv1GE7hx8pQQTqH5Zi38+2GTwrxY0qjLqLUnMsP3T1GO/F/DaaOtVILMwJA2jr7GI+eKyinEpng2+Dga1Q1SkJSUuSYuQLfU4wUuHZmpWZjVVE1S+nck9WNyft2wwZXPqmUqBV06yq25AXI9sDuIVopgQB6fnjkhFRwkWWklyX8S8NUKhV3HqUXYWB9xjKvAhQ1NRYKeYOxxny/HaxXTEiL2kxiMWrLNN9R2IkT9Bth1BNU+A+XFFeV4YGJExYsYE2i4wH4qreSa1NdCKQjdZPwk++CGXevl3LcpveMaqNTKNRq067VAKrqxj8oUzFupwVCuRXYscN4JXzALokhd32HznFlfOfs9RdJ1aPSVFwZ+IHtyx6P+1ZKpRp0KOaNNF/LogGdix5weWAlTwNlwD5edR2I/OYn5c8F82JQnZkfs9eWSKbgMqkz6W5jrGCruaemoSP3qcXjuD1j+zjTx3hFSplqMj8SgWRiBOpD6lPsLjAvM0CcuEUyaV9vyn9AbfPDOKkPCTRz4irnNGkXG06jaSCRMnsBzwe4zNc1TAChUVFDEyEUjUQJ/wBt+i++OfBfC1zFOXJs0EA7Cbk/fD3V8NUaNEVqIJZfiJEghuRHMRiUpOP0W54PG6WUdGECRYwb8rdueM3EMo7VLCAxuTAAPOTyHPDbxLhy2IJABmwkTN7m3TaRfFdDO0AVpMR8M6iLPE+nop5yRaO+LRk7wSaVZLMhmMwyaA6tQjUi/nOm3xCbLvGPnEOGUq6hqiPTmdNRSGjTvqU30yZnF2dzC0qQNOQlUQGUSEaPTqBuAeRHTtGK/D3hvN5mo37S1ShSVdlOkt2XqIkmenbAjFe5ujNvgw8MzWeyNWmjVGehzQEsukg2AN1MTGn+eGevU85POy51UySCu5Q8gR2P8RgX4qytP0FnNkIWosbfluCCDYcothToVq+XcVadRjpNyOY2hhtcHn1wsqn8MeLcR9y3DVYIzFkdTJZLcyRPaSBeNu2CdHxOtaq+XqEywIJURpPMDexmxwo53xTVKeclJAxI1KUsPTdtzu0fTF1bN5epQ8+m0VCPxADDoQD6oJ2mw9xgRys/0CXwH+M0tGXNFWLUo/DZjJtB37Gfrjvwjnzm8q1MxNMGCdrd9pPTClw3i+ikKdaoGpsR5bgGVM+oknne4wayOZqZesqLBoGFqAEAajBDe222Cm44fAVlV1L83wyhUDVa9RqGgDUOZPSPljjgnF+G0arEU6rsTMuQAfpgxUywztB6kX1FWK7Sp3WeUQcJNfgzK01LgbEbEcv+MKla2iTQ3cc8YUK6vQXLquoQGtIuDv8ALAHhVIuiDeH9X/tFsWcO4KfKqVX/AAwLoGF3PYdO+J4YzBWo6wCv6zjn8RBqP4ZGS9IzrxQUXNUsAukLDWBsL4EZbjNCqajUioaZIiJPYc8LviDK1czUNjCM2npvbAWhkqlJyzCI5XwdPSU1UpfQqXcfv8zX96O0DEwqLxVjuFnvviYbyEU2x7H3w9w2skkDcXm3tjR4g16AaoKqDyuW6AYZBlSEUavT1BgzffF1akvpMF2XqJx1OMXLcw+WuTzxc9UUDRRgHad+09MXrxvXTahUUebT+BgdlmSveMPmYzSKpLKANlJHM4W63CUrM9VRoJUSV+xva+H3KIdrZbS4h/29MG51Tf2xRmC0MzEmdxBgTtHbFWQ4j5DGnmgGpTYxDD+Yvgvm+Glwj0XLUT3n09uvtvhMIdNgBKVVh6fSm08z/TBjI8JUDUrKG6yRgjxDM0AsKU1W9M39o5nF2cQV1RadJUZ9mYCBG/O5wibk8Id1HkCPm6pBDQ4BuGt9xgPmSjHnTJ63H2vhkznhdymmnWdX3KiwjmfbGL/pI5ikgeqwZAdBUi/P5/xxdaTIvVOuAZnJBglVwHN1InSRtF9m6HFXGMmD6QrkaiFZhcje3fCzW4RFQa5taD254K5XPVjCFiyCwBvpAPI8hicoIKZ8zlavlXW7UxAlHJvPQbER3xwucqa6gamukbNEEg3/AIYzcR4krlkJLAMNJJmw74urVA1LUpMiAy79gfaIxo4WQdRt8IVDTpOaWnUHOgtYMDuDh/PGQAoEt5gKhQkgWmTyHz/UY8j8M5lqb6ZlX5TEHr7H+WGmnSNRAEqMoVy0AxMC2/W30FsSfJeNOJn4+yrNNyA06oUNHqsRM2giQDuI64Wn4ONQNX1JPxxsd7gXj7Xxu8X5NqNMVi4YqROokkhyZEEXE97COmAnDfEEmIiZECIIPIzywYxaQLVjBS4oqTMxYECIIm1ucEdMdf56NRF2W3Ufwjf3tfAfM5JXPmZckwPVTiWU846r7XHPrjnh2Xes3loDqMfDM4WUQ3Rdx3MGuoULpEiWLcrzP9/xxRnFFJdQA02FrjbBvLeH2dvLZipU+vsB3NhO2CrcIylCNU1W/KgM/YCTgVeAbkhBXURGliG3gGL3x3/0+pIkMknnYffHqdbMGotOaSqoFzzHQaVkbdT8t8ZeIUqC1GZV1EbliW0nmADMD5C+GipL4M8idS8K1CoTSzUg0h91HWSOk8uuGaj4JdGUVKtM05Em7CIgCPvNhfF44iaspTNgLnUCAT8W8byL9vlgevE6jvop6mXVIZhq+H4m7D1AbYav4zK1k1cXrnJ+UgqeVSYmyLY358xghwnL0cvllzdaa5N0pjYbwWwJ4yfMQKxDaAdIIsxPXlOq8b74XznMwF8hmJ1H4E5ERE9sLjkWYy1WfMhq9aQzAhQNlG4Cj254X+Bi1Z5I0ANbmBNvrGGapmDRTy09bKkSBIJ59oE/bCjwx2l0G7+k/P8As4nNOUXYiingJ8Czx8uvVBJ8tVMDnqMYCcb40zVFJ9K9+/8ALDmmUpUslVCrpIoKz1Bs01CPtBwmV+EvXpKRpIiwm9sUhoxg1gkoroUNl8wbqAym4MbziY+ZHj1SggpODqSQdjzMX9sfMdO34DY3cOquViovrHxEXBnmOh7HG85cEAubEwNNie1umPP8xUrrrALUmUkAPKwAw3nbUNpwVz/E6iIaVImUJJME3MeleZPfvhdqRTeFeKKHIGuVXlImxvIFxb53xXxnirU6ZVFJUkbLPsY6dMA8txCvRX16S5+BAlzzvFwB3wx8MWo5DVNNPUPgAkidpJ2Pa+DtvJr6CXxRalaoznXHQ7k9OcDG3gdStTJ8umzSbqH6Xm9hB54ba+Rpi4ud5e32FsDMzxbQYWmZA7ATyv0wwCVuDU83V81FWjmEIZ6TH4xPUbnlP1xqyGaHmmiZDLUEc4BANhyHLCzmuM6KnmMrKdgQpAkA7Gf64aeHZulnERxasgs/MTybqp+XyOMvTkVq8IOVs4QhW7FQRPTnebn5YjtoRQ3qa5gCY578/wCuOP8AMRKh6f4xgaTZYEywIM6dPOLE3xp4bm3FZmZRp0mATqXtG1sW5Jipx7N06gGhdNTVcRECIv1JkYAeIczTop5dFSKjKBUf+PtJ5dsMHGGUMVIC6jJYAXNjA62j2nthcznBKhLVDFRTJAQ37SN8QnOKlTLRhLbYAyVEmBhgzeT0KlWnOpm0tJt/d/vjPQhE+A6idjP64uzpqIQuuApDDpJF5/hPbE5OW74NFfAfyKJRpl41agRztBIOkG8SOfbGfKZqkPwtQCsAVJNj7ziqvmxUUkXVheO+/wBMA6nDfL9SjWhtyMdLfW+FqyywMnFVpvQNNjZUeNpJVSVMxyI+g7TjzrVG2GbNIBTOuoFLWgXhefte31wJpcOLMoUapNu5Jth4tJZJaqd2XeGnzHmg0S24k8gce15HK5aiugKPMqKHZlB9bG82HwzeNsBuCcIGVy9NDTINyxtJY2B33InnAt0vnrcQqKpRHGozqsZSNzvM2iBbfGmk8jQ7FmQzD12qlPTAlnGzHptyPXqPlS1ajSK1HOpwYJDFjJFpWYHO1gIxlz/FqnlURRD0RcEv8bC0EgC0wT88DMvl0ZpVgSbWgieh1iDbl3wjl2/ofag3W4qrFnp1DNpVbk7wANt9yP8AiPTatTDFKaKWJY6uv73+4kT/AFIwLrcNpq0vAKwdPMmLRYaVnlghn10UV1DS1QqAswD1jvcSeZtbAd4s1rNFYpioQqVPSD6oMAsecncj/jrif5h5aBUGovbcahpJ5zBOr5XOMObz6CuyUtKoFALWgtG3SBvzwFzLslTSrWBgaSIPWI5c8Broa+oZ4RUqO5Dk7lgDf1D7AAQPljZlcs41WXWTMahN7kk7zG2M4o06a6RVuy7mQfbYwDfffGjhaRIgecEGmTuovAPcYlNPoK5Wwi2YShSqO+pWJUKu94kz2ws8IpvUMoDdviiwJ2n54u8S8UaoI0kMdhvFoudp798NPh7hz08rQpE/+ofWQBEKpkk/QAdjii07SQl1kZ/EGUpU8o9JiI/ZFSerTMe/P548U/YaoYhWb0iQy9N8el+JYqJRdtUO9R99oOlB8wp+uFjMzRYzFxcKQSo5AHlOLOdOhFHAuV8gdR/CZu42NsTGwZ1hZai6eWre/XH3G3mr4PUcp4iSuop57LQW3AK16fYjc7jkeeL814cytWRTYoTuEc02A6Q4a/tGDtDgdORTUKVQQ5AAZngeo6e3/wDQ6YU+JeDalWoKrkslJQaSKwRXYkgS24iAbR8WNvthpFKeBKSMfLd0M7ugfV3JDBjjPm/BucUk08xQYnm2umT9VI++NWUo06TM5GaSGuBmKhR2YzCqTpMmduQ5Y253j609KqDU/M+iBC9FYkavp/LG85BUGA/+is5VozUcea2oIKWl0EbF2mSD2GA3BP8ADTM1RqzTNTXUfQPjgczq+Ee4Jw1V/EhLU0olnG7K4C6B01MLmOnLpjZkPFDVJ0gspN2uiCOhuG2jrPKMbebaKniDwkXWoqLppaU06hLsKaqJCyDJC7WPqxbw3wouUpvLMKxok3+FRINwN7iDf+OHSpx1NLu5ESA2oKbmAOjRtsO+Pj8aylbUC6sxQyIZZU/+JmO8YCz1M0BuB0DmKOisENZYanUH51Pw+zC4G8jGLOOtHzA86jGmdmLEzA7HlhkqcJyldg6smoBSClaw0kkGDFwSfriqvlKdZhTrEFpOipIk3tMSNXfn0xRSkuAUmeTeKs1UaslImyqTtsST9xtjDw2vmqbaVV2E7aSQY6GMewVfD9NT8TC9yUVj8zpxkr8MU752ABABo7A77HCSblyikUo8MSMzmXFA7B3kna38tsBs5R80En49MHoYw61PD9CDOep3BiUK9e9sLWfyCJZcxQaI2f8AphIpoo3Fgzh9IIHVra9gOkRjPl86csCGuN0G9597DBLKUaEnzK6gHmD+sTgfWpZVapKkFP8AyYz76gb4cXHCPvDMxSzEpmV0y0iqogqT16j+z1xvbhD0aqUmqKpN6dRTKseVx8J/vvi7J8aRmRFp05MKoM3/AEx3xas9RCDoUKdkGxHcW++Ey+Uby483bGJ865XTUafSNTci0X+/yjAio+kzTQL+8S1uo5DaLcvfGXJ8S1jQ19V7T3nvz6Y11OEVnUKlKoqACWJsPlvfGatjcAWrxB3rhl+GyrI9JgzPqtE9cNOXzNKpXpqVVWchvw9LIFW8mPgB335+2KuD8BqoHmn5jaYBrFQij2Mn6YGZymtOVrVWDNH+gq01I5LqjVFtow+1J0Tts+8M4h5leq7EFKeo02YgDVPok+2+npizjdR6lVqlRmFECFDDeY1aZuFkb78tjgXls/ToMTSprYjTqJYj5kxjd4m4v5ujWAoA9TX5gWHU41KzW6MOepK6IQYmPSoMRcz3IH8caeCVaa1LrqBgNqEQJ3Bm073xXx2n5dKm83IMDmAP44F5bMsACJYsZaf3YIA9ueF2tiuWRky0OztSIdbtoI9Q5H3jtjurWYLrZCXB3J3gbEjnGBWTzStoIHl1ENnQwZH7wHUcx3w1ZjOvU9NVFU2ioohr8iBZhHWDhdRpcmADsHcAgrqQaTuB79p5nDBR4gRUNNQ34dKFTeNXpF+9yMD/ACKoVtA1WgEXBAM7+/LF3CeJNSKnMgxrUzpgwp1QTzWfpvgRdZDVjP58ZpKCuGCIEuAYYQG3tuWvgPnuE0XP4SsGMB2M6UEm51d7W5DAXiOcq0Ky1WsxYsDqBVpMyD0k4IvxvMKuplpte4iCZO8rvispcJAjC3YCrkhiFoBwDGqB6otI7HliYZOH8fQIJokGTYKSNzz0n+OJg7gNMc8hxCi6E069Km+qarKQHb90sGOoggchBG1sXvRNfLk1KvmK7gqV/D0FTBAIG3S1xOFw1KVPVWoUVLRpFT4pNgoSRckwLREb41cGqVA2cTzHZlCkhvWrEqZgNILCI6/D2xDbkezvgWVRfNQBmmqrIp5MuoNqJ5MsCACek4I5DN/9w/nhQtRWFFV30qVE+5BBA6TvgPmczGTrVaFRx5UAlSAxDAOD+8LkrEj4Ty3WMn4987KQaBLU6SLKtdvLMa1P5TcahffthknJWBtcDHwrL0KVH/ulVqQBVahIAf8AIywxBki20COs415DPnN1loCgKVBVJkldTEfCFUGVA6kA+wwi8BziZ4MtdmNSn6lNpgmNRA59fc741ftT0yGotpqUmBRxJUggwJmAGsJNtxbkzg3yYO5vJ/h0fTtVe5MmPU0kcxuPli7M+F6NSiukqpQ7lvUyRzPUtHtOMZ4mDpBy6rUqGajimGUTMwwc3vzEXxoyGamm60306gQC6zeYm20TIi+3WcaKfBmCuBZsUWenRLh9UFLtq2AIlRAkxJIH8cEc1SrKoq5nVqd4VFuYuLR9R9cfRwGllqJqI7NWZr1WAF7Sp/2ttF9iJnFP+e1aIWloDsbU2g2U2FgDtzM9+2C4MFhPI5tc2Go1kdWEhGddLG0SNQ3nnz+d/MeK+E84mYGX0tUBJKOJhh330kcwf649Hp5WrUqVKIqM1NdOolrTAY3JkETBExbBvPZtKbpQq1QWqqdLSA7QAGBvGoAi4PqFjcSXQryeO53wxGry38zyx+Jaw9jz54z5vgzoiSsF5IHOB749YWpl8nTf9rZAHf8AC0qYZABA/wDLeV7YB59BmKlP8RaYqAlS4kheXsfn1wLYUhC4fwV6zoo2Jvb2/TDBS8BM7lqjaVPw6bdouCftht8I8JT16WFXSY1wRJttfaTM84+rflKc0wAhDJYEXvPQ33PPEnKTLKEVyeX5Pw9l6RQBGeq3wFl6bkTsO8YKZteHo5GYqB2AulLlfYkXm2DHiPLZXUGrNVafQABBk+oTAv7YS+NZoqzURTCg3UQJVSLbfX2IwIq8MpJqKtYDNHxPwzLkmjSggQJUn6zvgbxzx+DSK0VamGYF9ChbfI4AVOCJUpHUYIuGG46Eg7jAfJ5B6bQxDKbQCSrjseR+UjFFpJEHqsO5PilaswRIIq7PUYtJUfDNotJjHzjmTqUiDXNmBCsomDEgdgTbBDgmTWidayaDMAwi9NpEezKYIPf2kvxrKu34NamYqf6VSIB9o5fKRzw9KrQjlIVOCZeg5Jq1nUmxKWP1Iw/VPBmUzGWp06WdgK+smooJMxYww6b3x5//AJcadQU9SzMCbavbke1742U8ualSmQPTSUh59IH13M9sSjJ36kBerA657wY1UtTU0K606IAOqCHIaLkQCbGJ2jrhYreAs9TefLLoRDeWVfSJErAPTGvh2dr0Sj0HYKT61Fx2OnnPtywUo+PirinWpU3fVpYoTSa8CfTzxWMkzSi0zDw7wzRyqaqiv5hkzUBiZOmxi8YJcNormHJWbJ6pA0krsOk3id7Y7XxOuboVpaqiUwGZDWDMYYRplSbnvyOO8p4zE6RTLciDRRZEX9SEcuf8sSlC28mWBXbNfiR5ZUxIKNFuUKZG3QjfG+iKr0mcqXVKpQEibRvBnVeZ/nhhfMZbWGqcNdajKNLBmXUu3IkYI0OO5Ot+GtKuIJUimpMQOUKRbf5YK0VjIdzPOhUWq6UWQNTYllaWgEAknTvtMrMWGBNTjOlAoJZSSV1EF/taO33x6bRPCUkK9XUwK6iokBrGJWLi2AOY8KcM1Fxm63q31skR2hQYwyhSybc7EwcSQ/nX5gT/ABxMOQ8G8MG+fYeyqMTDYNbCuUrtWFEgAk3SqjAcr2n0yBywA/66UjRXzTKwdgrLRtSAmNWmxkiLAmCZwp+HGc+WiM3qqepZMadJLSOQ/pjbxfyaDg1StbMAAKoX0g2vUAjUQZgHkAZPJJNIFmmn4sztCufM0VEamBXpsgAYNJAJAB1hYIJv6u+MeY45REDLU2WKLU0SQVTVJYiL6jv6mJJAxbl+Feer63RqjOGJVpmTF1MEbAfQg4FtkYzSUQ0+qCKYA6WvsRIF94nDRjijNMY/BXh5aITMAnU4DRNgvxC4joJ5yOmHrLZBBTYaSKTQUWF5my2vAkGw264E8IYNSprTay+hzvdDB25zOGDN1CrIJBAUwPnAi/QkRywkdRt0UcEkCM5kWCP5Z3BGwFzffpt2xgo5fTpDlRJuDADSBF+URPK8YahTApgG+o3t8/pgPxSiAo3W5Y72gAcj3xRLIreALmcxLFYDqrSHmQ0LaY+Rm+3PFz5lmTzFBL021qDewJlRHKADbpHPHzM0KVnoVAzKNVSlYPpvqi8H2icDsnx0aWGhwuo6YA+GRPzUbjmCDzsWqMneBs4Fxpq9UIyqkrr1wZcG2kBup332j2XfGXCKdKpTaoql4PljWUVbiPSpLNboQJG18EeFcNUoaprNTRVLahMxE2G4noImec4YV4RlKIpVGDO7PapXbU0aSYE2AtEAfzwqWbC4ti5wPiVLN0zl8wDoYaQxEAH8vcbWINvnjD4m4K2XampRigUL5i+rUe5A9PWLc8EeI02rCvXzAC0xLU4EaVgG/wDuAgztvgf4T8bgouWzg8yiw9M2OkncyZ9tvlzW1JYGra/ku8McYTLNpCtqIiAYi8mZ+UYv4/4uorqDa6bE/E7FduywSR0g774r414dOVJrZdi9EwVadQAHKRER/Z5YSPFWQzdXM6qizSKhkq6T5flkagZ5GDcG8jngKFumM9SlaOuI+NczXZdJgIQdcaWIkc1Nibjc7nGr9gYEOjai/qDaoJm86jM9+YOFLN1Fb0pZRsJ+574ZuHZbP0csGpUw9FhMEAwd5EwQ0XtI64rSRHc28muvw+ufVbbdf5rAxioU6guAGBixuD8t8FeD+Kcq6AVCKFUiIYsUPfULD5xE4ach4e/BerqpsszZgw7kRIN74zTNaFkUqhB00mJYQ2gyD0tv/wA4e6D1aarSmslQrSZmZCUZ9CgJ6vRcEqVJBJgggqAV9MwEcBJaZkoZjt6TPaAJ+WKc75zyKOVzryALUaiJYAXLKsiwMAcpvgxwLLPIA4vwCtVru7uNJdixEDncC0TyxzVqoQVOubBQT/X7nDHleAZquujMitlm3DfhBIturOGAE8hF8c5XwDTFWWzVKoI6s7TebKCvTnzOJyt8lItRWADk8zTRoV9R5lb/AN/wxxxmkzlaq0jIkGZv0Ji/Pftg7x3PZLKMBT8ypUWzJC0092OlmkcgCN8b+CeLa7NpGSNBxvUFMsGEb63usxMCdxjJYpAlYM8M+E8wKK1K2ihRJ1M1b0mNrAjUSYsIAIO+2Dy1aCWyyirWABWtXWAO9NNhO4Jk4HZrNHMN+O55zJv/AEHtgiucoaNEglfhMEkRG8SfrhlChRQ43xeoa4WrVfU3WZb3P6YmS4+aRuECuCmpYgrN5C3BM7wDhi4tlKVZCDTef31VwQY5EieeE/xVladSqhouqVRIq6lb1ERBPps0WPWAcCcG8mujdmc2p7KpDGLnraLX/XnikcPbNUdStpiyppBECwE+3O++BFLKqFqBnp+kH0oTqPpa0GLzEfwwU8NcbVKXlpDsGJ0kxKmDaZk72xNRlHI6abyaMhk3p01RiCQL/O+Jhgo8cyukSHnuMTB2jqSQseB/9Wt2Vo7ejCjxKof2mrc/6jc+5xMTBj73+EQl7UGvDLHXQuf9Rx8tBMe0gH5Y1eITpzMrY6CZFjOnf3xMTD9Rn7S3/Dpj5eZHIQQOQMH+Q+mH/hDTS1G7SBqNzEi07xf74mJhZe5jr2oYqYtHLST9hheDnz9z8J+2nExMPHkR8Cf4yUDWQLqRpPTbbpjdw9R+0ULC9Kkx7ktBJ7kAX7YmJh5dBY8sceLn8cDlpW3Ldz/HHnfiTNOUyUuxmuJ9Rv6aG/1P1xMTE3yX/wATf/iAx1UV/KRJHIn0jb2wh5j/ANY3/k32mMTEwNInq8s9n/wqM5eqDcemx2uL/WB9BgH4iqtTegabFLBfSY9IqVYFuQ6Y+4mNLgy5HLLcLoVP9SjSf0/mRT/EYr8NoNBWBp8xhEWjzCIjpFoxMTE0OuoyUPC2S3/Y8tP/AOFP/jjTnKCovoVVjbSAI+mJiYv0OePIlca4jWUnTVqD2cj9cActn6r/ABVHb082J59ziYmIQzLJ0tYOuHUlaSygnQtyJO5wL/xCzTplk0OyXUeliLSensPpiYmKrkToINczUE398PvhyuzZMFmYmTckk7nExMLA0jb4PQEOSATLiTc2AjBrLoPMFh8GJiYsTNbmA0df0x43nGJLEkk+Ybn/ANuPmJhDS4BXGKregyZjef8Abjjw5/rL7H+Bx8xMOvaJ1OOK1mFaoAxA1tYHucTExMOlgVt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xQTEhUUExQWFhUXGB8bFxgYGSAcHxweHB0aHx0iICAcICggIRwlHRwcIjEkJikrLi4vFyAzODMsNygtLisBCgoKDg0OGxAQGywlICQ3LCwsLywsLCwsLCwsLCwsLDQsNCwsLCwsLCwsLCwsLCwsLCwsLCwsLCwsLCwsLCwsLP/AABEIAMIBAwMBIgACEQEDEQH/xAAbAAACAwEBAQAAAAAAAAAAAAAFBgADBAIHAf/EAEEQAAIBAgQEBAQDBgUDAwUAAAECEQMhAAQSMQVBUWEGEyJxMoGRoSNCwRRSsdHh8AcVM2LxFiRyNILSQ1NzkrL/xAAZAQADAQEBAAAAAAAAAAAAAAABAgMABAX/xAAtEQACAgEDAgYBBAIDAAAAAAAAAQIRIQMSMUFRBBMiMmGBcZGx8PFCoRRSYv/aAAwDAQACEQMRAD8AGpnVl/Ib0zDDoeuCjhPKQx+JJB/pjHk8joDFQDfkP4nF6kpp0MvUSfhi8Y8FxSKLSwT9jLqwVCx027YH8IWaqkLqJkEHkeWGtM+CgamAD+YDvvGE7Pa6NYlCRJ1AjGi0mqBB5L8zwrPLVOikYJ3xlzmUzVGrTNRWLGQv64a6PiLMMFFNiZG5HPAfi3E84tai1WHKMdJIgGcdLkmiueAvTyLQjmAGUqR8jgU1BiNVOo9MxcA2waytRmWWABBk/PpgIuYClhJ3Nsc0XU7E/wAjZlEgCSW5EnHypXp6jqmNPL7YsoUSaYbV7zjFWRVdiTIi2K6kq1FFcPP6fxGd3QEzclxEmeQxs4XKBhus2B64rSvLjQLg3nkOuLc3mvUOQJ/v545td3USep2O66HzQoYXX1HpiUxpcqOlvlfH05YnS45C/wAscN6XU98S2+glNUjVWbTZTEn7YqzDW94AxuXhwfS2r1LYL1vGMtSgdQB5Ez7i2JqO2Kv8jpcGzJU5Os9PvjbVeAcfMnRJBjZd8cZwgLviOnDe98uFwLQO87W3Yfpi1KNvnirL0wCY2xrqV1QKD8RuBik3uk6Mo2zU6epT2xdxFHYjSZtcb4oygaNbxJ2Axfla5RrCSevTGhqLzVt4VWUbqZjoppcSs9u+GvgnBqbKz1d+XtjLwlqZJDiWJm3IDBhqYenqUkL07Y9LwyTW7keCVADPZfLUgWCkx0G+B+WpZauDpWG5g74O1MvT2At0wv8AE8gA4qUjoYdP7vi+LK0c/wCQeqV+mKa1HS2lhY4tzfjBqYAFEk8yNsZ+N8ZEKzIb3DDC6kI6ipPPT8gkrRS1QraJHXFmSy61xE3GJUC6fMVrEXHLBXJ5RdAqQVkfEMGFvnkyZlOXNM2W4EEdRgdmaJWY9x7H+WCdfL1PjRySu45EYwU80K61Vi6/riWvD/LsLNdSlWMXAnEwqHMsLa3EWgzbExbyUDaOX7aSt2E9BtjDmoYX37WxjyryJnF3mgcvrjn1N3CRKblZu4RVj0bdPf8AkcV8YoSpYC6mSD05/a/yxkFS4O2CQralDc9m79D+hxKPpeRYycXZTwHixoqVYWFxNp/rieIc3VrqlVgEVXGkf3vgZ4g4gEACgeiN8B87mnrjUXJPIch7Y6ordk607yN2V4sNZpzqmII2wucUzwSrUiZVjONPDaQpLSJPqZx/HA7izAZl1I3YXO1wMZwV/RN+76CGV4grqDqIn7YL5lJy5cerSItzvgTR4eR6Sse23vg3wqkaNBla+o+ntBnEJNQ9XYDdZBiUxSQk2Ju3YchipfLqKGPI2PTGrM8PauCgVjO5Fh9cFeC+FzSoOpvJDAcxjaOlJpzadiwb5aBecH4QYGYbl364pZ9SzzGCn7IUBABIjGaplCFLRAPLpiHCF1Ipx3Iuar6ARvY/OP6YtydZnRUi8kk9zjLlHGi/LHf+aighaBJtJxLa29iETbVBqkArhQd1IP6YtqcJPlms2/5ewwt5fPkmnUJ3fDbxHiMURRAtMz23w9KO5SxjH7D7aWQAU0gk40VuDB1WorAtG3bE4jW1QYGnmBi7TYRMxGJ2tPnNjL0EQlQNQ7DEJO87Y+ZipUqkM3KwERiVaAA1BpPTphNTSq9uBXGmwplKaSq7E3du3T54KnPpT9B2PTArKZipTViaWsPuRyxmzeR9QaSAb77Y9HTahp7m6LQaStnHHc21Myg1A9N8ZsjndaeoQec74oq8WDTTomYsxxsyTIAZSTGBGbk9zVdvn6KX1YKbLs7kr8ONlHLhSFqCR2Fhi2g+uQsL0xWeKNSfRV0n3GK6aU7aBbeTdV4QpdGSCrWbBt66UqRpkbbDC5luKozGLe22Ks/mqzmQJWN8P/6QvyjrP8S1LopMFY7TgVlcw9JyKiQTYkc8EG8MO9Fa5IF5BH6405CuxAFVQxB37YaL3PIu8xDI0muVucTBhsyBsgjEwlRWFqk93yJlLLCkWVjysCOZH0xmNNy020874NeK1K0PNAB8u59jb+OEgcYBTchu2J6UtTUjaYylJ9Qnnc+QCFWO5wL4Fxx0qaXJKkx7Yz/5jXLRup5MJxKiqG9SAHqh/TFlputs8/gXa+o0cayHmLrVS7LyHMT+m/1xjyvDmUSVN+nLG/w/nAAF1E6dp6cxhjyuXHmbwpuJ2vhNCTjcJdOPwU0nnaKWRfXUVX/KQV+uCPEuFyWqG4JFulhgvnslSpuCYGo2gbnGmhRGkliNJ5c7G/yxavVgZ+9X8lHCU10ioBKqPi6fPEpZJ39KXjmcFswCqClTWxiYIAAJ3MkAD743ZfhIsIcAjrzjnFvpOIS0lLU4wv8AbFcLl8Aeg1RCVqMYW5i3tjdmc2ojU24Ann2++KuL8ONKCupjqsVvI5L6rdrRJI6YAcb4ez01qhKge2kMIK6rGQDuPnz646o+5WXpVZuznE1kohUyJB/rt8u464HjLNUks2kxKjrHLFXDMm7uoMCCdUlhM2BUGPaTtE88MVXhvkRUUK4JFjLX+Ux9O+OfU8PFzZOWneRXyqjUQeeJx/hi1aIAsV2wXzlNXJdx5bDcIJFtpjb6YlAiq9p0x+7A++Ofy5R1dyyRjBx5FXIZKoaKJ+bWMNfEgzIAPjCwfliuoVpWpg6tXITjSwfy3cwHgHblz3wniYq433/cLXAJYnSCZk4O5bMtAAA1adzy/rjFwrOrUB8xYVTAc8ycbxQKOGJBBm+JyW2qNJ9gXltYZyxJlrfTGgsEGpvzG2L6rG0CxMHtjSmX1OAQCfy9sI09yvrTFfJ2mfamJDWIuDtivIcToVg6uxD9xAjtjUlCmpVmIZp25Y15vgKVzIZFJ/dx0Q0XLL6cL+dR4QfLMVPwylNRXiV5qu+A3H84sOafoMWGGLL+GM3SPoqh0/dN8c57hqf/AF6LT1UY6qcZZRVUed5Ti7qIKk85G+PuZqpVIZmOvvhj4r4WYnVQunMEbYXaeVVaumpa+OiO3lAYSyeS8nVJBv8AbG+GVbNykjtYfrj5WymtmHLljTluGO0qbKy6Z7/2Mcjm9il3M5VGyng/FD5D0yTOqwxbks8FcLUsTInFrcJWjBmSSB/fywJ4plmJIJuWieg54hKUNSW0n6JYGc0R1GJhErZesCQrHTy9WJgf8efwR8qQx+IKIOUrg7eW0/ITjyvhISCxieWPTvEtZf2dqWtFaqNILGLHfHnVXgSpZswkD9y/8MX8DjSd9WVgup1UrruduoxMrkiQzqwqgb9Riyi+TpnSddUntAwa4fUXQRl6aKCb6iZ+mO1R7FNy6gjg2cJqS50KDzw9ZWuXpFFgtHo/jHzwieIaVWANMBjEqN8MfBJCIpMEACe42/T6Y5/ERpqf0TnaaaCFLMFhDWIwUyNPVMiQD0nqRPQWwu+IkqCKiSJPqjk38jvjZVygqgK7EJEwDEsR9/ngy6FLua+xiGapFtJr0VZmCwWkzeFsYBmfpg9WosILOAB0Fr/c2nnGPLW8O1aZlFWogYNBHqVlmDA3sTPztjjO8bz1ABNbLItIHbaQbWuNjzxRKKXJam2eoft5DflqJGwkk+24H0x9HF8uZpMpQQIDAnYyNpx5d4WrVqrOrZ00SCCQxAkkQN7RHL2tbDzxmrUytNXraa6SCzBRqCxBK6YECxO9pjpgqrqxbN1KpSIACgqD6TH6ntgplkDiQbfWI/4wnLnUJWpQJNNrNB572/jthiyAJ9auYO4PL+fzwHO3Q+3BvqcMRrlQvcW+/XAvOcFEmJ1AGOUiJ5SDgkjt8UgnrcH+Rxm40xNMlHKH94C429v7OBtUn8geELuS4ZpV9SuanNydx/tOw9rHBlhSy9IlqanULgi5nffbADP5XOATSUVaLAn8PnG8htyItHXfH0eZnaP4tJ6VSkQASCgINttiT+m4w701FWhFK+Tb/llCrTUKQulphW54+ZmmaSQDabkibYuXheXp0kBcaz+6Z1d7398bmywFEypIiw3J7nHnaikpcHO5OM+AfVCgDR6g15/TF2S4RUqkQpnfpGF5K7UhpIYAklWj+GPScllwuXUefrqFCyFTc2nbmBgQ8OtSV9C2pppNSXD4FLinhTMarzp5MvLA+lwPO5dxLs6k7DcDuTj0PhvHlqU11yGIv7jfGioS4IUX6H+eO5KCVRMk0KdXiNagVE6p+2C3DeMu3x6frjVnuGKafqpE9dJmMBqPBqR1fhsp2kjBdoWU0kNmWrU2/dvvgZxXwblq4JC6WP5hgO/A9irkYtWnXpJFNiY2M4aOr3Qm+L4YPoeHKkGoBrEkAA39Jjb5Y35KnKwyFSDsfp+uMvDvFL5caWQumoyRuCTJwdp+JMrmEJmGi2oRcbffE4R09TRik6oXmIr8b+JQOUn57YE0xqUsw+KWvzm+GHjXAkKtVDsHNVVCzuzED6Xn5HCzxLJV6dYJWGlVUmQdwGMR8oHuRjztXwzSvp/YlYZhae31Ax9xKdJqgDmgL9xty+2JiybSrf8AsOov/sFuPeARmnVmq6AoiFWf4m2MLeDMnlhDV4nlA1N8rnBzxhnK3lJUpMwpHcDeeYPb+WA3BGplKtQiWYQSeQ7Ytpaeop+U3SQYpoGZnh/DqKtVVKlRthPpBPQWGFCrmzQqCuAEDG1OZgf8Y9O4TkKZRXYap+GdgDz9zjRxzwtQr0yGQaoswFxiq1o6ctuWDchEz3FtRpskMjmNJvB7dMaKGZSSCCjC0Hn0wBocPFKuh3AcRh6zORWowaIb7YtPbOLXcovUjFwxtFVtbF6dXdTso7exwSbKhtagm3wkdtsYqnDhTOqsWWAdEfmuB9t/ngl4dIeqoHqDfcY5HeL54Yjw0zNlc0UqaW9L7OP3idtz0HLrjnimWDpUQifzJ/tM97iTbDNn/wDD9qnmVauZVXJJUR6V6AkmYjphLOfKkqyhip0llIIIHQ3BMT2vi8ouPJ1wkpcCRxbJEksphgdQm2w5f7sY6PEMzRRk8xlUkkrqkSdzYkXB+dsPWd4R+0DzKN+q87/aZwsZvhLqxDU2GkSSVJgdbcsWjP00ybhm0c8F4nVogENYqCy8jG3z749O8N+JKNanKllYxqQQSrEweYOmdo5EY8hervA/njijmXRtVJ2RhsQYP/HbApOVsqk4xrqe08UpM0MGDBh+W8gfrIjtB+erK+YI1EWBkHmBbewkTeevzwg8N8e16VPX5JaSoVCp8vUQQxBmTMfD19sPD+M6S5da2YpmizBSArAsCRIAnc+8ReYwj00pWHe2uDirnq1GrSWiPTVI1eqQs2Mgz2IaBBEXFsMmZSs1A6an4iiJIFxIiRBAtaYIvhDyPjLK1AUDkOG9AqDQSCQIDSRqufoB0xu4x4nq0WpxTqEWVgYsTYhuhuDIBBt1w7UmyOEgmuTWjFVxpzEyy6vSoMbA2AJE2tvicOz4/FEszC+mQSoblvBHMY2PxGlUdhURNR9IL2BvsxOw9uccyARWY8PVVq0zlBTp0x6iSbgncRzWP75Y2Gql9A64L/ElDzMugpHV5ZkAC/fAzg1fU9GkkqxJ8wzeBJIneDgxxHL1aTBx6gQJZRIB3uNwD1GM/wDmao1KpoZTvDCJ5G/XeJ6Yi9GqkmVWotrhRpzGZDsRQ9QTcKtgffF2XzVZwpDEGLA72wW8P/s7JWqUiV1/EpIEMb++Et64StEMCxJBkmDguPmq0SaTwMuY4xmgRTLAE7em/wBccvms1/8AdEc7DFFfjKJAqzrFjb+7Yvp8QRl1qpKn8wgn6Y53pzbq2R2Mw1fPBP4hjrGKsvxgTBzABmOU4ZctWp1F+KZ3Bxn4t4doEalpqGgkEdYth14dcpivSQJ4EC1WspYETKyN5x98QcOXTYR3FsYODsVqWIBgi+1rjHefzpqavUNKiZHLrOOaOs1pfJNJnzjHEf8AuEKtHloKh6agPTbab/3GOKnE2ZGqVRqqVAsD91V+FY7n1EdTgEaetqczNQszD/YhgfeR9cHOG5fXmKWsfhlpJ9pt9sKnOT2r8v7wZWyhM9QIkqWPMnVM88TDNnfFdOm7IirpWwt0x8x6HlaSxj9Dqr4Qu8B45QrrVpGoGWfuReOsdsKPFWaitVFYgEGDG+KstQpZVgRBbYduuDdSn+3Ug1P4gvSJjl89xi+pDck1yhU8lfhTxEr0qan4kAU/LbDJxzxHTo0SxYaohV5k48pypNBqnK/0/s45oUixD1FqMJs2+OHyPU5XgRxyGUQkK9yNQMxyx6Nwenl6hBNXSFALBgVnVtc2km2EKjxpoQLRLA2AnnMRhi43xBNH7KaXm1BBZFMX9+i/e+H024/gaLpYGTxFwNqlNmIBYfCF2C/uj5ffCtlQ9AjQ3qCyre4tjjKf4hVMpSVHWim8IC1Wpblc6R8zjFw/jIzRaoFKQx9JvANx/wAYPicJSQshq4fw9s7l3Aq1KWagyXYsjkG0A7A9sLtPw2uUX/uKkMT61WCesxtjNVz5a6Vy4QyoX0nnYgRzj6YFlsw7l2BZjvJ+kThtSXpdclmpLglPPeXU10GIvAm2oDqMO/C/FFCsBTqgCRDKbTNrHb9b4R/2KghLVKp8zcqDsR/A4vzNam9NnSmD6oYTf3tywsZdBo6t+4yeKvBlbLA1U/EoFvTUXlOwcbhvseRws+SdzbDt4X8Vtl2IKmpRazU2uPod56dsFeNeEKGbOvJOiM8nyWOnp8Mnb+GLbsUV5dsAeBc0XL5Y6b+qnO88wPkS0f7cHeNUqVaj5ZOoESp03BgHrAjrzBHLCPw+qcpnF88MhR4aNwRb6de04ca9VRXq6kWmNQg8mBAYP0uLA8wBbCSTWUM2jz+lkqblwKoTQCQalpjlafUcHOB+N6tFfLr00zNLmG+Kwi7QZgRv2vizMNSqBRURVkyYWNXzBBNuuPmVqZZHIDqoFmQgxUHQgmZ9UyCNgL7Ysp7sURaoe6GUy3EkWvlmamdqmggVF7FZhto5798FuEU0o5cokuqgmmZJMkXgxYGLg2nlyx5XxHg1TLsczlS6KPUPLLWU8wdyO1xccsGeGf4huWVc1T0IW1CqilWAM3K/nBO5F98ZptYygKryP/hvjVIUvLqVDrG5YWvtt7Y256glenpAV0vqO+k8iAeXPAD/ACvzF8xHh2aVYQyOvxBhG1vVyOPnDqL5eCHLaz6xqkXNjJ7k+4OFmo1ceTR3cMp4bkK+VqOWcssruPSQd4jtta0YO8RNKsuqiylpiVvpYcj3x1Qz6Vw9FXAeLoRJF4ne8E4W6XDq2SrnMNdGcqUWTKx8X/kL/TvhI2nn9At9gstc16TioF8xREqYkgXicLGT4Pm3dkWrpUAkuRGkfLn2wx57PLQAdEV1dwWJuIYek9umPuazPkutQWo1QCwAmOuHn6VuSA8nzw5mbrRoA1oMvVqfpi7xV4jpooRXJeYOk2BGBvGvE1OmWpKjJSbdkgNJ7YXK/CBUE5eoHC7g/FPeccupJtdrEbpZDlOv8Lyb2JGOOKVKa0yKYaajwpJ/KPi++BFXNsoZWEWtPbbHVTM+hDOrykAB6sxLfS4//XHNs2Rf+iLVRCnh1Veq7MSAIRDFoTb5MxLH5dcM+YpqiL5zkw/qC2i3bbAnh/D3Ap6GVVCzVBE6i1/lEb4j5miahZCKgaA3MEr26jF9OO2F9xoKohejmFIBp5aU/KeoxMZMxx+qjFaYXQLDExTcu4++Pc88q5HzXCiGqEyTyUTf6m2D3Dqv7M3aIPf+uAfhaqNVRgwZjAJHztghxStEFtonF9TValSItuy3xr4eFekM1QvI9arz7jv1GE7hx8pQQTqH5Zi38+2GTwrxY0qjLqLUnMsP3T1GO/F/DaaOtVILMwJA2jr7GI+eKyinEpng2+Dga1Q1SkJSUuSYuQLfU4wUuHZmpWZjVVE1S+nck9WNyft2wwZXPqmUqBV06yq25AXI9sDuIVopgQB6fnjkhFRwkWWklyX8S8NUKhV3HqUXYWB9xjKvAhQ1NRYKeYOxxny/HaxXTEiL2kxiMWrLNN9R2IkT9Bth1BNU+A+XFFeV4YGJExYsYE2i4wH4qreSa1NdCKQjdZPwk++CGXevl3LcpveMaqNTKNRq067VAKrqxj8oUzFupwVCuRXYscN4JXzALokhd32HznFlfOfs9RdJ1aPSVFwZ+IHtyx6P+1ZKpRp0KOaNNF/LogGdix5weWAlTwNlwD5edR2I/OYn5c8F82JQnZkfs9eWSKbgMqkz6W5jrGCruaemoSP3qcXjuD1j+zjTx3hFSplqMj8SgWRiBOpD6lPsLjAvM0CcuEUyaV9vyn9AbfPDOKkPCTRz4irnNGkXG06jaSCRMnsBzwe4zNc1TAChUVFDEyEUjUQJ/wBt+i++OfBfC1zFOXJs0EA7Cbk/fD3V8NUaNEVqIJZfiJEghuRHMRiUpOP0W54PG6WUdGECRYwb8rdueM3EMo7VLCAxuTAAPOTyHPDbxLhy2IJABmwkTN7m3TaRfFdDO0AVpMR8M6iLPE+nop5yRaO+LRk7wSaVZLMhmMwyaA6tQjUi/nOm3xCbLvGPnEOGUq6hqiPTmdNRSGjTvqU30yZnF2dzC0qQNOQlUQGUSEaPTqBuAeRHTtGK/D3hvN5mo37S1ShSVdlOkt2XqIkmenbAjFe5ujNvgw8MzWeyNWmjVGehzQEsukg2AN1MTGn+eGevU85POy51UySCu5Q8gR2P8RgX4qytP0FnNkIWosbfluCCDYcothToVq+XcVadRjpNyOY2hhtcHn1wsqn8MeLcR9y3DVYIzFkdTJZLcyRPaSBeNu2CdHxOtaq+XqEywIJURpPMDexmxwo53xTVKeclJAxI1KUsPTdtzu0fTF1bN5epQ8+m0VCPxADDoQD6oJ2mw9xgRys/0CXwH+M0tGXNFWLUo/DZjJtB37Gfrjvwjnzm8q1MxNMGCdrd9pPTClw3i+ikKdaoGpsR5bgGVM+oknne4wayOZqZesqLBoGFqAEAajBDe222Cm44fAVlV1L83wyhUDVa9RqGgDUOZPSPljjgnF+G0arEU6rsTMuQAfpgxUywztB6kX1FWK7Sp3WeUQcJNfgzK01LgbEbEcv+MKla2iTQ3cc8YUK6vQXLquoQGtIuDv8ALAHhVIuiDeH9X/tFsWcO4KfKqVX/AAwLoGF3PYdO+J4YzBWo6wCv6zjn8RBqP4ZGS9IzrxQUXNUsAukLDWBsL4EZbjNCqajUioaZIiJPYc8LviDK1czUNjCM2npvbAWhkqlJyzCI5XwdPSU1UpfQqXcfv8zX96O0DEwqLxVjuFnvviYbyEU2x7H3w9w2skkDcXm3tjR4g16AaoKqDyuW6AYZBlSEUavT1BgzffF1akvpMF2XqJx1OMXLcw+WuTzxc9UUDRRgHad+09MXrxvXTahUUebT+BgdlmSveMPmYzSKpLKANlJHM4W63CUrM9VRoJUSV+xva+H3KIdrZbS4h/29MG51Tf2xRmC0MzEmdxBgTtHbFWQ4j5DGnmgGpTYxDD+Yvgvm+Glwj0XLUT3n09uvtvhMIdNgBKVVh6fSm08z/TBjI8JUDUrKG6yRgjxDM0AsKU1W9M39o5nF2cQV1RadJUZ9mYCBG/O5wibk8Id1HkCPm6pBDQ4BuGt9xgPmSjHnTJ63H2vhkznhdymmnWdX3KiwjmfbGL/pI5ikgeqwZAdBUi/P5/xxdaTIvVOuAZnJBglVwHN1InSRtF9m6HFXGMmD6QrkaiFZhcje3fCzW4RFQa5taD254K5XPVjCFiyCwBvpAPI8hicoIKZ8zlavlXW7UxAlHJvPQbER3xwucqa6gamukbNEEg3/AIYzcR4krlkJLAMNJJmw74urVA1LUpMiAy79gfaIxo4WQdRt8IVDTpOaWnUHOgtYMDuDh/PGQAoEt5gKhQkgWmTyHz/UY8j8M5lqb6ZlX5TEHr7H+WGmnSNRAEqMoVy0AxMC2/W30FsSfJeNOJn4+yrNNyA06oUNHqsRM2giQDuI64Wn4ONQNX1JPxxsd7gXj7Xxu8X5NqNMVi4YqROokkhyZEEXE97COmAnDfEEmIiZECIIPIzywYxaQLVjBS4oqTMxYECIIm1ucEdMdf56NRF2W3Ufwjf3tfAfM5JXPmZckwPVTiWU846r7XHPrjnh2Xes3loDqMfDM4WUQ3Rdx3MGuoULpEiWLcrzP9/xxRnFFJdQA02FrjbBvLeH2dvLZipU+vsB3NhO2CrcIylCNU1W/KgM/YCTgVeAbkhBXURGliG3gGL3x3/0+pIkMknnYffHqdbMGotOaSqoFzzHQaVkbdT8t8ZeIUqC1GZV1EbliW0nmADMD5C+GipL4M8idS8K1CoTSzUg0h91HWSOk8uuGaj4JdGUVKtM05Em7CIgCPvNhfF44iaspTNgLnUCAT8W8byL9vlgevE6jvop6mXVIZhq+H4m7D1AbYav4zK1k1cXrnJ+UgqeVSYmyLY358xghwnL0cvllzdaa5N0pjYbwWwJ4yfMQKxDaAdIIsxPXlOq8b74XznMwF8hmJ1H4E5ERE9sLjkWYy1WfMhq9aQzAhQNlG4Cj254X+Bi1Z5I0ANbmBNvrGGapmDRTy09bKkSBIJ59oE/bCjwx2l0G7+k/P8As4nNOUXYiingJ8Czx8uvVBJ8tVMDnqMYCcb40zVFJ9K9+/8ALDmmUpUslVCrpIoKz1Bs01CPtBwmV+EvXpKRpIiwm9sUhoxg1gkoroUNl8wbqAym4MbziY+ZHj1SggpODqSQdjzMX9sfMdO34DY3cOquViovrHxEXBnmOh7HG85cEAubEwNNie1umPP8xUrrrALUmUkAPKwAw3nbUNpwVz/E6iIaVImUJJME3MeleZPfvhdqRTeFeKKHIGuVXlImxvIFxb53xXxnirU6ZVFJUkbLPsY6dMA8txCvRX16S5+BAlzzvFwB3wx8MWo5DVNNPUPgAkidpJ2Pa+DtvJr6CXxRalaoznXHQ7k9OcDG3gdStTJ8umzSbqH6Xm9hB54ba+Rpi4ud5e32FsDMzxbQYWmZA7ATyv0wwCVuDU83V81FWjmEIZ6TH4xPUbnlP1xqyGaHmmiZDLUEc4BANhyHLCzmuM6KnmMrKdgQpAkA7Gf64aeHZulnERxasgs/MTybqp+XyOMvTkVq8IOVs4QhW7FQRPTnebn5YjtoRQ3qa5gCY578/wCuOP8AMRKh6f4xgaTZYEywIM6dPOLE3xp4bm3FZmZRp0mATqXtG1sW5Jipx7N06gGhdNTVcRECIv1JkYAeIczTop5dFSKjKBUf+PtJ5dsMHGGUMVIC6jJYAXNjA62j2nthcznBKhLVDFRTJAQ37SN8QnOKlTLRhLbYAyVEmBhgzeT0KlWnOpm0tJt/d/vjPQhE+A6idjP64uzpqIQuuApDDpJF5/hPbE5OW74NFfAfyKJRpl41agRztBIOkG8SOfbGfKZqkPwtQCsAVJNj7ziqvmxUUkXVheO+/wBMA6nDfL9SjWhtyMdLfW+FqyywMnFVpvQNNjZUeNpJVSVMxyI+g7TjzrVG2GbNIBTOuoFLWgXhefte31wJpcOLMoUapNu5Jth4tJZJaqd2XeGnzHmg0S24k8gce15HK5aiugKPMqKHZlB9bG82HwzeNsBuCcIGVy9NDTINyxtJY2B33InnAt0vnrcQqKpRHGozqsZSNzvM2iBbfGmk8jQ7FmQzD12qlPTAlnGzHptyPXqPlS1ajSK1HOpwYJDFjJFpWYHO1gIxlz/FqnlURRD0RcEv8bC0EgC0wT88DMvl0ZpVgSbWgieh1iDbl3wjl2/ofag3W4qrFnp1DNpVbk7wANt9yP8AiPTatTDFKaKWJY6uv73+4kT/AFIwLrcNpq0vAKwdPMmLRYaVnlghn10UV1DS1QqAswD1jvcSeZtbAd4s1rNFYpioQqVPSD6oMAsecncj/jrif5h5aBUGovbcahpJ5zBOr5XOMObz6CuyUtKoFALWgtG3SBvzwFzLslTSrWBgaSIPWI5c8Broa+oZ4RUqO5Dk7lgDf1D7AAQPljZlcs41WXWTMahN7kk7zG2M4o06a6RVuy7mQfbYwDfffGjhaRIgecEGmTuovAPcYlNPoK5Wwi2YShSqO+pWJUKu94kz2ws8IpvUMoDdviiwJ2n54u8S8UaoI0kMdhvFoudp798NPh7hz08rQpE/+ofWQBEKpkk/QAdjii07SQl1kZ/EGUpU8o9JiI/ZFSerTMe/P548U/YaoYhWb0iQy9N8el+JYqJRdtUO9R99oOlB8wp+uFjMzRYzFxcKQSo5AHlOLOdOhFHAuV8gdR/CZu42NsTGwZ1hZai6eWre/XH3G3mr4PUcp4iSuop57LQW3AK16fYjc7jkeeL814cytWRTYoTuEc02A6Q4a/tGDtDgdORTUKVQQ5AAZngeo6e3/wDQ6YU+JeDalWoKrkslJQaSKwRXYkgS24iAbR8WNvthpFKeBKSMfLd0M7ugfV3JDBjjPm/BucUk08xQYnm2umT9VI++NWUo06TM5GaSGuBmKhR2YzCqTpMmduQ5Y253j609KqDU/M+iBC9FYkavp/LG85BUGA/+is5VozUcea2oIKWl0EbF2mSD2GA3BP8ADTM1RqzTNTXUfQPjgczq+Ee4Jw1V/EhLU0olnG7K4C6B01MLmOnLpjZkPFDVJ0gspN2uiCOhuG2jrPKMbebaKniDwkXWoqLppaU06hLsKaqJCyDJC7WPqxbw3wouUpvLMKxok3+FRINwN7iDf+OHSpx1NLu5ESA2oKbmAOjRtsO+Pj8aylbUC6sxQyIZZU/+JmO8YCz1M0BuB0DmKOisENZYanUH51Pw+zC4G8jGLOOtHzA86jGmdmLEzA7HlhkqcJyldg6smoBSClaw0kkGDFwSfriqvlKdZhTrEFpOipIk3tMSNXfn0xRSkuAUmeTeKs1UaslImyqTtsST9xtjDw2vmqbaVV2E7aSQY6GMewVfD9NT8TC9yUVj8zpxkr8MU752ABABo7A77HCSblyikUo8MSMzmXFA7B3kna38tsBs5R80En49MHoYw61PD9CDOep3BiUK9e9sLWfyCJZcxQaI2f8AphIpoo3Fgzh9IIHVra9gOkRjPl86csCGuN0G9597DBLKUaEnzK6gHmD+sTgfWpZVapKkFP8AyYz76gb4cXHCPvDMxSzEpmV0y0iqogqT16j+z1xvbhD0aqUmqKpN6dRTKseVx8J/vvi7J8aRmRFp05MKoM3/AEx3xas9RCDoUKdkGxHcW++Ey+Uby483bGJ865XTUafSNTci0X+/yjAio+kzTQL+8S1uo5DaLcvfGXJ8S1jQ19V7T3nvz6Y11OEVnUKlKoqACWJsPlvfGatjcAWrxB3rhl+GyrI9JgzPqtE9cNOXzNKpXpqVVWchvw9LIFW8mPgB335+2KuD8BqoHmn5jaYBrFQij2Mn6YGZymtOVrVWDNH+gq01I5LqjVFtow+1J0Tts+8M4h5leq7EFKeo02YgDVPok+2+npizjdR6lVqlRmFECFDDeY1aZuFkb78tjgXls/ToMTSprYjTqJYj5kxjd4m4v5ujWAoA9TX5gWHU41KzW6MOepK6IQYmPSoMRcz3IH8caeCVaa1LrqBgNqEQJ3Bm073xXx2n5dKm83IMDmAP44F5bMsACJYsZaf3YIA9ueF2tiuWRky0OztSIdbtoI9Q5H3jtjurWYLrZCXB3J3gbEjnGBWTzStoIHl1ENnQwZH7wHUcx3w1ZjOvU9NVFU2ioohr8iBZhHWDhdRpcmADsHcAgrqQaTuB79p5nDBR4gRUNNQ34dKFTeNXpF+9yMD/ACKoVtA1WgEXBAM7+/LF3CeJNSKnMgxrUzpgwp1QTzWfpvgRdZDVjP58ZpKCuGCIEuAYYQG3tuWvgPnuE0XP4SsGMB2M6UEm51d7W5DAXiOcq0Ky1WsxYsDqBVpMyD0k4IvxvMKuplpte4iCZO8rvispcJAjC3YCrkhiFoBwDGqB6otI7HliYZOH8fQIJokGTYKSNzz0n+OJg7gNMc8hxCi6E069Km+qarKQHb90sGOoggchBG1sXvRNfLk1KvmK7gqV/D0FTBAIG3S1xOFw1KVPVWoUVLRpFT4pNgoSRckwLREb41cGqVA2cTzHZlCkhvWrEqZgNILCI6/D2xDbkezvgWVRfNQBmmqrIp5MuoNqJ5MsCACek4I5DN/9w/nhQtRWFFV30qVE+5BBA6TvgPmczGTrVaFRx5UAlSAxDAOD+8LkrEj4Ty3WMn4987KQaBLU6SLKtdvLMa1P5TcahffthknJWBtcDHwrL0KVH/ulVqQBVahIAf8AIywxBki20COs415DPnN1loCgKVBVJkldTEfCFUGVA6kA+wwi8BziZ4MtdmNSn6lNpgmNRA59fc741ftT0yGotpqUmBRxJUggwJmAGsJNtxbkzg3yYO5vJ/h0fTtVe5MmPU0kcxuPli7M+F6NSiukqpQ7lvUyRzPUtHtOMZ4mDpBy6rUqGajimGUTMwwc3vzEXxoyGamm60306gQC6zeYm20TIi+3WcaKfBmCuBZsUWenRLh9UFLtq2AIlRAkxJIH8cEc1SrKoq5nVqd4VFuYuLR9R9cfRwGllqJqI7NWZr1WAF7Sp/2ttF9iJnFP+e1aIWloDsbU2g2U2FgDtzM9+2C4MFhPI5tc2Go1kdWEhGddLG0SNQ3nnz+d/MeK+E84mYGX0tUBJKOJhh330kcwf649Hp5WrUqVKIqM1NdOolrTAY3JkETBExbBvPZtKbpQq1QWqqdLSA7QAGBvGoAi4PqFjcSXQryeO53wxGry38zyx+Jaw9jz54z5vgzoiSsF5IHOB749YWpl8nTf9rZAHf8AC0qYZABA/wDLeV7YB59BmKlP8RaYqAlS4kheXsfn1wLYUhC4fwV6zoo2Jvb2/TDBS8BM7lqjaVPw6bdouCftht8I8JT16WFXSY1wRJttfaTM84+rflKc0wAhDJYEXvPQ33PPEnKTLKEVyeX5Pw9l6RQBGeq3wFl6bkTsO8YKZteHo5GYqB2AulLlfYkXm2DHiPLZXUGrNVafQABBk+oTAv7YS+NZoqzURTCg3UQJVSLbfX2IwIq8MpJqKtYDNHxPwzLkmjSggQJUn6zvgbxzx+DSK0VamGYF9ChbfI4AVOCJUpHUYIuGG46Eg7jAfJ5B6bQxDKbQCSrjseR+UjFFpJEHqsO5PilaswRIIq7PUYtJUfDNotJjHzjmTqUiDXNmBCsomDEgdgTbBDgmTWidayaDMAwi9NpEezKYIPf2kvxrKu34NamYqf6VSIB9o5fKRzw9KrQjlIVOCZeg5Jq1nUmxKWP1Iw/VPBmUzGWp06WdgK+smooJMxYww6b3x5//AJcadQU9SzMCbavbke1742U8ualSmQPTSUh59IH13M9sSjJ36kBerA657wY1UtTU0K606IAOqCHIaLkQCbGJ2jrhYreAs9TefLLoRDeWVfSJErAPTGvh2dr0Sj0HYKT61Fx2OnnPtywUo+PirinWpU3fVpYoTSa8CfTzxWMkzSi0zDw7wzRyqaqiv5hkzUBiZOmxi8YJcNormHJWbJ6pA0krsOk3id7Y7XxOuboVpaqiUwGZDWDMYYRplSbnvyOO8p4zE6RTLciDRRZEX9SEcuf8sSlC28mWBXbNfiR5ZUxIKNFuUKZG3QjfG+iKr0mcqXVKpQEibRvBnVeZ/nhhfMZbWGqcNdajKNLBmXUu3IkYI0OO5Ot+GtKuIJUimpMQOUKRbf5YK0VjIdzPOhUWq6UWQNTYllaWgEAknTvtMrMWGBNTjOlAoJZSSV1EF/taO33x6bRPCUkK9XUwK6iokBrGJWLi2AOY8KcM1Fxm63q31skR2hQYwyhSybc7EwcSQ/nX5gT/ABxMOQ8G8MG+fYeyqMTDYNbCuUrtWFEgAk3SqjAcr2n0yBywA/66UjRXzTKwdgrLRtSAmNWmxkiLAmCZwp+HGc+WiM3qqepZMadJLSOQ/pjbxfyaDg1StbMAAKoX0g2vUAjUQZgHkAZPJJNIFmmn4sztCufM0VEamBXpsgAYNJAJAB1hYIJv6u+MeY45REDLU2WKLU0SQVTVJYiL6jv6mJJAxbl+Feer63RqjOGJVpmTF1MEbAfQg4FtkYzSUQ0+qCKYA6WvsRIF94nDRjijNMY/BXh5aITMAnU4DRNgvxC4joJ5yOmHrLZBBTYaSKTQUWF5my2vAkGw264E8IYNSprTay+hzvdDB25zOGDN1CrIJBAUwPnAi/QkRywkdRt0UcEkCM5kWCP5Z3BGwFzffpt2xgo5fTpDlRJuDADSBF+URPK8YahTApgG+o3t8/pgPxSiAo3W5Y72gAcj3xRLIreALmcxLFYDqrSHmQ0LaY+Rm+3PFz5lmTzFBL021qDewJlRHKADbpHPHzM0KVnoVAzKNVSlYPpvqi8H2icDsnx0aWGhwuo6YA+GRPzUbjmCDzsWqMneBs4Fxpq9UIyqkrr1wZcG2kBup332j2XfGXCKdKpTaoql4PljWUVbiPSpLNboQJG18EeFcNUoaprNTRVLahMxE2G4noImec4YV4RlKIpVGDO7PapXbU0aSYE2AtEAfzwqWbC4ti5wPiVLN0zl8wDoYaQxEAH8vcbWINvnjD4m4K2XampRigUL5i+rUe5A9PWLc8EeI02rCvXzAC0xLU4EaVgG/wDuAgztvgf4T8bgouWzg8yiw9M2OkncyZ9tvlzW1JYGra/ku8McYTLNpCtqIiAYi8mZ+UYv4/4uorqDa6bE/E7FduywSR0g774r414dOVJrZdi9EwVadQAHKRER/Z5YSPFWQzdXM6qizSKhkq6T5flkagZ5GDcG8jngKFumM9SlaOuI+NczXZdJgIQdcaWIkc1Nibjc7nGr9gYEOjai/qDaoJm86jM9+YOFLN1Fb0pZRsJ+574ZuHZbP0csGpUw9FhMEAwd5EwQ0XtI64rSRHc28muvw+ufVbbdf5rAxioU6guAGBixuD8t8FeD+Kcq6AVCKFUiIYsUPfULD5xE4ach4e/BerqpsszZgw7kRIN74zTNaFkUqhB00mJYQ2gyD0tv/wA4e6D1aarSmslQrSZmZCUZ9CgJ6vRcEqVJBJgggqAV9MwEcBJaZkoZjt6TPaAJ+WKc75zyKOVzryALUaiJYAXLKsiwMAcpvgxwLLPIA4vwCtVru7uNJdixEDncC0TyxzVqoQVOubBQT/X7nDHleAZquujMitlm3DfhBIturOGAE8hF8c5XwDTFWWzVKoI6s7TebKCvTnzOJyt8lItRWADk8zTRoV9R5lb/AN/wxxxmkzlaq0jIkGZv0Ji/Pftg7x3PZLKMBT8ypUWzJC0092OlmkcgCN8b+CeLa7NpGSNBxvUFMsGEb63usxMCdxjJYpAlYM8M+E8wKK1K2ihRJ1M1b0mNrAjUSYsIAIO+2Dy1aCWyyirWABWtXWAO9NNhO4Jk4HZrNHMN+O55zJv/AEHtgiucoaNEglfhMEkRG8SfrhlChRQ43xeoa4WrVfU3WZb3P6YmS4+aRuECuCmpYgrN5C3BM7wDhi4tlKVZCDTef31VwQY5EieeE/xVladSqhouqVRIq6lb1ERBPps0WPWAcCcG8mujdmc2p7KpDGLnraLX/XnikcPbNUdStpiyppBECwE+3O++BFLKqFqBnp+kH0oTqPpa0GLzEfwwU8NcbVKXlpDsGJ0kxKmDaZk72xNRlHI6abyaMhk3p01RiCQL/O+Jhgo8cyukSHnuMTB2jqSQseB/9Wt2Vo7ejCjxKof2mrc/6jc+5xMTBj73+EQl7UGvDLHXQuf9Rx8tBMe0gH5Y1eITpzMrY6CZFjOnf3xMTD9Rn7S3/Dpj5eZHIQQOQMH+Q+mH/hDTS1G7SBqNzEi07xf74mJhZe5jr2oYqYtHLST9hheDnz9z8J+2nExMPHkR8Cf4yUDWQLqRpPTbbpjdw9R+0ULC9Kkx7ktBJ7kAX7YmJh5dBY8sceLn8cDlpW3Ldz/HHnfiTNOUyUuxmuJ9Rv6aG/1P1xMTE3yX/wATf/iAx1UV/KRJHIn0jb2wh5j/ANY3/k32mMTEwNInq8s9n/wqM5eqDcemx2uL/WB9BgH4iqtTegabFLBfSY9IqVYFuQ6Y+4mNLgy5HLLcLoVP9SjSf0/mRT/EYr8NoNBWBp8xhEWjzCIjpFoxMTE0OuoyUPC2S3/Y8tP/AOFP/jjTnKCovoVVjbSAI+mJiYv0OePIlca4jWUnTVqD2cj9cActn6r/ABVHb082J59ziYmIQzLJ0tYOuHUlaSygnQtyJO5wL/xCzTplk0OyXUeliLSensPpiYmKrkToINczUE398PvhyuzZMFmYmTckk7nExMLA0jb4PQEOSATLiTc2AjBrLoPMFh8GJiYsTNbmA0df0x43nGJLEkk+Ybn/ANuPmJhDS4BXGKregyZjef8Abjjw5/rL7H+Bx8xMOvaJ1OOK1mFaoAxA1tYHucTExMOlgVt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data:image/jpeg;base64,/9j/4AAQSkZJRgABAQAAAQABAAD/2wCEAAkGBxQTEhUUExQWFhUXGB8bFxgYGSAcHxweHB0aHx0iICAcICggIRwlHRwcIjEkJikrLi4vFyAzODMsNygtLisBCgoKDg0OGxAQGywlICQ3LCwsLywsLCwsLCwsLCwsLDQsNCwsLCwsLCwsLCwsLCwsLCwsLCwsLCwsLCwsLCwsLP/AABEIAMIBAwMBIgACEQEDEQH/xAAbAAACAwEBAQAAAAAAAAAAAAAFBgADBAIHAf/EAEEQAAIBAgQEBAQDBgUDAwUAAAECEQMhAAQSMQVBUWEGEyJxMoGRoSNCwRRSsdHh8AcVM2LxFiRyNILSQ1NzkrL/xAAZAQADAQEBAAAAAAAAAAAAAAABAgMABAX/xAAtEQACAgEDAgYBBAIDAAAAAAAAAQIRIQMSMUFRBBMiMmGBcZGx8PFCoRRSYv/aAAwDAQACEQMRAD8AGpnVl/Ib0zDDoeuCjhPKQx+JJB/pjHk8joDFQDfkP4nF6kpp0MvUSfhi8Y8FxSKLSwT9jLqwVCx027YH8IWaqkLqJkEHkeWGtM+CgamAD+YDvvGE7Pa6NYlCRJ1AjGi0mqBB5L8zwrPLVOikYJ3xlzmUzVGrTNRWLGQv64a6PiLMMFFNiZG5HPAfi3E84tai1WHKMdJIgGcdLkmiueAvTyLQjmAGUqR8jgU1BiNVOo9MxcA2waytRmWWABBk/PpgIuYClhJ3Nsc0XU7E/wAjZlEgCSW5EnHypXp6jqmNPL7YsoUSaYbV7zjFWRVdiTIi2K6kq1FFcPP6fxGd3QEzclxEmeQxs4XKBhus2B64rSvLjQLg3nkOuLc3mvUOQJ/v545td3USep2O66HzQoYXX1HpiUxpcqOlvlfH05YnS45C/wAscN6XU98S2+glNUjVWbTZTEn7YqzDW94AxuXhwfS2r1LYL1vGMtSgdQB5Ez7i2JqO2Kv8jpcGzJU5Os9PvjbVeAcfMnRJBjZd8cZwgLviOnDe98uFwLQO87W3Yfpi1KNvnirL0wCY2xrqV1QKD8RuBik3uk6Mo2zU6epT2xdxFHYjSZtcb4oygaNbxJ2Axfla5RrCSevTGhqLzVt4VWUbqZjoppcSs9u+GvgnBqbKz1d+XtjLwlqZJDiWJm3IDBhqYenqUkL07Y9LwyTW7keCVADPZfLUgWCkx0G+B+WpZauDpWG5g74O1MvT2At0wv8AE8gA4qUjoYdP7vi+LK0c/wCQeqV+mKa1HS2lhY4tzfjBqYAFEk8yNsZ+N8ZEKzIb3DDC6kI6ipPPT8gkrRS1QraJHXFmSy61xE3GJUC6fMVrEXHLBXJ5RdAqQVkfEMGFvnkyZlOXNM2W4EEdRgdmaJWY9x7H+WCdfL1PjRySu45EYwU80K61Vi6/riWvD/LsLNdSlWMXAnEwqHMsLa3EWgzbExbyUDaOX7aSt2E9BtjDmoYX37WxjyryJnF3mgcvrjn1N3CRKblZu4RVj0bdPf8AkcV8YoSpYC6mSD05/a/yxkFS4O2CQralDc9m79D+hxKPpeRYycXZTwHixoqVYWFxNp/rieIc3VrqlVgEVXGkf3vgZ4g4gEACgeiN8B87mnrjUXJPIch7Y6ordk607yN2V4sNZpzqmII2wucUzwSrUiZVjONPDaQpLSJPqZx/HA7izAZl1I3YXO1wMZwV/RN+76CGV4grqDqIn7YL5lJy5cerSItzvgTR4eR6Sse23vg3wqkaNBla+o+ntBnEJNQ9XYDdZBiUxSQk2Ju3YchipfLqKGPI2PTGrM8PauCgVjO5Fh9cFeC+FzSoOpvJDAcxjaOlJpzadiwb5aBecH4QYGYbl364pZ9SzzGCn7IUBABIjGaplCFLRAPLpiHCF1Ipx3Iuar6ARvY/OP6YtydZnRUi8kk9zjLlHGi/LHf+aighaBJtJxLa29iETbVBqkArhQd1IP6YtqcJPlms2/5ewwt5fPkmnUJ3fDbxHiMURRAtMz23w9KO5SxjH7D7aWQAU0gk40VuDB1WorAtG3bE4jW1QYGnmBi7TYRMxGJ2tPnNjL0EQlQNQ7DEJO87Y+ZipUqkM3KwERiVaAA1BpPTphNTSq9uBXGmwplKaSq7E3du3T54KnPpT9B2PTArKZipTViaWsPuRyxmzeR9QaSAb77Y9HTahp7m6LQaStnHHc21Myg1A9N8ZsjndaeoQec74oq8WDTTomYsxxsyTIAZSTGBGbk9zVdvn6KX1YKbLs7kr8ONlHLhSFqCR2Fhi2g+uQsL0xWeKNSfRV0n3GK6aU7aBbeTdV4QpdGSCrWbBt66UqRpkbbDC5luKozGLe22Ks/mqzmQJWN8P/6QvyjrP8S1LopMFY7TgVlcw9JyKiQTYkc8EG8MO9Fa5IF5BH6405CuxAFVQxB37YaL3PIu8xDI0muVucTBhsyBsgjEwlRWFqk93yJlLLCkWVjysCOZH0xmNNy020874NeK1K0PNAB8u59jb+OEgcYBTchu2J6UtTUjaYylJ9Qnnc+QCFWO5wL4Fxx0qaXJKkx7Yz/5jXLRup5MJxKiqG9SAHqh/TFlputs8/gXa+o0cayHmLrVS7LyHMT+m/1xjyvDmUSVN+nLG/w/nAAF1E6dp6cxhjyuXHmbwpuJ2vhNCTjcJdOPwU0nnaKWRfXUVX/KQV+uCPEuFyWqG4JFulhgvnslSpuCYGo2gbnGmhRGkliNJ5c7G/yxavVgZ+9X8lHCU10ioBKqPi6fPEpZJ39KXjmcFswCqClTWxiYIAAJ3MkAD743ZfhIsIcAjrzjnFvpOIS0lLU4wv8AbFcLl8Aeg1RCVqMYW5i3tjdmc2ojU24Ann2++KuL8ONKCupjqsVvI5L6rdrRJI6YAcb4ez01qhKge2kMIK6rGQDuPnz646o+5WXpVZuznE1kohUyJB/rt8u464HjLNUks2kxKjrHLFXDMm7uoMCCdUlhM2BUGPaTtE88MVXhvkRUUK4JFjLX+Ux9O+OfU8PFzZOWneRXyqjUQeeJx/hi1aIAsV2wXzlNXJdx5bDcIJFtpjb6YlAiq9p0x+7A++Ofy5R1dyyRjBx5FXIZKoaKJ+bWMNfEgzIAPjCwfliuoVpWpg6tXITjSwfy3cwHgHblz3wniYq433/cLXAJYnSCZk4O5bMtAAA1adzy/rjFwrOrUB8xYVTAc8ycbxQKOGJBBm+JyW2qNJ9gXltYZyxJlrfTGgsEGpvzG2L6rG0CxMHtjSmX1OAQCfy9sI09yvrTFfJ2mfamJDWIuDtivIcToVg6uxD9xAjtjUlCmpVmIZp25Y15vgKVzIZFJ/dx0Q0XLL6cL+dR4QfLMVPwylNRXiV5qu+A3H84sOafoMWGGLL+GM3SPoqh0/dN8c57hqf/AF6LT1UY6qcZZRVUed5Ti7qIKk85G+PuZqpVIZmOvvhj4r4WYnVQunMEbYXaeVVaumpa+OiO3lAYSyeS8nVJBv8AbG+GVbNykjtYfrj5WymtmHLljTluGO0qbKy6Z7/2Mcjm9il3M5VGyng/FD5D0yTOqwxbks8FcLUsTInFrcJWjBmSSB/fywJ4plmJIJuWieg54hKUNSW0n6JYGc0R1GJhErZesCQrHTy9WJgf8efwR8qQx+IKIOUrg7eW0/ITjyvhISCxieWPTvEtZf2dqWtFaqNILGLHfHnVXgSpZswkD9y/8MX8DjSd9WVgup1UrruduoxMrkiQzqwqgb9Riyi+TpnSddUntAwa4fUXQRl6aKCb6iZ+mO1R7FNy6gjg2cJqS50KDzw9ZWuXpFFgtHo/jHzwieIaVWANMBjEqN8MfBJCIpMEACe42/T6Y5/ERpqf0TnaaaCFLMFhDWIwUyNPVMiQD0nqRPQWwu+IkqCKiSJPqjk38jvjZVygqgK7EJEwDEsR9/ngy6FLua+xiGapFtJr0VZmCwWkzeFsYBmfpg9WosILOAB0Fr/c2nnGPLW8O1aZlFWogYNBHqVlmDA3sTPztjjO8bz1ABNbLItIHbaQbWuNjzxRKKXJam2eoft5DflqJGwkk+24H0x9HF8uZpMpQQIDAnYyNpx5d4WrVqrOrZ00SCCQxAkkQN7RHL2tbDzxmrUytNXraa6SCzBRqCxBK6YECxO9pjpgqrqxbN1KpSIACgqD6TH6ntgplkDiQbfWI/4wnLnUJWpQJNNrNB572/jthiyAJ9auYO4PL+fzwHO3Q+3BvqcMRrlQvcW+/XAvOcFEmJ1AGOUiJ5SDgkjt8UgnrcH+Rxm40xNMlHKH94C429v7OBtUn8geELuS4ZpV9SuanNydx/tOw9rHBlhSy9IlqanULgi5nffbADP5XOATSUVaLAn8PnG8htyItHXfH0eZnaP4tJ6VSkQASCgINttiT+m4w701FWhFK+Tb/llCrTUKQulphW54+ZmmaSQDabkibYuXheXp0kBcaz+6Z1d7398bmywFEypIiw3J7nHnaikpcHO5OM+AfVCgDR6g15/TF2S4RUqkQpnfpGF5K7UhpIYAklWj+GPScllwuXUefrqFCyFTc2nbmBgQ8OtSV9C2pppNSXD4FLinhTMarzp5MvLA+lwPO5dxLs6k7DcDuTj0PhvHlqU11yGIv7jfGioS4IUX6H+eO5KCVRMk0KdXiNagVE6p+2C3DeMu3x6frjVnuGKafqpE9dJmMBqPBqR1fhsp2kjBdoWU0kNmWrU2/dvvgZxXwblq4JC6WP5hgO/A9irkYtWnXpJFNiY2M4aOr3Qm+L4YPoeHKkGoBrEkAA39Jjb5Y35KnKwyFSDsfp+uMvDvFL5caWQumoyRuCTJwdp+JMrmEJmGi2oRcbffE4R09TRik6oXmIr8b+JQOUn57YE0xqUsw+KWvzm+GHjXAkKtVDsHNVVCzuzED6Xn5HCzxLJV6dYJWGlVUmQdwGMR8oHuRjztXwzSvp/YlYZhae31Ax9xKdJqgDmgL9xty+2JiybSrf8AsOov/sFuPeARmnVmq6AoiFWf4m2MLeDMnlhDV4nlA1N8rnBzxhnK3lJUpMwpHcDeeYPb+WA3BGplKtQiWYQSeQ7Ytpaeop+U3SQYpoGZnh/DqKtVVKlRthPpBPQWGFCrmzQqCuAEDG1OZgf8Y9O4TkKZRXYap+GdgDz9zjRxzwtQr0yGQaoswFxiq1o6ctuWDchEz3FtRpskMjmNJvB7dMaKGZSSCCjC0Hn0wBocPFKuh3AcRh6zORWowaIb7YtPbOLXcovUjFwxtFVtbF6dXdTso7exwSbKhtagm3wkdtsYqnDhTOqsWWAdEfmuB9t/ngl4dIeqoHqDfcY5HeL54Yjw0zNlc0UqaW9L7OP3idtz0HLrjnimWDpUQifzJ/tM97iTbDNn/wDD9qnmVauZVXJJUR6V6AkmYjphLOfKkqyhip0llIIIHQ3BMT2vi8ouPJ1wkpcCRxbJEksphgdQm2w5f7sY6PEMzRRk8xlUkkrqkSdzYkXB+dsPWd4R+0DzKN+q87/aZwsZvhLqxDU2GkSSVJgdbcsWjP00ybhm0c8F4nVogENYqCy8jG3z749O8N+JKNanKllYxqQQSrEweYOmdo5EY8hervA/njijmXRtVJ2RhsQYP/HbApOVsqk4xrqe08UpM0MGDBh+W8gfrIjtB+erK+YI1EWBkHmBbewkTeevzwg8N8e16VPX5JaSoVCp8vUQQxBmTMfD19sPD+M6S5da2YpmizBSArAsCRIAnc+8ReYwj00pWHe2uDirnq1GrSWiPTVI1eqQs2Mgz2IaBBEXFsMmZSs1A6an4iiJIFxIiRBAtaYIvhDyPjLK1AUDkOG9AqDQSCQIDSRqufoB0xu4x4nq0WpxTqEWVgYsTYhuhuDIBBt1w7UmyOEgmuTWjFVxpzEyy6vSoMbA2AJE2tvicOz4/FEszC+mQSoblvBHMY2PxGlUdhURNR9IL2BvsxOw9uccyARWY8PVVq0zlBTp0x6iSbgncRzWP75Y2Gql9A64L/ElDzMugpHV5ZkAC/fAzg1fU9GkkqxJ8wzeBJIneDgxxHL1aTBx6gQJZRIB3uNwD1GM/wDmao1KpoZTvDCJ5G/XeJ6Yi9GqkmVWotrhRpzGZDsRQ9QTcKtgffF2XzVZwpDEGLA72wW8P/s7JWqUiV1/EpIEMb++Et64StEMCxJBkmDguPmq0SaTwMuY4xmgRTLAE7em/wBccvms1/8AdEc7DFFfjKJAqzrFjb+7Yvp8QRl1qpKn8wgn6Y53pzbq2R2Mw1fPBP4hjrGKsvxgTBzABmOU4ZctWp1F+KZ3Bxn4t4doEalpqGgkEdYth14dcpivSQJ4EC1WspYETKyN5x98QcOXTYR3FsYODsVqWIBgi+1rjHefzpqavUNKiZHLrOOaOs1pfJNJnzjHEf8AuEKtHloKh6agPTbab/3GOKnE2ZGqVRqqVAsD91V+FY7n1EdTgEaetqczNQszD/YhgfeR9cHOG5fXmKWsfhlpJ9pt9sKnOT2r8v7wZWyhM9QIkqWPMnVM88TDNnfFdOm7IirpWwt0x8x6HlaSxj9Dqr4Qu8B45QrrVpGoGWfuReOsdsKPFWaitVFYgEGDG+KstQpZVgRBbYduuDdSn+3Ug1P4gvSJjl89xi+pDck1yhU8lfhTxEr0qan4kAU/LbDJxzxHTo0SxYaohV5k48pypNBqnK/0/s45oUixD1FqMJs2+OHyPU5XgRxyGUQkK9yNQMxyx6Nwenl6hBNXSFALBgVnVtc2km2EKjxpoQLRLA2AnnMRhi43xBNH7KaXm1BBZFMX9+i/e+H024/gaLpYGTxFwNqlNmIBYfCF2C/uj5ffCtlQ9AjQ3qCyre4tjjKf4hVMpSVHWim8IC1Wpblc6R8zjFw/jIzRaoFKQx9JvANx/wAYPicJSQshq4fw9s7l3Aq1KWagyXYsjkG0A7A9sLtPw2uUX/uKkMT61WCesxtjNVz5a6Vy4QyoX0nnYgRzj6YFlsw7l2BZjvJ+kThtSXpdclmpLglPPeXU10GIvAm2oDqMO/C/FFCsBTqgCRDKbTNrHb9b4R/2KghLVKp8zcqDsR/A4vzNam9NnSmD6oYTf3tywsZdBo6t+4yeKvBlbLA1U/EoFvTUXlOwcbhvseRws+SdzbDt4X8Vtl2IKmpRazU2uPod56dsFeNeEKGbOvJOiM8nyWOnp8Mnb+GLbsUV5dsAeBc0XL5Y6b+qnO88wPkS0f7cHeNUqVaj5ZOoESp03BgHrAjrzBHLCPw+qcpnF88MhR4aNwRb6de04ca9VRXq6kWmNQg8mBAYP0uLA8wBbCSTWUM2jz+lkqblwKoTQCQalpjlafUcHOB+N6tFfLr00zNLmG+Kwi7QZgRv2vizMNSqBRURVkyYWNXzBBNuuPmVqZZHIDqoFmQgxUHQgmZ9UyCNgL7Ysp7sURaoe6GUy3EkWvlmamdqmggVF7FZhto5798FuEU0o5cokuqgmmZJMkXgxYGLg2nlyx5XxHg1TLsczlS6KPUPLLWU8wdyO1xccsGeGf4huWVc1T0IW1CqilWAM3K/nBO5F98ZptYygKryP/hvjVIUvLqVDrG5YWvtt7Y256glenpAV0vqO+k8iAeXPAD/ACvzF8xHh2aVYQyOvxBhG1vVyOPnDqL5eCHLaz6xqkXNjJ7k+4OFmo1ceTR3cMp4bkK+VqOWcssruPSQd4jtta0YO8RNKsuqiylpiVvpYcj3x1Qz6Vw9FXAeLoRJF4ne8E4W6XDq2SrnMNdGcqUWTKx8X/kL/TvhI2nn9At9gstc16TioF8xREqYkgXicLGT4Pm3dkWrpUAkuRGkfLn2wx57PLQAdEV1dwWJuIYek9umPuazPkutQWo1QCwAmOuHn6VuSA8nzw5mbrRoA1oMvVqfpi7xV4jpooRXJeYOk2BGBvGvE1OmWpKjJSbdkgNJ7YXK/CBUE5eoHC7g/FPeccupJtdrEbpZDlOv8Lyb2JGOOKVKa0yKYaajwpJ/KPi++BFXNsoZWEWtPbbHVTM+hDOrykAB6sxLfS4//XHNs2Rf+iLVRCnh1Veq7MSAIRDFoTb5MxLH5dcM+YpqiL5zkw/qC2i3bbAnh/D3Ap6GVVCzVBE6i1/lEb4j5miahZCKgaA3MEr26jF9OO2F9xoKohejmFIBp5aU/KeoxMZMxx+qjFaYXQLDExTcu4++Pc88q5HzXCiGqEyTyUTf6m2D3Dqv7M3aIPf+uAfhaqNVRgwZjAJHztghxStEFtonF9TValSItuy3xr4eFekM1QvI9arz7jv1GE7hx8pQQTqH5Zi38+2GTwrxY0qjLqLUnMsP3T1GO/F/DaaOtVILMwJA2jr7GI+eKyinEpng2+Dga1Q1SkJSUuSYuQLfU4wUuHZmpWZjVVE1S+nck9WNyft2wwZXPqmUqBV06yq25AXI9sDuIVopgQB6fnjkhFRwkWWklyX8S8NUKhV3HqUXYWB9xjKvAhQ1NRYKeYOxxny/HaxXTEiL2kxiMWrLNN9R2IkT9Bth1BNU+A+XFFeV4YGJExYsYE2i4wH4qreSa1NdCKQjdZPwk++CGXevl3LcpveMaqNTKNRq067VAKrqxj8oUzFupwVCuRXYscN4JXzALokhd32HznFlfOfs9RdJ1aPSVFwZ+IHtyx6P+1ZKpRp0KOaNNF/LogGdix5weWAlTwNlwD5edR2I/OYn5c8F82JQnZkfs9eWSKbgMqkz6W5jrGCruaemoSP3qcXjuD1j+zjTx3hFSplqMj8SgWRiBOpD6lPsLjAvM0CcuEUyaV9vyn9AbfPDOKkPCTRz4irnNGkXG06jaSCRMnsBzwe4zNc1TAChUVFDEyEUjUQJ/wBt+i++OfBfC1zFOXJs0EA7Cbk/fD3V8NUaNEVqIJZfiJEghuRHMRiUpOP0W54PG6WUdGECRYwb8rdueM3EMo7VLCAxuTAAPOTyHPDbxLhy2IJABmwkTN7m3TaRfFdDO0AVpMR8M6iLPE+nop5yRaO+LRk7wSaVZLMhmMwyaA6tQjUi/nOm3xCbLvGPnEOGUq6hqiPTmdNRSGjTvqU30yZnF2dzC0qQNOQlUQGUSEaPTqBuAeRHTtGK/D3hvN5mo37S1ShSVdlOkt2XqIkmenbAjFe5ujNvgw8MzWeyNWmjVGehzQEsukg2AN1MTGn+eGevU85POy51UySCu5Q8gR2P8RgX4qytP0FnNkIWosbfluCCDYcothToVq+XcVadRjpNyOY2hhtcHn1wsqn8MeLcR9y3DVYIzFkdTJZLcyRPaSBeNu2CdHxOtaq+XqEywIJURpPMDexmxwo53xTVKeclJAxI1KUsPTdtzu0fTF1bN5epQ8+m0VCPxADDoQD6oJ2mw9xgRys/0CXwH+M0tGXNFWLUo/DZjJtB37Gfrjvwjnzm8q1MxNMGCdrd9pPTClw3i+ikKdaoGpsR5bgGVM+oknne4wayOZqZesqLBoGFqAEAajBDe222Cm44fAVlV1L83wyhUDVa9RqGgDUOZPSPljjgnF+G0arEU6rsTMuQAfpgxUywztB6kX1FWK7Sp3WeUQcJNfgzK01LgbEbEcv+MKla2iTQ3cc8YUK6vQXLquoQGtIuDv8ALAHhVIuiDeH9X/tFsWcO4KfKqVX/AAwLoGF3PYdO+J4YzBWo6wCv6zjn8RBqP4ZGS9IzrxQUXNUsAukLDWBsL4EZbjNCqajUioaZIiJPYc8LviDK1czUNjCM2npvbAWhkqlJyzCI5XwdPSU1UpfQqXcfv8zX96O0DEwqLxVjuFnvviYbyEU2x7H3w9w2skkDcXm3tjR4g16AaoKqDyuW6AYZBlSEUavT1BgzffF1akvpMF2XqJx1OMXLcw+WuTzxc9UUDRRgHad+09MXrxvXTahUUebT+BgdlmSveMPmYzSKpLKANlJHM4W63CUrM9VRoJUSV+xva+H3KIdrZbS4h/29MG51Tf2xRmC0MzEmdxBgTtHbFWQ4j5DGnmgGpTYxDD+Yvgvm+Glwj0XLUT3n09uvtvhMIdNgBKVVh6fSm08z/TBjI8JUDUrKG6yRgjxDM0AsKU1W9M39o5nF2cQV1RadJUZ9mYCBG/O5wibk8Id1HkCPm6pBDQ4BuGt9xgPmSjHnTJ63H2vhkznhdymmnWdX3KiwjmfbGL/pI5ikgeqwZAdBUi/P5/xxdaTIvVOuAZnJBglVwHN1InSRtF9m6HFXGMmD6QrkaiFZhcje3fCzW4RFQa5taD254K5XPVjCFiyCwBvpAPI8hicoIKZ8zlavlXW7UxAlHJvPQbER3xwucqa6gamukbNEEg3/AIYzcR4krlkJLAMNJJmw74urVA1LUpMiAy79gfaIxo4WQdRt8IVDTpOaWnUHOgtYMDuDh/PGQAoEt5gKhQkgWmTyHz/UY8j8M5lqb6ZlX5TEHr7H+WGmnSNRAEqMoVy0AxMC2/W30FsSfJeNOJn4+yrNNyA06oUNHqsRM2giQDuI64Wn4ONQNX1JPxxsd7gXj7Xxu8X5NqNMVi4YqROokkhyZEEXE97COmAnDfEEmIiZECIIPIzywYxaQLVjBS4oqTMxYECIIm1ucEdMdf56NRF2W3Ufwjf3tfAfM5JXPmZckwPVTiWU846r7XHPrjnh2Xes3loDqMfDM4WUQ3Rdx3MGuoULpEiWLcrzP9/xxRnFFJdQA02FrjbBvLeH2dvLZipU+vsB3NhO2CrcIylCNU1W/KgM/YCTgVeAbkhBXURGliG3gGL3x3/0+pIkMknnYffHqdbMGotOaSqoFzzHQaVkbdT8t8ZeIUqC1GZV1EbliW0nmADMD5C+GipL4M8idS8K1CoTSzUg0h91HWSOk8uuGaj4JdGUVKtM05Em7CIgCPvNhfF44iaspTNgLnUCAT8W8byL9vlgevE6jvop6mXVIZhq+H4m7D1AbYav4zK1k1cXrnJ+UgqeVSYmyLY358xghwnL0cvllzdaa5N0pjYbwWwJ4yfMQKxDaAdIIsxPXlOq8b74XznMwF8hmJ1H4E5ERE9sLjkWYy1WfMhq9aQzAhQNlG4Cj254X+Bi1Z5I0ANbmBNvrGGapmDRTy09bKkSBIJ59oE/bCjwx2l0G7+k/P8As4nNOUXYiingJ8Czx8uvVBJ8tVMDnqMYCcb40zVFJ9K9+/8ALDmmUpUslVCrpIoKz1Bs01CPtBwmV+EvXpKRpIiwm9sUhoxg1gkoroUNl8wbqAym4MbziY+ZHj1SggpODqSQdjzMX9sfMdO34DY3cOquViovrHxEXBnmOh7HG85cEAubEwNNie1umPP8xUrrrALUmUkAPKwAw3nbUNpwVz/E6iIaVImUJJME3MeleZPfvhdqRTeFeKKHIGuVXlImxvIFxb53xXxnirU6ZVFJUkbLPsY6dMA8txCvRX16S5+BAlzzvFwB3wx8MWo5DVNNPUPgAkidpJ2Pa+DtvJr6CXxRalaoznXHQ7k9OcDG3gdStTJ8umzSbqH6Xm9hB54ba+Rpi4ud5e32FsDMzxbQYWmZA7ATyv0wwCVuDU83V81FWjmEIZ6TH4xPUbnlP1xqyGaHmmiZDLUEc4BANhyHLCzmuM6KnmMrKdgQpAkA7Gf64aeHZulnERxasgs/MTybqp+XyOMvTkVq8IOVs4QhW7FQRPTnebn5YjtoRQ3qa5gCY578/wCuOP8AMRKh6f4xgaTZYEywIM6dPOLE3xp4bm3FZmZRp0mATqXtG1sW5Jipx7N06gGhdNTVcRECIv1JkYAeIczTop5dFSKjKBUf+PtJ5dsMHGGUMVIC6jJYAXNjA62j2nthcznBKhLVDFRTJAQ37SN8QnOKlTLRhLbYAyVEmBhgzeT0KlWnOpm0tJt/d/vjPQhE+A6idjP64uzpqIQuuApDDpJF5/hPbE5OW74NFfAfyKJRpl41agRztBIOkG8SOfbGfKZqkPwtQCsAVJNj7ziqvmxUUkXVheO+/wBMA6nDfL9SjWhtyMdLfW+FqyywMnFVpvQNNjZUeNpJVSVMxyI+g7TjzrVG2GbNIBTOuoFLWgXhefte31wJpcOLMoUapNu5Jth4tJZJaqd2XeGnzHmg0S24k8gce15HK5aiugKPMqKHZlB9bG82HwzeNsBuCcIGVy9NDTINyxtJY2B33InnAt0vnrcQqKpRHGozqsZSNzvM2iBbfGmk8jQ7FmQzD12qlPTAlnGzHptyPXqPlS1ajSK1HOpwYJDFjJFpWYHO1gIxlz/FqnlURRD0RcEv8bC0EgC0wT88DMvl0ZpVgSbWgieh1iDbl3wjl2/ofag3W4qrFnp1DNpVbk7wANt9yP8AiPTatTDFKaKWJY6uv73+4kT/AFIwLrcNpq0vAKwdPMmLRYaVnlghn10UV1DS1QqAswD1jvcSeZtbAd4s1rNFYpioQqVPSD6oMAsecncj/jrif5h5aBUGovbcahpJ5zBOr5XOMObz6CuyUtKoFALWgtG3SBvzwFzLslTSrWBgaSIPWI5c8Broa+oZ4RUqO5Dk7lgDf1D7AAQPljZlcs41WXWTMahN7kk7zG2M4o06a6RVuy7mQfbYwDfffGjhaRIgecEGmTuovAPcYlNPoK5Wwi2YShSqO+pWJUKu94kz2ws8IpvUMoDdviiwJ2n54u8S8UaoI0kMdhvFoudp798NPh7hz08rQpE/+ofWQBEKpkk/QAdjii07SQl1kZ/EGUpU8o9JiI/ZFSerTMe/P548U/YaoYhWb0iQy9N8el+JYqJRdtUO9R99oOlB8wp+uFjMzRYzFxcKQSo5AHlOLOdOhFHAuV8gdR/CZu42NsTGwZ1hZai6eWre/XH3G3mr4PUcp4iSuop57LQW3AK16fYjc7jkeeL814cytWRTYoTuEc02A6Q4a/tGDtDgdORTUKVQQ5AAZngeo6e3/wDQ6YU+JeDalWoKrkslJQaSKwRXYkgS24iAbR8WNvthpFKeBKSMfLd0M7ugfV3JDBjjPm/BucUk08xQYnm2umT9VI++NWUo06TM5GaSGuBmKhR2YzCqTpMmduQ5Y253j609KqDU/M+iBC9FYkavp/LG85BUGA/+is5VozUcea2oIKWl0EbF2mSD2GA3BP8ADTM1RqzTNTXUfQPjgczq+Ee4Jw1V/EhLU0olnG7K4C6B01MLmOnLpjZkPFDVJ0gspN2uiCOhuG2jrPKMbebaKniDwkXWoqLppaU06hLsKaqJCyDJC7WPqxbw3wouUpvLMKxok3+FRINwN7iDf+OHSpx1NLu5ESA2oKbmAOjRtsO+Pj8aylbUC6sxQyIZZU/+JmO8YCz1M0BuB0DmKOisENZYanUH51Pw+zC4G8jGLOOtHzA86jGmdmLEzA7HlhkqcJyldg6smoBSClaw0kkGDFwSfriqvlKdZhTrEFpOipIk3tMSNXfn0xRSkuAUmeTeKs1UaslImyqTtsST9xtjDw2vmqbaVV2E7aSQY6GMewVfD9NT8TC9yUVj8zpxkr8MU752ABABo7A77HCSblyikUo8MSMzmXFA7B3kna38tsBs5R80En49MHoYw61PD9CDOep3BiUK9e9sLWfyCJZcxQaI2f8AphIpoo3Fgzh9IIHVra9gOkRjPl86csCGuN0G9597DBLKUaEnzK6gHmD+sTgfWpZVapKkFP8AyYz76gb4cXHCPvDMxSzEpmV0y0iqogqT16j+z1xvbhD0aqUmqKpN6dRTKseVx8J/vvi7J8aRmRFp05MKoM3/AEx3xas9RCDoUKdkGxHcW++Ey+Uby483bGJ865XTUafSNTci0X+/yjAio+kzTQL+8S1uo5DaLcvfGXJ8S1jQ19V7T3nvz6Y11OEVnUKlKoqACWJsPlvfGatjcAWrxB3rhl+GyrI9JgzPqtE9cNOXzNKpXpqVVWchvw9LIFW8mPgB335+2KuD8BqoHmn5jaYBrFQij2Mn6YGZymtOVrVWDNH+gq01I5LqjVFtow+1J0Tts+8M4h5leq7EFKeo02YgDVPok+2+npizjdR6lVqlRmFECFDDeY1aZuFkb78tjgXls/ToMTSprYjTqJYj5kxjd4m4v5ujWAoA9TX5gWHU41KzW6MOepK6IQYmPSoMRcz3IH8caeCVaa1LrqBgNqEQJ3Bm073xXx2n5dKm83IMDmAP44F5bMsACJYsZaf3YIA9ueF2tiuWRky0OztSIdbtoI9Q5H3jtjurWYLrZCXB3J3gbEjnGBWTzStoIHl1ENnQwZH7wHUcx3w1ZjOvU9NVFU2ioohr8iBZhHWDhdRpcmADsHcAgrqQaTuB79p5nDBR4gRUNNQ34dKFTeNXpF+9yMD/ACKoVtA1WgEXBAM7+/LF3CeJNSKnMgxrUzpgwp1QTzWfpvgRdZDVjP58ZpKCuGCIEuAYYQG3tuWvgPnuE0XP4SsGMB2M6UEm51d7W5DAXiOcq0Ky1WsxYsDqBVpMyD0k4IvxvMKuplpte4iCZO8rvispcJAjC3YCrkhiFoBwDGqB6otI7HliYZOH8fQIJokGTYKSNzz0n+OJg7gNMc8hxCi6E069Km+qarKQHb90sGOoggchBG1sXvRNfLk1KvmK7gqV/D0FTBAIG3S1xOFw1KVPVWoUVLRpFT4pNgoSRckwLREb41cGqVA2cTzHZlCkhvWrEqZgNILCI6/D2xDbkezvgWVRfNQBmmqrIp5MuoNqJ5MsCACek4I5DN/9w/nhQtRWFFV30qVE+5BBA6TvgPmczGTrVaFRx5UAlSAxDAOD+8LkrEj4Ty3WMn4987KQaBLU6SLKtdvLMa1P5TcahffthknJWBtcDHwrL0KVH/ulVqQBVahIAf8AIywxBki20COs415DPnN1loCgKVBVJkldTEfCFUGVA6kA+wwi8BziZ4MtdmNSn6lNpgmNRA59fc741ftT0yGotpqUmBRxJUggwJmAGsJNtxbkzg3yYO5vJ/h0fTtVe5MmPU0kcxuPli7M+F6NSiukqpQ7lvUyRzPUtHtOMZ4mDpBy6rUqGajimGUTMwwc3vzEXxoyGamm60306gQC6zeYm20TIi+3WcaKfBmCuBZsUWenRLh9UFLtq2AIlRAkxJIH8cEc1SrKoq5nVqd4VFuYuLR9R9cfRwGllqJqI7NWZr1WAF7Sp/2ttF9iJnFP+e1aIWloDsbU2g2U2FgDtzM9+2C4MFhPI5tc2Go1kdWEhGddLG0SNQ3nnz+d/MeK+E84mYGX0tUBJKOJhh330kcwf649Hp5WrUqVKIqM1NdOolrTAY3JkETBExbBvPZtKbpQq1QWqqdLSA7QAGBvGoAi4PqFjcSXQryeO53wxGry38zyx+Jaw9jz54z5vgzoiSsF5IHOB749YWpl8nTf9rZAHf8AC0qYZABA/wDLeV7YB59BmKlP8RaYqAlS4kheXsfn1wLYUhC4fwV6zoo2Jvb2/TDBS8BM7lqjaVPw6bdouCftht8I8JT16WFXSY1wRJttfaTM84+rflKc0wAhDJYEXvPQ33PPEnKTLKEVyeX5Pw9l6RQBGeq3wFl6bkTsO8YKZteHo5GYqB2AulLlfYkXm2DHiPLZXUGrNVafQABBk+oTAv7YS+NZoqzURTCg3UQJVSLbfX2IwIq8MpJqKtYDNHxPwzLkmjSggQJUn6zvgbxzx+DSK0VamGYF9ChbfI4AVOCJUpHUYIuGG46Eg7jAfJ5B6bQxDKbQCSrjseR+UjFFpJEHqsO5PilaswRIIq7PUYtJUfDNotJjHzjmTqUiDXNmBCsomDEgdgTbBDgmTWidayaDMAwi9NpEezKYIPf2kvxrKu34NamYqf6VSIB9o5fKRzw9KrQjlIVOCZeg5Jq1nUmxKWP1Iw/VPBmUzGWp06WdgK+smooJMxYww6b3x5//AJcadQU9SzMCbavbke1742U8ualSmQPTSUh59IH13M9sSjJ36kBerA657wY1UtTU0K606IAOqCHIaLkQCbGJ2jrhYreAs9TefLLoRDeWVfSJErAPTGvh2dr0Sj0HYKT61Fx2OnnPtywUo+PirinWpU3fVpYoTSa8CfTzxWMkzSi0zDw7wzRyqaqiv5hkzUBiZOmxi8YJcNormHJWbJ6pA0krsOk3id7Y7XxOuboVpaqiUwGZDWDMYYRplSbnvyOO8p4zE6RTLciDRRZEX9SEcuf8sSlC28mWBXbNfiR5ZUxIKNFuUKZG3QjfG+iKr0mcqXVKpQEibRvBnVeZ/nhhfMZbWGqcNdajKNLBmXUu3IkYI0OO5Ot+GtKuIJUimpMQOUKRbf5YK0VjIdzPOhUWq6UWQNTYllaWgEAknTvtMrMWGBNTjOlAoJZSSV1EF/taO33x6bRPCUkK9XUwK6iokBrGJWLi2AOY8KcM1Fxm63q31skR2hQYwyhSybc7EwcSQ/nX5gT/ABxMOQ8G8MG+fYeyqMTDYNbCuUrtWFEgAk3SqjAcr2n0yBywA/66UjRXzTKwdgrLRtSAmNWmxkiLAmCZwp+HGc+WiM3qqepZMadJLSOQ/pjbxfyaDg1StbMAAKoX0g2vUAjUQZgHkAZPJJNIFmmn4sztCufM0VEamBXpsgAYNJAJAB1hYIJv6u+MeY45REDLU2WKLU0SQVTVJYiL6jv6mJJAxbl+Feer63RqjOGJVpmTF1MEbAfQg4FtkYzSUQ0+qCKYA6WvsRIF94nDRjijNMY/BXh5aITMAnU4DRNgvxC4joJ5yOmHrLZBBTYaSKTQUWF5my2vAkGw264E8IYNSprTay+hzvdDB25zOGDN1CrIJBAUwPnAi/QkRywkdRt0UcEkCM5kWCP5Z3BGwFzffpt2xgo5fTpDlRJuDADSBF+URPK8YahTApgG+o3t8/pgPxSiAo3W5Y72gAcj3xRLIreALmcxLFYDqrSHmQ0LaY+Rm+3PFz5lmTzFBL021qDewJlRHKADbpHPHzM0KVnoVAzKNVSlYPpvqi8H2icDsnx0aWGhwuo6YA+GRPzUbjmCDzsWqMneBs4Fxpq9UIyqkrr1wZcG2kBup332j2XfGXCKdKpTaoql4PljWUVbiPSpLNboQJG18EeFcNUoaprNTRVLahMxE2G4noImec4YV4RlKIpVGDO7PapXbU0aSYE2AtEAfzwqWbC4ti5wPiVLN0zl8wDoYaQxEAH8vcbWINvnjD4m4K2XampRigUL5i+rUe5A9PWLc8EeI02rCvXzAC0xLU4EaVgG/wDuAgztvgf4T8bgouWzg8yiw9M2OkncyZ9tvlzW1JYGra/ku8McYTLNpCtqIiAYi8mZ+UYv4/4uorqDa6bE/E7FduywSR0g774r414dOVJrZdi9EwVadQAHKRER/Z5YSPFWQzdXM6qizSKhkq6T5flkagZ5GDcG8jngKFumM9SlaOuI+NczXZdJgIQdcaWIkc1Nibjc7nGr9gYEOjai/qDaoJm86jM9+YOFLN1Fb0pZRsJ+574ZuHZbP0csGpUw9FhMEAwd5EwQ0XtI64rSRHc28muvw+ufVbbdf5rAxioU6guAGBixuD8t8FeD+Kcq6AVCKFUiIYsUPfULD5xE4ach4e/BerqpsszZgw7kRIN74zTNaFkUqhB00mJYQ2gyD0tv/wA4e6D1aarSmslQrSZmZCUZ9CgJ6vRcEqVJBJgggqAV9MwEcBJaZkoZjt6TPaAJ+WKc75zyKOVzryALUaiJYAXLKsiwMAcpvgxwLLPIA4vwCtVru7uNJdixEDncC0TyxzVqoQVOubBQT/X7nDHleAZquujMitlm3DfhBIturOGAE8hF8c5XwDTFWWzVKoI6s7TebKCvTnzOJyt8lItRWADk8zTRoV9R5lb/AN/wxxxmkzlaq0jIkGZv0Ji/Pftg7x3PZLKMBT8ypUWzJC0092OlmkcgCN8b+CeLa7NpGSNBxvUFMsGEb63usxMCdxjJYpAlYM8M+E8wKK1K2ihRJ1M1b0mNrAjUSYsIAIO+2Dy1aCWyyirWABWtXWAO9NNhO4Jk4HZrNHMN+O55zJv/AEHtgiucoaNEglfhMEkRG8SfrhlChRQ43xeoa4WrVfU3WZb3P6YmS4+aRuECuCmpYgrN5C3BM7wDhi4tlKVZCDTef31VwQY5EieeE/xVladSqhouqVRIq6lb1ERBPps0WPWAcCcG8mujdmc2p7KpDGLnraLX/XnikcPbNUdStpiyppBECwE+3O++BFLKqFqBnp+kH0oTqPpa0GLzEfwwU8NcbVKXlpDsGJ0kxKmDaZk72xNRlHI6abyaMhk3p01RiCQL/O+Jhgo8cyukSHnuMTB2jqSQseB/9Wt2Vo7ejCjxKof2mrc/6jc+5xMTBj73+EQl7UGvDLHXQuf9Rx8tBMe0gH5Y1eITpzMrY6CZFjOnf3xMTD9Rn7S3/Dpj5eZHIQQOQMH+Q+mH/hDTS1G7SBqNzEi07xf74mJhZe5jr2oYqYtHLST9hheDnz9z8J+2nExMPHkR8Cf4yUDWQLqRpPTbbpjdw9R+0ULC9Kkx7ktBJ7kAX7YmJh5dBY8sceLn8cDlpW3Ldz/HHnfiTNOUyUuxmuJ9Rv6aG/1P1xMTE3yX/wATf/iAx1UV/KRJHIn0jb2wh5j/ANY3/k32mMTEwNInq8s9n/wqM5eqDcemx2uL/WB9BgH4iqtTegabFLBfSY9IqVYFuQ6Y+4mNLgy5HLLcLoVP9SjSf0/mRT/EYr8NoNBWBp8xhEWjzCIjpFoxMTE0OuoyUPC2S3/Y8tP/AOFP/jjTnKCovoVVjbSAI+mJiYv0OePIlca4jWUnTVqD2cj9cActn6r/ABVHb082J59ziYmIQzLJ0tYOuHUlaSygnQtyJO5wL/xCzTplk0OyXUeliLSensPpiYmKrkToINczUE398PvhyuzZMFmYmTckk7nExMLA0jb4PQEOSATLiTc2AjBrLoPMFh8GJiYsTNbmA0df0x43nGJLEkk+Ybn/ANuPmJhDS4BXGKregyZjef8Abjjw5/rL7H+Bx8xMOvaJ1OOK1mFaoAxA1tYHucTExMOlgVt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encrypted-tbn2.gstatic.com/images?q=tbn:ANd9GcSNrr8XcRNNtBT03pC8eIVmX4CiYeBBg66ZzKCCYeZpNE0yoP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data:image/jpeg;base64,/9j/4AAQSkZJRgABAQAAAQABAAD/2wCEAAkGBxQTEhUTExQWFhQXGBwbGBgXGR4cHBocGhoWGBcYFxocHCggGBolHRcXIjEhJSkrLi4uGB8zODMsNygtLisBCgoKDg0OGxAQGywkICQsLCwsLCwsLCwsLCwsLCwsLCwsLCwsLCwsLCwsLCwsLCwsLCwsLCwsLCwsLCwsLCwsLP/AABEIANIA8AMBIgACEQEDEQH/xAAbAAACAwEBAQAAAAAAAAAAAAAFBgIDBAcBAP/EAD4QAAEDAgUBBwIEBAUDBQEAAAECAxEAIQQFEjFBUQYTImFxgZEyoUKxwdEUUmLwByNy4fEVM4I0Q6Kywhb/xAAZAQADAQEBAAAAAAAAAAAAAAABAgMEAAX/xAAsEQACAgICAQMDBAEFAAAAAAAAAQIRAyESMUEEE1EiMmEUM3GBQiNSkaHR/9oADAMBAAIRAxEAPwBT1URyPGltwBIELMGteZ5SCgqQPFQTLHClxM8KH514zRCceJH/ABHywIdStKYChfpW3sBnDSEd0ohKp55p67Z5CcThRoAKoBrki8hWCRBChWt1KHGTGfwztDOMbAnUK1tvBQkVy7IlqCNLvB5p/YxiAgAEbVmca0TZRnyrWNDMNqIg/Nb8WsbqNqFYjF6rJsmp7bqJN7L33osjfrXraQ2krVQwY9KVhCrDkmr80xAe8KfoFU9qtLz2wqINViQ44FE80y5JiUuOEDZNIuYZcpN0TRjsSVhwpj6tzVuK8FkdCwA8RJ9qjnuLCEajtV3cQAORQbtBhFLbPTmoTaYGIOY6lLKkglJrOlKutNjOBCRwRU/+kpNLWhBVbURRTLcchG6ZNa8VknShbuWLGwoJfILGdnGJNwK0lSiJApTwpWk7GacMozKURovRT3R2vJBjD94q9XYvKwDbatnecxBrNi8ZaBc1RxT7FaVUVLCUC29fMqUJnmsjaFqMmiSWiE612ApW9HRRuy9qBeqszxzY2MmsDuM1DwnehOdYpDLZJNT/AAUxxvs3YrHKCYQd60PZiGWJJvF6QOz/AGl7x0oV/wCNFO1AUtsBMkT4gNyOY86pHG4SqXkHToS84zVT75i8mAKasuwBbaCBHeOcngbmvMqyTDNlK0d4VRcrAF5N4BtaKnnGaJaUV8xpSPz/AL867NkU5LFBfyPdukG8fiwlJFJqHIWD5zV2Z41RcIUCPKvsNgytaNImSLU3B+Ss6kjsmXYz/KQpVgQKB9o8MidYTc8ijqMPLASREJoPmCAW4Kop5uo7EfWxaVg9f0ir04dtkdVVr7xKEwmw+5oXiL33rLyctdIj2ZcwfK9zAqjJiXnwgWQm586scTIvVuT5a4l0KTYHetEKS0NGg9nOToUAqBIoSpjRsLU3LEpgUuY4QSDTRkPIDZm9AtRzsERpUsxM0pZpua1ZLmCm2jG1DlQqOlNY5CyQDcUPzbFjQRMpIvXOnM0dKiUmJ6Ua7OJcJ8UkHrUMkZJWFX5JZcqBCVEjzreEqFxVJwIStUHTWht1SdxPmKon9NiPRJtSua1NMhRvQ5x4KNgr4q1Kln6EqofwC/g2/wDTUhV7+dXpQlAnasH8aUWXvQ3EuOOKuYT5VyoVmrMM6IMIGr0q7KcWlQlRg9DU8swSNq24/JGyidldRQbcugpElOCyvwivM0e76APppZGNW3KCZFFcvxGpFuKnGTvYY7dGhSUstlarVyntRmrmJd0oBKeAOafc4wa3yAtWlHSoYbL8Lh91CapinGEuT2zTVdC92O7GPFQdcIbSOOf9qcsXiGWvAPGqtOGzPDqEAFQ6Va7jsMjxKZgdYFUnPm7fYJJfKAQbEk80k5+orWSBPSn14tqWY8LalfY7/armOzOHKge8t0JrN6fJWSU/6Exp22hrzLs/hsSAVIB5kWPzWLLeyjTDgWkqtwb0LwufdzCFKBHB6eRogjtihB0qia2KSotSD2LS5pOkSKV1YV9RVqaURxai2G7cs7GiuGzxpdwse9K4JuxHjTEj/oWKUYDZA6mtbHZh8XIB96dXMaOFD2rGt+SZVRUIo720LauzqlboitGAwpRKSNtrVucxmk+JcJHWtbWe4ZI+qaSVLoeGFPdg5LSuh+KCZ9hVqHgQon0pvHaHD8GrhnDJE3ik50P7C+TkWJyh8i7a59K9ayh4IILa/iup4jtJhk7qg+dZl9rGeCDQeRvwcvTxf+RzfAZM4TJbUI6imbKsCpBClSI4iiuI7VtDkAVWx2ww55EUJScu0N+mj/uMuLS0VayFT0iptYwR4Gj6kVrc7XYYnYH2rW32nYiw+1dGTXSA/TQ8yA6s2QkgKABPEVU92mCNmiRQDPM4CtcJsD4TFYGccVpEc1oTbXRDJjUGqdoY3e0OHUfG0R7VZh2Wnrsr9jU8m7NawFOm1MCn8MwmEgE+VSllS8CPGr7AGFwawY3NHXcAotjWQmhac0QCVpPt0oZjsycdBJUdI6UtpC1BFWNDCFmDqVS9j+1gbUUoAmpKwioJTuaEu9l3FrkkQabHHG39THSSPV9oVv8AhWY9KIZVhCVXSSOprfl3ZcJA8PvRtppKB6U0nGvp6O510e4DLwm8VizNvWYO3QVbisw8yfIViD7ijsEp6c1Gckotk2/JPFcQQkVnQkDaVeZr3E4ZxawG0AwPqUYHnYSeRWdzIMWpY1OtBHISVT6fR+tJ6Zf6a3+ToLQOcZVq8Z+a2sNtlQJBPG96A43tCpp5SHUBwA8WPWq8L2ibKrpUgE8GYFb/AGptWaLHxrIkuQUnw+kVrHZU2hZHvS7l/a5tEjWogHbTuKN4XtmhagEkBPnvU5RcVs5tHuKyxxkyl8yOCaw4TtIpJPfL2/SnjLcdhXLq0lX9Qv8ANfZh2Owb4lI0E8prOvURupC+4jnOO7cpU+kpbCmhGoK3PUiun4TB4d5tK0oAkAi3Wuc9oOwPdGUPNKB42V7xW9vPH22ktNpICRp1RJPp0rUuM64Dxd7G99OFaOlSkg9K8cx+GbAuD1i9q59gXlhyVyQT4tXNNrOW6khaFgJm5ULWsRRlirseKsuxOJy7EHSbq8gQaxZjk+GgBKikdZ2oZ2lZQjx4dPiSYVfSAbQUiPFvxUkp7yFLIPhGq9pFiYO1dxilaCluijD9kW8Q4G0OKUN1GbCjDP8AhuG/pUKC4J1WHxALa0wTwbEcg8Wp5c7XIKUlKFKnc2A9ev2oyfiwJfAuYnsehAlWonyonlGXpSiNNz1qeO7WgJUQypRBgAEeLz/pHrWXFdpENQ4QNP4r7TsAIOozakXYJJs8x+WIVKTAnaue5m4MOtSLSDaKacxWvFgODW2D+EHadpMA7cUtrCWnir+HdVuAVjUFETKvEmR5RE06duhPbfkmx2gxL3hSVBI3gGiTGLUUApBUOouJ9aowuYt3CUFBWbiInzMXNjaaOPsFCmwG1KB3UmPDxz/dqhKG+qG9mL3YPebJaVH1m0cCoYhCg2loFQ6qjnpvRpSQB4bC8Ag3M2npQbE9/EK7pak/SYPIuFDeOPagsdj+xBE8GykABR0kgReZ3BP29K24jAaR3iUmUxKRyOSm9iN4G/rQ7LsGpbyVSApCTqSDMAk6RvY+1MbbqwlQ0zAmNQGqdhtaqOCWh+EZRaoxMuE2kxWHHFy4E+UJJP7D5rdiMwKFFOjboJtxHlUms1PLZP8A4mvNeWd1xPNdrVCspwi+g/8Amf0EVry19SyQYgdB1poaxjK/CtMeSh+9ZM2wrbZBbAAIJMbbwP1oTzqUHGqZ12qoAuOvKWe51wLSkx5xUcKlZcAekA8qH6mjmV4/+HGlWkA+ITMwq/StmJzNtQnu1KSf6bexrQuUY0lo6V9HIcfl63XFLP4iT+1UHKFCuhN5Uk+frXmJy8dL+QrZ+ra0izcloQEYBY6itbOEIPU03Jy2T+lVYhhLQKj/AM1z9VejufgFYfvUkadXzRprOn2hHeHURaDt/vWnAYNxcaU/V8AeZ/SjieyyJCpE89PUDrR4xf3Issd9i/lKFuL1OE+L8R/Om7A5do3MyZHp0FJXabMjhlBBE+cbi/0na1vmiLuOcxOCQlt7SogJKr8fUByDAqmSqTRWGtBHte0lLC3GxDiYi1jJ+5oB2ZcxDSVLfdIQROhV99lQdqtwThT/AJILi9P41SY5IJNprWhkAHUQok3m/nH+1I5tR4sPG3ZmaxAcchSpkjSVc/0o6miicHFtIJUN7QPkzNVtlB8OpOtvYx9GrYwatczFptaELJJVMQN9IuVGIFI99DKktmE5E6JCVIJUb7iw2MSfOpOs4htIbGjf6kiIEWABtvuaswOYsgEAKAKidRJIJBGqDuYra3CUgSVngk3nfi21M212hUkzxO0Kg7AnfYX4vJqrL8OtIUXJWq8AABAAJiDE6iN5JqjELWpkqQgoWqI1eoGo2tVeHwq/qcUTBhPiJN4mAbb+VLx07C61RuU8UICiIXEhIIJN+NQHyR6VkVmKl/Q3P8yjsm5mDtqud5PlVam0PqU4pSnEo8EX02ufI8Tx1rVhRqQhSYhSZGmIjkiupHJWe4dK0WUe8J+myREi8Rz8VNx0ykuJUdJKhpPIkQYUJ9DXoaJ0kiBa8WEXBk7THwasZQ53niWnuwgeGIgzMk3ncc80O3YzpI8x2NlIXMAbyLg9IgkG9DX1GNaUi4kGDAjkgwYB6Vbmz7bY1OOIbSVeG91DYkD8QBMkjbrVOV50zrLaHEJ0+LUq4TJmExAIvvNp3PBjjbZzkkasrYSmVlKUuEb3KZO1+kxaoPPkqUUhRIIkLVCRAuUK0m3lVmM7QstNrcTi2Xjulu3QCBpEhO5khQnpQlrtkyVuB1tbeldu60mYmQZ2OwkdJty/tyE5IMYYhA1JRpVp2gTaBHgBMfO+1aE5Y48dKcQUgiRO/mOKEu9p2F6CGlLQVHWVFIUgD8RSJk9KJZZmeHxC0dy8QsTDavADdJkW8UadgfxH25xaV0I0ma//AOdSEjUtRI5k0MzNrT4RcQIrpWGQlxtKim5F/UWP3pF7RkfxKgNk6R+RP51k9TFcLJTikjerAoxDYQRCkCEkbiAB+lL2IZeZJQRIG4/ai2CzVLZSSdzB9KP9oMuU8wVMxrAkeY5A84ms0OS+lmdwaFFeEISBMqFidp86k0wo2MEVueMyQJrG2+TaPerSgrLuNuyw4ZIEmljtRiEIcalMouo9CRxTSFeDaaDZgUqTC0gjoafDFRknQ1pEsP2tw7aUp1pTb6ek8E0Oz3tepsoU04lQJkpFyoevA9KXMfljc+FNz8Ac0Qw7bTCSW096tXhBVFo5R0nzrfUeyqk2izMcG9iihTye6bSbaiL64PHNbh3OGGqSogWHAueNwLb1iYYdcInUCki8ySRsBexFGHsscUpIW2kaxYqKZURvF5PE2ig2lrwd+TIrNVuA6YEixH6261dh1uafGpOo7dN+dr8VE4zDIUtl0rbcSTfT4TpmyY39fMVThc4ZkpX3ibEgluJi8yTcxxFK460gp/k3ZZh9JMp8RA1FRvM8DaPfpWrEYVK9GrwlCpkehFjQ9zOmEttustreCt0lUFO4gxPIqpntMomW8L4jBPfOHTJ4SnhIA/U0VGXZza6DrOEE6W2VOE2tFpE6iSQBtM/Fa/4daVhJ7pKSPCS4PEemkX96U04vFP8AhUoNokkoatqkEqJg3PraqP8AoafCStQPWRyPTn9qbhfbF5V0MSM4w6Cht3E94qSD3KQEA6rTN4GwPNzQxXaPDpZcUp4urKjCAnQdNwEdQOSoK4t0rz+AaCQNMj8XWbxpKje4G3E1gcwzaVKCUBWpIMpIlMGZI5NxH3o8Ys62ZHu1OMdgISlDZGkISkaI2IhXx8CteW5hjnFoIcQlISrZCPCkKCVII06htUFMhaIuoE+DSbA2Krb8D97Voy19lAK5Ut0WhJJIKrHXtIO/T4rpNVpHJBU4pLqQonWhsrUtvYKUlMQb2i/lelfHdtMQ4LBtA2sgEkcA6gRbyFfdqn1Q2z9MypSBH8xCNcRJi9/5qEssLCSdI0m24nadunn+xo4oJK2dKRTi3VukrWoqUbalHgCwHQDpsKpxXiUVAxMT5GII9P0ojhGS6tLTYJU4oJEAmL3VbpY/NPWE7BPN6AXMOhCSsqUtvWpc7Sm1oMfVaDVHNRBVnNMNhBIm4PT8h1mnjAZC2RLh1urOqARpEyYkAxf2oxi8lwOCGtZ7xaSD4lGZO0ITxub9Ki5nWGJlvxLKvCe6Oo8RJ03gwL81Kc3LoZJIwL7IsnfUFHckkCZAsNhvA9q2pyttQ7tKNYBBUQICRrClalDbnbe44ms6Q68hYWguJTdZIHiVMgDSY8PkDfpTH2MzMBruu7CAFHVO8nfV19ak7+ThzytSEtICFS2lIAJPQRJPWub4zE9444v+ZRI+8famDOcC202VNulG5CJ8J8hSxhmCoAC0bk7D1NYfWT0kRypukZs3ckICbQASfanTspn57pCCZMwD6cGs2XYQLTpABSU6VLIuoDhPQedEkZKyANKAkjYi0U0IPLj1r4GljfGmAWTY+dQZaKj0FUMPpUAU3FbA7xSJPoR7M+cZkGEAJEqNkg8+Z8qFIx3h1KSkzNjz6VRm2N/ziDaAL+tC8wUUqSobXBt1i9b8eNUVjpWH8XgMMtOpSSmRMpmev0c0uYhCWjISXGxePpm9pmmDL3UraSskAwQSoecRevmMwZ1EBlKhA2SB5SoxYW3p0mtDuheTnTveuFhIb1IhFvpIMkweTMVhawLgKXCta1J2MzotzJ6mPeiuZdz3yVICmtUhWyhMwNBBmI62qeJDbIUNalrNlaTCSOJ6GOlOnWkhG7Byh3y0pvN/EdvUE7ECBfmtmLCgCkqBWneTKtQFwCCZF/saHfxOooDgltCVATxMgKMAHkXvtRNjDFolxIUlAKiFJ8RJMaQZuUmN656ORHCBQGuCptRtwSBv1giOnHlRLLmELRYyr+UgwUg2IPJidtpqKsMh1EpC0ymVAiyTEWPUzNSwjHdtBXehUDTAUAodBA5IPPWg5WjqNIWkgQlYWJlUj3sDJTa/rtVRUoIhKtMAkABUSIkkGIMCZBqeJsgrBBJ2JAgqtIUBcDSk2jeoIbCUBT2qFJIOlKlCYEATJVxQSOsowLioK9I8URrXIPhid4sSDbeb81WpqXAVKBIuoDT5SUAiPvMA1qU/CElLSmynSNgpRIsCQJH5xe1DsMk6ydRJEHjwkmAJudQkWHBO1Nt7AVpSRiEpbCUa5mCSTqB1KmYB8rb1Zl+MDOJW0EAAeN1f9CUkqV86fmjWGwWpSgofQlKlEkSUqMTYcQTvMUPxWYMu4PHOhsNuKOjUSSFpCwUaSbbcD9qVq3Q1irgcO9jsQQga3VmdMxbm+wSmALkcCnXKexZLZONdGHSJCUm6jBgmJGlJgQCfah3ZB5OBYU+pQLjoGx+lIuE3iFSbjyFeZmt7FgLK9SDqI0qMgDw6TCSTvHTemlkd0ugJDPlOaYTDqKcDhVOuAR3qTqKh11EwAfIeVCs27Y4oqU1pS0omDyU/+RhI9YoblTSsKlclbKfxBQSdcBRlJPi0gRx+LrSjjM4K1XJV1J3V+w6ChGPJ6DaQzJYaRKgpLhBkkydR6TufWsq8wXOlMJSSTAAkdBMTHpFYMLmDSkhM6Vee3zWtWCeSO8RB8xBFK009jRYZyAOxpb1JGqdwADuR5g9KKYzDOoPeNulClfVPO/Xah2DQH2jpUpt5BkiYgj9L70RC1ltCVyrSObqV1t09am5pXZSr2ZF9+q7zhIBGmeeLAbDzq7FOKASAQATc/oPvWMKeW4pTgKEJUEhPWQSCTzYfeqM2dAWncECx45tWGUHLLRCW8ir4HPLczQykBatIgkGJFoketGslztvEI1JMQSCDZQjqKQ3MWFMBUAkEWPwa14YNrQotxPkIMfv+dPilJRoSUnEU2M2OFN1Sgn6Jk+vlTVg8c24NSFhQ9dp4NCMH/hNjHDrfcQ3O9ytR+IAqhfZDF4RcoUhQ5vp+Qa2y9qX2y2DTJ5sB3pVqBIA328pFY8QSWfQix51SAR5/vWTMHVwStGlRV8gbQRat6cAV4LWBKxeP6QT/ALmrRVRQ9lDmIKEI1bydtuB6/wDNFcKwVEKRtpuoW6bg3AgGhKyVYdtQCZKjYbkHp0NqKZDiwkJSrUQSqIAhP+oT/cii3SGSthtrK2lBCCFKJ3V0BFpHI4rJjexpSCtDutKT9KgEwOdSpNhM+lEcK8nxKCrbabC4vbrWFvMXEalIX4lG+xBtGxsbUiUn0wy4ogxkTTWkqQFqi+pUJIPMcgW61HOWEISdBK192ChIUfDBkFIFljexrG468ojW0oCPCQnw2gEpJsU+IRJgSRwK+byZxtSlkeBImSQfQJIG+21qVw8ti/wVIxjjqFLIOouJ1BII8QInT6iLCb0RQhIXJSAVDUtVk7xAPJNyDb5qGIzBKEd6EgIWBqjgkwoGRfgyKlmGBLyAhkJURfWhUyIsRf55rr/oBrxDLTg0BwFSPFAJtY2JtNtxNV4QJWjSFKURt4SEiI8Q8/ek5Li9XilagoXNpMwb/VembLMUU4dU+FYsCSVAXkQTOkeIbU7jSOKszUhClJUdayYJJG46kzp22t96lhMI6pY0htIBgahvz9RVYEHcdBWLs9kjr7z+HWsEAEuH6hrsRBPJNp5v0rRmmWNIbbbXqQgLIUUptsSO8NxMwObTTWlo4YsHgFkKeXpKDLUIN1KBgKBTcgHV8VkxXZLUhIslIEkXseSkmQBHAFvOiXY99txoJanSyrSkqm6Y/CRAPT0poUo8Jk9J9jc/PtUG3ZRI5TmeE7tpTiUNrbRABWjxGYEAyeonahPZTFNhxes92uCULSooHUoV/SbfFOP+IiQUN4ZttJcdcKhAiNA8R6c/ANI+dpQ0FYVrxkkFxZAnUAJbQR+EEqnrMVWNNV8iO0SzbtB3rqlaJUYSVkn6QfwpP0g2P/NWNZaypN0yTckWigmDwaipKY+ogDjenY5SjC6G1LSVkSNR0j3/AGozcYKkNBNsXVdnkrnuypP+q/pG1et5FiW40qlJ30kiOsjam5nBLsUkEb6omfSDFZsxWsQFOwOkhP5XrOvUNurKvEjGvNxhwCttS3tMJWsAAj/x3AnzqprOStetSVd4EwCmYN5uIjrQzHhF/FqPkJPzUMtcWyZG5H4gCB5qBmfSqKEXG6Fdp0N2MzVKkoUoxYlQNoNv3NSTjCpKbJQE7FYJUbzOgf8A6I9KB9wSQskq2vAgE/yJFhx81oZyR7FvBttwoTGpUkmE9bRJkxwPYVneGN8ha+ptoyOa1vd23qX4tkiCoTc+VNYyNTKAoq0qOySSqPU04ZB2eZwbcpiw8bi97ckn/ik7tJ2rS+8lnBMl2FXUBdZ28PlPJqcpynqHS8jOPFfkx55/iniFCGW9IOxP7CkLNM1xLypdcVfpYe8Vc4yqASUn5qpDKiCbEC5gGvRx4scPtRn4UYmkL4JKaaMDmyWmw2ZIUL34O49L7UFcB0zsOnlWdS5Pnt8bVSrD4GZeHPcFESCD3Z631CPmKuwWktgAHUj653nc+W1bcNiGywUqgJCfDPCrAWHnQlrGupOhyxNx0I6j9jtNRdyuii09nuZuqadCkp+pIgTMjYgDjaj2R4tLi0mBb6kc7G1/P8qBZkgKCXEqCSg/n7X5qvB4xKVJeEBQJ2P1dQYFgetPH7QSWzoebv8A+Ug2ShJkgRZMEaY2vb4oLjcwL6NIjuvIzPmekdKH4nMXHWSkuJ0lYUiUQQkX0kiQelX5MED6iSZNgkiSCTEE2PWkiorbC7fQPx2FeGGd0iUJUjTYHWCVJV6KB0yLH5qPZNHhKkOuJU2qXUGwjxBOnmd6Y+02fJQwoMpE3EmwslJlMWUrxJtJNj0pJybNVtuFQlSHfq3OhU/XaudtOhfI54jDahKkIKSNbfiEzO4j6jsIqGUYxCXu7X3IW/qkrubCNBtYGLA7zS9j8xeQ+h1Sh/DrIBCACEgxMjcE7+dbcxxTSz3zaEPKR9IQspCZsFKG5n22FKlo425nlyUMYtwPaHFCCAT49PS8XsLX9KHZXnDr2EcQW21lSg2kzGkECfD0Ai5O55iq+0XdupbDrimQi5CtJBUQnUUQZJ4qOX9nX1IT/ChSUKOorc8P+nRz7xQbjx2FJt6DmQ53oR3TaQA2NOoWCrXUm0i8nn8qYcoznww4SbEpVclRn6fP9KC5Z2KUkQ47pmLI49zv7jmmfA5U0ykAKUqNitU77/2IqU/UY0qRaOGbELts3iv4lLjDbxPd6UKQCoidWuNM6VGSPSlRjKHwPEysX3jY120sKJJkwdgBb2m9D8XhoBN78gC/rU162tJFf0t7s572VYJXqXZLZi+5URYJBiTF6IZjmGIXiVttNNg7BaxcgASUTxebVZizoV9QBuQb/lwfSq8O+O81rkzMm5MEbJvYbGq+5GTuQvtSXRFWROgBT+L7tChJSk6fMQkXv132rMn+AQbd44qd1EwZJF9W0CD71qXluCekrdWFGACATp9RtHtQXtFkvcaSl1LiFTBB2vYESapGnqycotPoqzHMGrlAO9hHHnaPvWXAp/iFFIBCRdajA0j1NpOw/YGvcmyB7Fq0tiw+tavpT5nz6AXP3ro2W5ExhW9CCT4vEpQ8RUBBJB2jiIA6mZoznHGq8ixjKTA7WE0DwAJSlOmVCwEbXuesbq5sbneyjrbDbuJekd4QhpA+tYRMkDmVK+3pQoE4h5OHYBU3PjPiISbxMW3EmeT60fdcweXDvXnS49GlM3PohI+kR0tuZrLNtqvL8FKPVZPi8x8T6v4fCD6WgfEfNfE7fNWu5xgsrQpCEJ1cJbuo+bi/2NJGbdtXnVhKJaZJ430zcdEecX8zR/E5M2+ylSYNuDvQ9ppfX18InPIoiBgmXFbBI8jx8mtTmDeQmEtog7kah81cnCCJUkqUeAmZ9qg7kroPeDVh0A9T9x9M+V63t/kmlYEdwK5hSFHzCiQKk3l4IjvEhQ/mJ/OP0ohmuNIUlUhWkQYBTfrbnap4bMWnLKHH4h+tUi20c1TMjrTiGylUKHVMn3rXlGOS4UofGpsG6pMpnkKFxFDsc02Z7tahGwvHtehkKTsZnrRS0Bj3m2WBH/a8aNIjV+IbQDyfUUrvFMkpABO7ZAGm17Hf2onlXa/RZUj1uOJ4oljcAxi9CmiAtR8UXTwB/pHtU1aexn0Udn8RMpkmBztJO1+u1Gy1KkpSSIIJjmNkq/pkg0o61slbSk6Vz4lSRMbaVR9+a1sZo84dKVJRJiCQHTPCdXX5pZRCnRV2rU3/AN1pxMGAlAJkmVd6qIECdIB5v0pbw+LKdreXB8iK2ZlkriDP1eQ3EGLj4qrK8Fr1eUCOZvVVxUSbuy3C5ppBBlQIjSq4Hp0or2bwi3nP8pAQjZS1XAHQAm6qsyzst4gt8EI4RsT5r5Sny3NMS8wQgaW0hKRawhI8rfkKhkyJ6gv/AAvjx+ZBzA4LDMQfqVvqXClSehNk+0Vpxef6Um4AHQ/3Jrn+KzyFTOtX5enA+9AsXjXFmdUeSZ+1TXp29tj+9GPSOlPdoCoWB8zMf/aotZ4qYlIHyf8A4kmuXttrVeVesmvVahfUbeZqj9NB6AvUSWzqiM4Chctz/qUD8T+lD3M7aEgi/kTb5tXOl45QiD/f60XynK38RBAAQTEncRzH981CXo4R3J6Kfq30OLhRiWpbXC0CBqNldAr+Uzseg8rKKsapBKSNJHBH208elMacAcO14EJWN1rgahHIMzVjePDrjS1JCiIAB/mNvWI/ahBJXW0L7khHxOZlQ0xv0m/tvTJ2bygutAP6kszqgCFnyBNkpNrxPlzTRjWkKcCwltSkzdIBPp1n9qyJzJY1AJSryCgCDxzTvLqooyTyzT2MDWMZZQENI7sDZNyb7kcqUfn03AvMHkNkuYtzu0HZsHxqubEDYenU+4F53FAmAlOrdeoagOiImJ60Hf7MKcWSt2/8ypUfzAFRjBN3KVFF6j6QhnXbhRSW8KAwz/SIJ8zSnjsQpxUrUTG0mT6k9a1Y/LSyYkLIi+w+OtDw+NQKxIBvHMVuxY4JXERyb7CmVqLg7oiJ+nzI8+P+abMqzI4VKUkygK0q/p3An1iaydm8qccT3i4bQrgiFnp5jne3kd6I5nkKUNKSDqCzJncRJkq+wtuTeoZMkHLiw8k/pZjzfMXWFENsd2gGA4Rv0Mg296EMY4vK8ai6vopZUfYV0rUlU7R/Tc/FY8S0jSRpieiSPQyB6UFJJbQPel5EPHZesgylKB/UY+eftRfLez7TTYLhLqo6Qm+3qfM/FZM1w7jhG2rjciODtVmUsoaaKnHFoUm5gxf+WNlU0n9NJ/8ABohxeynM+zyAnvFLDdvKCTsOhvSVi2VJUpKklJTuCIpmx+IRikC5SpEkJJsZ5NgJ9rbC1V41nvmoN3GY1f1oNgfMp2npVYScdMSdPoWEpnfapYd9batSFEEcj+7ijGGw6YnVp/3rO+yAYm/t+lW5Iz2Fsk7SICO7xLWtMg6r8TGxkbxbcb0ddy5kjvmVhSVEHTEqbHlBtEG5pCdTp4PvWvKM0dw6u8bXpPI4UP6hSuPlDqR0hOMT/wC8kLQRAsCSroABJUbbjes4wrLKisDxXv0EzPrxPlVOEdaecTixcqbIg7oWT41dBABHv50NzPMwtRAsOT6VlncnxX9miCSVshi8zJUdO17n86X8bjVKsk2HNFcuzJnUe9a1tmxJt7jr/cVDNezIU2HMO6HCQCWxcgxcAjp5/NXilHsnJuQFJ6/FfPmDYRNb8MwAkJUCFczx5V69g4USduvlT8lYvHRkZ7xUJFk/0/vWv+DSsQolPpBvzNRTjkIEAegH4j5ngUbyHIMRiUlSUzKtwIQPVW1ulJOVK+hlFPRgweTMoGtepWmDcgCDtaN5tvRdjMHHIba24S2PETxEDaB5n0rQ72Le70IUQskEyDKRHKidt6fOy3ZtvDeJXiWQBIFgOgG/vWaeaPnYJVATnOymOcSCpFiR4SuIHMxvWTGYcsKAKCkwBBBBn+a5iPeuyutgCEyfsKHPZd3oKXPGnoQCPvStsmsvycjVjjugaSDcTczuYk+vrNSdfIQpbbYU7wbkkTeEzGoU+Yvs/hkrlKAk7EDb4oHmeR793YzP99KT3Yp0CWWMtMT8Rmz6R40j3E+nlWV/PFkQCJIuelHR2feMhUQZJMzfjfzoPlnYrEuOQ6sNokyfqMcmBtbqarH2u5UiUeIAGGcfd0NhTjitgLk+fQDz2ro3Znsc3hSDiAhx8iRaUt+SQd1f1R6Ubw6cHlqNDSVSRK3AkKWqOZJE7+QE0KPaTBuLkvuMuAGNbZUFA38WmY261GXqMmbWNVH/ALYHNvoY8W+hAklAMbKHJJP9+lBM4xyVNwEgWmZkEzNjS7jcyLriQHUupHhSUyI6SFAEGrXcVpBRuD9utdxoFtDIMYwDsmeo3+a0jFJIssBJt4rj54+K1utNrPiSAfK3yKtw+VNK8SSgHiRH3iuWVPspQv4rBBJ1JWmCT9JBg244Bml3O8o78ghZEbAi3ranvG5UsJumD/MkDcc0KXg3BJPiHECD78dNopoyp2huTXQmPZGtuQjQvreD8bR71mYw7iFBzTBB2OxSZkGOIpoW4gEKKtPEAwfcHbm1q1NPJgQQCdwn7XnpzVPdfkHN2KOJysgktwUquJ3g8e36VhxTSwBrACuBuYH2FPZZB+pJgbWPztahystQpf06gPK95naqRzfIG9iLjBNo5G9QwuHLjgQBvueg2JMcCugY7s80pBjWlRH4f2NeZPhmsMhTIS2VLTClr1BSieP5QBJgD870/vrjrseNPsxZitlltLOHOoJTpK+pJ8RHr16GgeLdbSg6j4j9KRufM9BRReVOaVFCQvoUkGPYH7UsPsaDeQr+oEE+xpsaT6ZSUiTuKneTHGw/3q3LlOqVKZSngpOm9uRvW/s9ljuIEMMLdM3ISAkeqzb709ZP2HSDOIfbQpP1ISoEjm8/oDS5M0YaGjDy2KLiNlvqJJO8GVHYDqSYgDmt2A7I47GRqQMOxMy4PER/o3PoYFdJw7eDZEtJ1KH4yL/Jvf2ofm+ZOLgXCJvp/Lf7msT9XXxY7niX+RkwXZPL8J41y+4kbrMpHoLJHvJooMxLiQQQ21MAJ3P+n9xArCzh2yZhe83M/E7e0Hzr5zD+OSpRna0e1qjLNy3dkZ+pil/phzDBCRaB6m/uete4bOWy6EJ8avL6R11HYUmYtbiStLiUkBXhgG4IkbnetuTKU0kmBqVyqwA4AAqd09mR5bezoTmJTEyPmwoNnfaNrDKabcUAp0wkG/uY2EwPU0h47NXmnC5iF94hJ1IQPDJ/CIHSxnyrHluRPZg8X316UG6jubbIQOAPt51sU4tWGx1x2IBMisve1HEJCfCDIFrmTVM14+RtT0Sb2RdxMW58t/bzonnWOTh2AVR3ixAT5kXJ5AF5rJh8WlCgSnVCSYAlSj+FKfOTS/iMixeJd/iH0GTISkEENp6CDE9SP9q9T0yUoXJlsSsHO4hxWt11erUIFrCJMAcW3pYOFUsyAR0tTdmWAWShpKV2ElJREEk7k7mB96scwSGBqcIJ/pVcH0t+dVlLg/pQ08cruKKuzfZwLu4mOlN+DyJlsyEyepvSQ32nLarKKk9Tv+1M2Qdp04iQN0iTUMsMjXJkZwmtsKKTNVNqjb443qoZg2oqCVCUmFCdjE/qKmcUmL+k1XiWo2MYtSSIP9+lalYkKsttJB5Fj80EeWDYG9Z/+q6FQbg29KV4zlYTe7MtOHUhUGPpXz5TQrEZY4yIWClPU7fM7UQ/jriD7Vvw+cyNCoUk7g3/AOK76kcmLmAfUrf6eBH5zRjD4dPM38/2gURGUML8Tau7V/L+E+nSqn8OpsgLEf3xRTsY8QLC5+B+1VOtINj9wP2qanRtavAZHrTcQGNzCoEDQmeCBB9BVGIwKFjStIPqJ+xogUyAenWqV6U3i53rnGjiJzN1CC2lzw7fQkEeQIAiaF6ZmNzueSet70Tcb1A3tUQ2ItStAlJvsxaSANz6Vow4nn7j8qtaa6Cs74SyPDCfMj5gCs8/TrtGeePyalYhKNyCPLce1UYrNG4ImVG6R1FpkjnpSxi8YHD9Mj+c2PpbarcJ2ZccAUkqTewUeP0tTcFVAUQknEMvLSHJKwCEQsomd5KSJ4360Ez3Ny0l6DoU2IAEzqVZI8XAufaiGFylLbqUqVKhMnoLRPuDUO2GVpxDQv407Hkx+FX8wvY8U+Pha5PRWMlVMxnDOFlsnxqABJO5J8Rk0TwuMdUhPcuEQPpgbeUiZ9aXslzBYRpdBlNrAmeAQBvb8qY28tvr1qj+WSB8VLJFxbsHHe2TxD6hBVvzVicZasePXcCqFKrHLsmx1yLDhbK3QBIje5HSelrx0NXrQRKdXnHSlzsjnCUOOsA/WNZ6SmAR8R8UXwGJSt1xaiANhWvi6SRqi9aC2OcAbb1gFCjoUr+Un6Z6A7TwY625J2oxXduuNAzpJ4k+Vzbam/OO06kOrwWlBStBIUpUCIJ9za221IeeYt0f5jrCHUn/ANxJJB4BNz05rZgi7VorC6F/F4kk3P3pr/w+JCHl9SlPxJP5ik97Mp+ltCfb/am7shiF9ze+pR/+MEH8xWn1NrE1RPJ0UoQP4lVh9RpwZH+V7Cva+pZDM9wijC/9NQxqAUXANe19Un5EMeXG1b1bivK+pABTK1m9ztTPh/EnxXtzevq+qcgxAWkSRFD0quPU19X1FhL3lGNzXrVfV9TnFjo8IqpNe19QkKy5VkmPOl966TN/X3r6vqMugPpg7JEg4kAiQIgH0NdFyseN71H5V5X1Zl+4v4JxE5//ANer0V/+aszH/tH0H5ivq+oeST7MeXpEiw3FFF7mvq+qXyBgXGfVVKxXlfVFfcN5B7Fn7Wvx70TxayEqgnY19X1erP74Gx9nNsxeUrRqUTCYEmYA2A8qbf8ADRZPepJJT/Kdr722r6vq3ZP2iuPsWO0bYTiXQkAAKsAIA9qaux//AKZP+pX5pr2vql6n9lEMv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://zelene.net/userfiles/14/image/%D1%82%D1%80%D0%B0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9012"/>
            <a:ext cx="4644008" cy="4078988"/>
          </a:xfrm>
          <a:prstGeom prst="rect">
            <a:avLst/>
          </a:prstGeom>
          <a:noFill/>
        </p:spPr>
      </p:pic>
      <p:pic>
        <p:nvPicPr>
          <p:cNvPr id="5136" name="Picture 16" descr="http://upload.wikimedia.org/wikipedia/commons/thumb/d/d8/RanaArvalisFemale.jpg/250px-RanaArvalisFe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3707904" cy="2376264"/>
          </a:xfrm>
          <a:prstGeom prst="rect">
            <a:avLst/>
          </a:prstGeom>
          <a:noFill/>
        </p:spPr>
      </p:pic>
      <p:sp>
        <p:nvSpPr>
          <p:cNvPr id="5138" name="AutoShape 18" descr="data:image/jpeg;base64,/9j/4AAQSkZJRgABAQAAAQABAAD/2wCEAAkGBxQTEhQUEBQWFRQUFBQUFBQYFBQXFhYUFBcWFxUUGBQYHCggGBolGxUUITEhJSkrLi4uFx8zODMsNygtLisBCgoKDg0OGhAQGywlICQsLCwsLCwsLCwsLCwsLCwsLCwsLCwsLCwsLCwsLCwsLCwsLCwsLCwsLCwsLCwsLCwsLP/AABEIANEA8QMBIgACEQEDEQH/xAAbAAABBQEBAAAAAAAAAAAAAAAAAQMEBQYCB//EADsQAAECBAQEAwcCBAYDAAAAAAEAAgMEESEFEjFBBlFhcSKBkRMyobHB0fBC4SNSYvEHFDNDcoIVU5L/xAAZAQEAAwEBAAAAAAAAAAAAAAAAAQMEAgX/xAAlEQACAgICAgICAwEAAAAAAAAAAQIRAyESMRNBBFEiYRRCcTL/2gAMAwEAAhEDEQA/APbkIQgBCEIAQhCAEJEqAEIQgBCEIAQhCAEIQgBCEIAQhCAEISOdQVNgL1QCoWQxri8NJbBpb9XPsqMcVRa+GI6vLVUvNEiz0tCzHD3FQjEQ4tA93ukaO6d1p1bGSkrRIIQhSAQhCAEIQgBCEIAQhCAEIQgBCEIAQhCAEIQgBCEIAQhCAELiJFa27iB3NFUTnEsFlgS8jl+XUOSXYLpCyEzxc4+40N6m5UF+LxIhoXE/AdlW80fRBs5jEIbPecK8hcrO49jBiNLIVmnU1oT9lVOFbm/muXG9gqp5HJUChjSD3XNPPfum24c6lCKjkTUU7H8urx7xu4JhsYE0DhXl+yo4JEDMtIkEEmlwdttDbktvIcQtygRdRbMBY9aLKFtBU381HjzQaKnRWxk49EnobcYgn/cHnUKRLzjH+44OprQryc4zDGpApU0Fz8CuZbiOG1/gJaRo7urFnXs6UWz2FCqOHMZbMw6gjM2zh9VbK9NPaIFQkQpAqEIQAhCEAIQhACEIQAhCrZ7Fmss2557BQ2l2CxJ5qsm8aY2zfEfQeqoZ3EHP955pyCgvc3ck/BUyzfQL52Pu/pA8z9U3E4kO2X0/dUPtG8h8ymXzDf5R6Kryy+xZcxuJH65rdgmjxHFcKNJ9PrRU0TEmjQD0/ay4dip209floufI/siywixYj7uoP+Tr+iiRMreo5D1pdV0ecJ1HmSfpaqbMyBqfT6rlyIssWz0OtAADsDr8VLbMDTb6LLTE/e1CL79PQpXYjQb00FPPQ9lz5aIs08WcaBt+6osXxnKDsPl9yVWCdc466Jueaz2kMRagAF9dq7H4qpZHN69ExXKSiSILYkQZnuLG0rQAF3StdPRdTmGgN8L3En3dKWvysqTiDicQSBKBpcReIWh2WmmVptXqVTYbMTk28gx4puC6rjlHUjQBd8Mko26Rs4Y46Ss1ErjjmDI79JoR1HOvYJuZxUuNj8CDXc5rqtxCFSLStaAAnm4Wr3TsvKg3NhvX7ql5H0jPOPGVDT3uL8wv3Ap6LpoJJrSpvYUClxZoe7DHTv5GqkSuGkgF1q7bqu3dHeJSZq/8MIzhGpsWkL1NZLgTBPZM9o4XIo3tuVrV63xotY9nOSr0CRKhaDgEIQgBCEIAQhITzQCqPNTjYY8Rvy/NFW4pxAyGCGmpGp+3NYLEcde8kk2rWioyZ1HoizVYljZdUZgG9FROxVpNAVmZnEHO1KYbMcvt9O3ZZXmtkWaGNiHI/EKFFxM8x5W+qhe0qNK+o+Q1TbnCu/psuHIiyZ/5HyG9Tp5odPnp/bodVXuijU8+Wu2gsltvXob7dalEwSf83y36fT6Lh82Rpbla6iRXM1rU6kW/endNOiDQ1rbc9dOS5cqBJfMVrXQdhblX81TUSKNP7apvONxy/LJmO8V0F76nUmlFW5aFDz41texrt902X11HMD7IMMFtSe/TolloZiObUeAA250pTyUKLbOqYe1ucgzAbgG1E1NzBiAc26C166iu1Vcw3hlqUB2WcxOMIcUtbcGhA5V2VqSirR0lW12XEjBl3M8TG5h+iJQOFNzm8lJnMSgwGlsPJX9LGUpUjemlOqiymCxozR7QZRSwdcgdAdFaQMGgS4zRSPPXyCzy4322bVJtbVGUl2PeS7KSSdgbKxhYaR/qHKKaVuVbTGMZ/BLsPIHT0aFa8PcIRI76xjlA13NOXILuGOUpFbjG+UmUEhLeICCwknelSey3/DnB5BESZ7hlb9jyWnwvBoMuKQmAHd2rj5qwW/F8RR3I4lm9ROWNAFBYBdIQthQCEIQAhCyPEvEVzCgm4953P+kFczmoq2DWtcDoUPdQEnQXKweDYo4Gt+oPzVjxTxSIMvma3NmOQnZtRuFwsyaskejcTlxPsmDKDTM7T86KtxfiFzhStOgsPNYtnEme+nIfmiSDMmIdbLI80nqzmTXonTEyXV7qsim6mEjbkq9+t+6pkyuxiIRv8k2I1NPqiM4EpgqqwPsj11Q+LWn3KZp+fm65a+9NafHmlkjjon9/ztqmXxNe4/KLokcvoo0QjWnn1Gq5boWD5ig0H09NlxAjdakhMRHLlr6XXO2TZcQ4VbnQgkHpTpyt6qJNtvS9qdtBQ+p+KfhzQLQ4UGtRSvTQLj/IxojRlYWi48R2toNVZKFK2WLHKXSIsvGc9zWkmlafnkrqE8tccuw06JzCeGspDn+OjtKkCis42MScNxDGEkWNGaEdTYqYzS6LvDXbGJfD4sw6zcjKXd16VVlAwSXlKxYxzxTubmvJrdlnZvF4sWrRVkOtgKivKpCZhtcedexv5qJ5E+ydp6LbEMcivP8ACHs27E0LvVQIMjnNYji4p+SwiI81Nh1Wjw/Cg3qef2C4WR9RRaoN7bHcEw4CjWNym1Tq6ndeiSEqIbA1o79+ZVTgWE5QHO7gc+pV+vT+LjaXKXZRmkukCEIWspBCEIAQhCA5itq0gGlQRXlULyIw8r3AkmjiCeoNF6+sBxHJNbGiAWzeMd6Au+6z543TJ9FZKxL9KqzjwGxYbobxVrxQ/Q9wVTQRYncKylJioVMforTpnnGJSjmuc1rHNymhIFvVcycy5oANR6reT8FrYoe4Va/wu6O2P0VTjmDgDM3QqieN06DZBl5sHp+d0jDcqqDS38+CcbNLOpfZDHYlaptov8V019d13DbzU1bIHHwLfhXLJb8J2Tj3EjRLL1JDWipOytUV7JSI74FP7W/Oyaiste2led+/ktScDaG1jPy6VFh5VKbbNykGos53/wBnpUqHx9KzRH479syzMGjxCPZto0/qNhbfmVbS/C8JgrFcXu3B90f9RqkxDiWK60JrWN2JF/2Wcjx40Q1iRHEHUA0+AXLhJ/pFsfFDrZpX4vAg+BrR2aB8QNE1NcQxHNPs2AUFi659BZZ6BLjYLRYbh+egNydBsO6mGKLdd/6dqcpvRVQI8wf9x1XVsDa/QaJWww33tVfzeF+yB8V/yyzc0+pt5LnLcHSLU4x32aDBoDYlhSyvf8k1lBlv6rO8NQyIjeVbrS4vj8KEbAvdyFKDuVzGK22Tyt3ROk4JNKLSYThJqHPFANBuf2VFwbxNDc4tita0uI9m/a/6DyNd1vlu+Pgi/wAjNkzN6QAIQhbzMCEIQAhCEAIQhACyHGjaEPH6crvLQ/Ba4lUPE8LMG10cHM9bhV5VcWdQ7oxrWeJwGjm2+ajScbKSORUqVs29zDdld25+irMUGSJmGhWN/ZVNUW80PaMc07hRZCMYkMseKkeE/dJIzYKYifw44I0iVr3C6u3ZHaozWLyphuI2Vc3ktlxDK5mZgsBiBLDbdZZ4/wAqO4K9Fg0KRCj7FVUrM1UzNyVbuLJeMsRE5HySwIzmuzMNCNwoUImqfDDWvxXXOyFFofnYjonvuJPX7KC6FRTxDKbfAJVlqibb7IuqZiQjRWMOWUoYYTz/AHXDl9FsMdlVhcoS/wDZa3DmZfF3AUaXlMg0oSifmwxvTpspj+PZbN8VxRC4gxDZt6/mio5SCXEfDunGNL3Fx60WmwTDmwwIkQae63cn7Kr/AKlZMItodi4a6BLtcbGJYGt6dB63VE6ER1BV5iEcxHZnns0XoOQ5KC6FU7DkK6KW6ejfiXGNMr5N7obxnDjBJ2/mG9V6BI8X+ENEWlLeIA/ErPysBoaQQCHc9K0t2UaWw9hNHHLe4IJVkcslXEzZcMJO+jZQuKolfCWRANRQA9lZQONIBtEDmHe1R6rDx8HynPAfmpqKUPpuF3Kx8xyxG+Lrv5q3+VkWinwRNlM8cywByZnntQKsicfH/wBYHK9V3h/C/tAHksaDyFT8VbDhCXPvguPenyVql8ie9IisMe9kzhvFjMQy4gChpUaGyt1GkpJkJuWGKBSVshdb7M0qvQISIXRByVW43BzQnU1bRw8v2qrJMRxZQ9oldnnkUgRa/piDKf8Al+k/MKunhUFp1GnUK2xeXLXlo0BqOx+30VTigL25mijgaOHJw++vmsLVWjvLHXJFNCmCx19FaTMXMxjhfK4HmaaaKlivzD+oajn1H2TklMFtexVKlx0+jMlRp4/iYRz2XnuOQrkcitlK4g0tuaLNY3QvNDUFJSTSkXY+zPy8HkriWgE81RSM2K3N1ppCOLKycEzVRKZIGml1Ml5BxrbppZTJSICBVW0rl2sqfCr7OGkU/wD4+35ptp5rtkh8TfWnfsr32YTjYYHJdPGSkipg4bpbahHOqsYMkG0pyHwTxjAfnNMR55jbucAFEYUdEDFyGuaByJWNxOKXvoNNO60OKzzTEqdA0NHc3KrBLMEVrs1jTlTW6qnsrtOWyyw6SEKGHOFXEWb1U1kq+JQ0udeQ6KWJRriCb8uStpduiu/jqXZo8nHoq4XDxd7zvROP4ZtVpB8loYIUyGFevjQro4eeZh3SxZZwsm4sME/1CxOxGxW7mZBrxcLz7G5eJDjnITQWArSyyZcDxu10Wwycy+w0FhAcw+iuZjDYMdv8j/5gPmN1H4QY90H+KND4K3NKaE7q9Mk07LZDEpQ3tFEp1Iy/sJmUNWOzMrbcdjyWlwvGA8Ui5WO5VF/seibmpFxY5oNiKUP0XnT8Mjsimzi6tL5lU3PBJVbX0dKMcq32evgoVVw5De2C0RSS7U126Aclar0Iu1Zkap0CEIXRAhCbiBOlcOQGW4igEeJqzsWKIjXGnjb7w5t5rd4nBzNKw07BLIocLDQjvX7LLmj7NEKkqZkJ+EAczDY8ly+gA6+tE1i8QwYzqDwGhI5V2XPtA64NrHXamiwzKfGxqddRtjvoog0JO32UgwsxXU1Bo3KPecL9B+6rhDlLRbCJkfYKZLRYjdCryDg1dlIGCHkvRLiHK4vEFKhW0DiFw2UYYSRsuxh5Gy4cUcli3iR2wKHY/FOjfVQ2SnRSIcso4ogQz0V2rqdl1CgkmpJJ63UiFAU2FBSiTLxmkm+xNfPWyWEfDT6qyxGWLIhrvcdiP7qG8/NZZLZTJ7Ndw9Hzwm1NS3wny0V7BWM4RmaRCw/qFu4W2hha8TtHdkyCFOhBQoCmwir0csltXMSUY41c0E9kjCnGlWUjg7YwDROhNtK7BUkHSMoSBdBSQdBKEgSqSBUiEIBUhSpEAzFbULE8Tua19DoBmPnotbi+JMgNq65Nco5/svMZyNFm4txYmtB9TyWX5GRRXH2aMMG9lTOM9qyIae80kf8AU2/Oqx5c5tcu2y381CDTl6vh+rRRYr2X8SnNYWWQ7YstiZA90A7mtfQK4wdrYhJBqf1V181DGBF9MtlquGcB9lUuNSbb0C0YotejqTS6J8nhvRWDMMHJWkrLKfDl1pSKHIzxwkcly7CByWoEuj/LqeI5GSdhA5Lg4T0WvMquDKrngORkxhnRONkFpTKhcmWTgORheIZYkF7dW+F3QbFZSId1vsah5Yrmu92K2lepssLOwCxxB2J7ctVgyqmdZI9M7wuYyxWOGxHovVITagHndePQ/eXrvD0T2kvDd0ynu2yt+NK7RyToTFKhhcsYnmNWxHLHGpwLloTrQu0csVoTgCRq6UkChKEgC6UkCpUiVSQCEIQCoKEhQGExzCpt7i0gvBNngkW+Ss5eQEKC0OA9pSriOa0URyjmXDtVm8KUuRf5W40ed4nBq9xP8zXDvofosdAkM0S9qXFtTXReo8VSLW5craudmoB03qsbBwmJWrWklh0IrrobLFljxlRfjpqzRYNhjIkNr2UvqORGoKvIGG0UDgzDnsL3PaRnpbQVG9Oa1ghLfi3FMoyOpUQYUtRSGwlIDEuVW0V2M5EZE9lRlQixjIkLE/RJlQmyMYa5LFJLVw4KCbMzxXIZmtcNWnVYbGZVx2uAfOq9Tn4YLCCsHj+HvPiabi3lyWL5MdmrF+UaZhKUNzTuvRP8PMSBD4BN/wDUZyLTQO9DT1WWbCY8gRBQny86lTpCAYLs0OzhYEVqRytsqcL4OyrJDiz1ENWZxbiYtiZYRGVurqVLjvTkOqp5rGYsRuVz6Cl7/wBqp7AsNhxX0fEAO39XQHRWZM05NRgqJgodyZreHZ98ZhLxShFOvNXLQmJKVbDblYKBSgFuxpqKT7KZNXoAEqKJQuzgAEoCVCkgKJUIQAhKkQCoQhAcFiUNXSEB5zxvijmTNDYMAy+Yr8/knv8ADqafEdFL7+7flrZa/E8DgRyDGhhxG9we1k7h+GwoLcsFgYOg17lZlhl5OV6NDyx4caHw1LRd0RRaSg4olSoogOaIolKEByiiWiFFA4IXDgniEhCiibIEwyoIWanIZBuPstg6GokzIByoy4VMthk4nm+J4cHXGxrT7FVeZ7Te4359x9l6JOYFXRUU7grhWrahZnilEv5xkqZnY0u15BcbG1Qki4ZHhH+H4xbQ1t2TsaEYRAcKtP56q8wGWhxXZHvIJ9yhseir4cn+znUe+iNh3FMaCAHAkD9LiTbzurxvHjaWhOLu9lPdwmw2LnHvQ/NdweEoTbg3/wCLfsrlD5EdJnLeJlJG4qmHUIAYOg+ZIU2BxbENAWtNAKnYne9VdOwUUpmPoFXP4SFahwv/AE/QIofITu7JUsL1Re4VPCMzNSl6EdeimqLh0mITAwXopS3RulfZllV6FQgIXRAIQhACEIQAhCEAIQhACEIQAkSoQCJF0kQCUQlQgEokXSRCREUSoQHJauHQgdQnUKKBT4pgMOM0gih5rz3FMLiyj/FUsr4XcuxXrNFExOQbGYWPFaj0Koy4FLa7LIZPT6M3gnFoLQI4OwDxuOZC1cvGa9ocw1a4VBWDh8HxQ4D9IPPbstzJQcjGt5ABTic+pE5VH+o+lQlV5SAQhKgBCEIAQhCAEIQgBCEIAQhCAEIQgBCEIASIQgBBQhACEIQAhCEAJEIQkEIQiAiVCEYYJUIQgEqEIAQhCAEIQ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data:image/jpeg;base64,/9j/4AAQSkZJRgABAQAAAQABAAD/2wCEAAkGBxQTEhQUEBQWFRQUFBQUFBQYFBQXFhYUFBcWFxUUGBQYHCggGBolGxUUITEhJSkrLi4uFx8zODMsNygtLisBCgoKDg0OGhAQGywlICQsLCwsLCwsLCwsLCwsLCwsLCwsLCwsLCwsLCwsLCwsLCwsLCwsLCwsLCwsLCwsLCwsLP/AABEIANEA8QMBIgACEQEDEQH/xAAbAAABBQEBAAAAAAAAAAAAAAAAAQMEBQYCB//EADsQAAECBAQEAwcCBAYDAAAAAAEAAgMEESEFEjFBBlFhcSKBkRMyobHB0fBC4SNSYvEHFDNDcoIVU5L/xAAZAQEAAwEBAAAAAAAAAAAAAAAAAQMEAgX/xAAlEQACAgICAgICAwEAAAAAAAAAAQIRAyESMRNBBFEiYRRCcTL/2gAMAwEAAhEDEQA/APbkIQgBCEIAQhCAEJEqAEIQgBCEIAQhCAEIQgBCEIAQhCAEISOdQVNgL1QCoWQxri8NJbBpb9XPsqMcVRa+GI6vLVUvNEiz0tCzHD3FQjEQ4tA93ukaO6d1p1bGSkrRIIQhSAQhCAEIQgBCEIAQhCAEIQgBCEIAQhCAEIQgBCEIAQhCAELiJFa27iB3NFUTnEsFlgS8jl+XUOSXYLpCyEzxc4+40N6m5UF+LxIhoXE/AdlW80fRBs5jEIbPecK8hcrO49jBiNLIVmnU1oT9lVOFbm/muXG9gqp5HJUChjSD3XNPPfum24c6lCKjkTUU7H8urx7xu4JhsYE0DhXl+yo4JEDMtIkEEmlwdttDbktvIcQtygRdRbMBY9aLKFtBU381HjzQaKnRWxk49EnobcYgn/cHnUKRLzjH+44OprQryc4zDGpApU0Fz8CuZbiOG1/gJaRo7urFnXs6UWz2FCqOHMZbMw6gjM2zh9VbK9NPaIFQkQpAqEIQAhCEAIQhACEIQAhCrZ7Fmss2557BQ2l2CxJ5qsm8aY2zfEfQeqoZ3EHP955pyCgvc3ck/BUyzfQL52Pu/pA8z9U3E4kO2X0/dUPtG8h8ymXzDf5R6Kryy+xZcxuJH65rdgmjxHFcKNJ9PrRU0TEmjQD0/ay4dip209floufI/siywixYj7uoP+Tr+iiRMreo5D1pdV0ecJ1HmSfpaqbMyBqfT6rlyIssWz0OtAADsDr8VLbMDTb6LLTE/e1CL79PQpXYjQb00FPPQ9lz5aIs08WcaBt+6osXxnKDsPl9yVWCdc466Jueaz2kMRagAF9dq7H4qpZHN69ExXKSiSILYkQZnuLG0rQAF3StdPRdTmGgN8L3En3dKWvysqTiDicQSBKBpcReIWh2WmmVptXqVTYbMTk28gx4puC6rjlHUjQBd8Mko26Rs4Y46Ss1ErjjmDI79JoR1HOvYJuZxUuNj8CDXc5rqtxCFSLStaAAnm4Wr3TsvKg3NhvX7ql5H0jPOPGVDT3uL8wv3Ap6LpoJJrSpvYUClxZoe7DHTv5GqkSuGkgF1q7bqu3dHeJSZq/8MIzhGpsWkL1NZLgTBPZM9o4XIo3tuVrV63xotY9nOSr0CRKhaDgEIQgBCEIAQhITzQCqPNTjYY8Rvy/NFW4pxAyGCGmpGp+3NYLEcde8kk2rWioyZ1HoizVYljZdUZgG9FROxVpNAVmZnEHO1KYbMcvt9O3ZZXmtkWaGNiHI/EKFFxM8x5W+qhe0qNK+o+Q1TbnCu/psuHIiyZ/5HyG9Tp5odPnp/bodVXuijU8+Wu2gsltvXob7dalEwSf83y36fT6Lh82Rpbla6iRXM1rU6kW/endNOiDQ1rbc9dOS5cqBJfMVrXQdhblX81TUSKNP7apvONxy/LJmO8V0F76nUmlFW5aFDz41texrt902X11HMD7IMMFtSe/TolloZiObUeAA250pTyUKLbOqYe1ucgzAbgG1E1NzBiAc26C166iu1Vcw3hlqUB2WcxOMIcUtbcGhA5V2VqSirR0lW12XEjBl3M8TG5h+iJQOFNzm8lJnMSgwGlsPJX9LGUpUjemlOqiymCxozR7QZRSwdcgdAdFaQMGgS4zRSPPXyCzy4322bVJtbVGUl2PeS7KSSdgbKxhYaR/qHKKaVuVbTGMZ/BLsPIHT0aFa8PcIRI76xjlA13NOXILuGOUpFbjG+UmUEhLeICCwknelSey3/DnB5BESZ7hlb9jyWnwvBoMuKQmAHd2rj5qwW/F8RR3I4lm9ROWNAFBYBdIQthQCEIQAhCyPEvEVzCgm4953P+kFczmoq2DWtcDoUPdQEnQXKweDYo4Gt+oPzVjxTxSIMvma3NmOQnZtRuFwsyaskejcTlxPsmDKDTM7T86KtxfiFzhStOgsPNYtnEme+nIfmiSDMmIdbLI80nqzmTXonTEyXV7qsim6mEjbkq9+t+6pkyuxiIRv8k2I1NPqiM4EpgqqwPsj11Q+LWn3KZp+fm65a+9NafHmlkjjon9/ztqmXxNe4/KLokcvoo0QjWnn1Gq5boWD5ig0H09NlxAjdakhMRHLlr6XXO2TZcQ4VbnQgkHpTpyt6qJNtvS9qdtBQ+p+KfhzQLQ4UGtRSvTQLj/IxojRlYWi48R2toNVZKFK2WLHKXSIsvGc9zWkmlafnkrqE8tccuw06JzCeGspDn+OjtKkCis42MScNxDGEkWNGaEdTYqYzS6LvDXbGJfD4sw6zcjKXd16VVlAwSXlKxYxzxTubmvJrdlnZvF4sWrRVkOtgKivKpCZhtcedexv5qJ5E+ydp6LbEMcivP8ACHs27E0LvVQIMjnNYji4p+SwiI81Nh1Wjw/Cg3qef2C4WR9RRaoN7bHcEw4CjWNym1Tq6ndeiSEqIbA1o79+ZVTgWE5QHO7gc+pV+vT+LjaXKXZRmkukCEIWspBCEIAQhCA5itq0gGlQRXlULyIw8r3AkmjiCeoNF6+sBxHJNbGiAWzeMd6Au+6z543TJ9FZKxL9KqzjwGxYbobxVrxQ/Q9wVTQRYncKylJioVMforTpnnGJSjmuc1rHNymhIFvVcycy5oANR6reT8FrYoe4Va/wu6O2P0VTjmDgDM3QqieN06DZBl5sHp+d0jDcqqDS38+CcbNLOpfZDHYlaptov8V019d13DbzU1bIHHwLfhXLJb8J2Tj3EjRLL1JDWipOytUV7JSI74FP7W/Oyaiste2led+/ktScDaG1jPy6VFh5VKbbNykGos53/wBnpUqHx9KzRH479syzMGjxCPZto0/qNhbfmVbS/C8JgrFcXu3B90f9RqkxDiWK60JrWN2JF/2Wcjx40Q1iRHEHUA0+AXLhJ/pFsfFDrZpX4vAg+BrR2aB8QNE1NcQxHNPs2AUFi659BZZ6BLjYLRYbh+egNydBsO6mGKLdd/6dqcpvRVQI8wf9x1XVsDa/QaJWww33tVfzeF+yB8V/yyzc0+pt5LnLcHSLU4x32aDBoDYlhSyvf8k1lBlv6rO8NQyIjeVbrS4vj8KEbAvdyFKDuVzGK22Tyt3ROk4JNKLSYThJqHPFANBuf2VFwbxNDc4tita0uI9m/a/6DyNd1vlu+Pgi/wAjNkzN6QAIQhbzMCEIQAhCEAIQhACyHGjaEPH6crvLQ/Ba4lUPE8LMG10cHM9bhV5VcWdQ7oxrWeJwGjm2+ajScbKSORUqVs29zDdld25+irMUGSJmGhWN/ZVNUW80PaMc07hRZCMYkMseKkeE/dJIzYKYifw44I0iVr3C6u3ZHaozWLyphuI2Vc3ktlxDK5mZgsBiBLDbdZZ4/wAqO4K9Fg0KRCj7FVUrM1UzNyVbuLJeMsRE5HySwIzmuzMNCNwoUImqfDDWvxXXOyFFofnYjonvuJPX7KC6FRTxDKbfAJVlqibb7IuqZiQjRWMOWUoYYTz/AHXDl9FsMdlVhcoS/wDZa3DmZfF3AUaXlMg0oSifmwxvTpspj+PZbN8VxRC4gxDZt6/mio5SCXEfDunGNL3Fx60WmwTDmwwIkQae63cn7Kr/AKlZMItodi4a6BLtcbGJYGt6dB63VE6ER1BV5iEcxHZnns0XoOQ5KC6FU7DkK6KW6ejfiXGNMr5N7obxnDjBJ2/mG9V6BI8X+ENEWlLeIA/ErPysBoaQQCHc9K0t2UaWw9hNHHLe4IJVkcslXEzZcMJO+jZQuKolfCWRANRQA9lZQONIBtEDmHe1R6rDx8HynPAfmpqKUPpuF3Kx8xyxG+Lrv5q3+VkWinwRNlM8cywByZnntQKsicfH/wBYHK9V3h/C/tAHksaDyFT8VbDhCXPvguPenyVql8ie9IisMe9kzhvFjMQy4gChpUaGyt1GkpJkJuWGKBSVshdb7M0qvQISIXRByVW43BzQnU1bRw8v2qrJMRxZQ9oldnnkUgRa/piDKf8Al+k/MKunhUFp1GnUK2xeXLXlo0BqOx+30VTigL25mijgaOHJw++vmsLVWjvLHXJFNCmCx19FaTMXMxjhfK4HmaaaKlivzD+oajn1H2TklMFtexVKlx0+jMlRp4/iYRz2XnuOQrkcitlK4g0tuaLNY3QvNDUFJSTSkXY+zPy8HkriWgE81RSM2K3N1ppCOLKycEzVRKZIGml1Ml5BxrbppZTJSICBVW0rl2sqfCr7OGkU/wD4+35ptp5rtkh8TfWnfsr32YTjYYHJdPGSkipg4bpbahHOqsYMkG0pyHwTxjAfnNMR55jbucAFEYUdEDFyGuaByJWNxOKXvoNNO60OKzzTEqdA0NHc3KrBLMEVrs1jTlTW6qnsrtOWyyw6SEKGHOFXEWb1U1kq+JQ0udeQ6KWJRriCb8uStpduiu/jqXZo8nHoq4XDxd7zvROP4ZtVpB8loYIUyGFevjQro4eeZh3SxZZwsm4sME/1CxOxGxW7mZBrxcLz7G5eJDjnITQWArSyyZcDxu10Wwycy+w0FhAcw+iuZjDYMdv8j/5gPmN1H4QY90H+KND4K3NKaE7q9Mk07LZDEpQ3tFEp1Iy/sJmUNWOzMrbcdjyWlwvGA8Ui5WO5VF/seibmpFxY5oNiKUP0XnT8Mjsimzi6tL5lU3PBJVbX0dKMcq32evgoVVw5De2C0RSS7U126Aclar0Iu1Zkap0CEIXRAhCbiBOlcOQGW4igEeJqzsWKIjXGnjb7w5t5rd4nBzNKw07BLIocLDQjvX7LLmj7NEKkqZkJ+EAczDY8ly+gA6+tE1i8QwYzqDwGhI5V2XPtA64NrHXamiwzKfGxqddRtjvoog0JO32UgwsxXU1Bo3KPecL9B+6rhDlLRbCJkfYKZLRYjdCryDg1dlIGCHkvRLiHK4vEFKhW0DiFw2UYYSRsuxh5Gy4cUcli3iR2wKHY/FOjfVQ2SnRSIcso4ogQz0V2rqdl1CgkmpJJ63UiFAU2FBSiTLxmkm+xNfPWyWEfDT6qyxGWLIhrvcdiP7qG8/NZZLZTJ7Ndw9Hzwm1NS3wny0V7BWM4RmaRCw/qFu4W2hha8TtHdkyCFOhBQoCmwir0csltXMSUY41c0E9kjCnGlWUjg7YwDROhNtK7BUkHSMoSBdBSQdBKEgSqSBUiEIBUhSpEAzFbULE8Tua19DoBmPnotbi+JMgNq65Nco5/svMZyNFm4txYmtB9TyWX5GRRXH2aMMG9lTOM9qyIae80kf8AU2/Oqx5c5tcu2y381CDTl6vh+rRRYr2X8SnNYWWQ7YstiZA90A7mtfQK4wdrYhJBqf1V181DGBF9MtlquGcB9lUuNSbb0C0YotejqTS6J8nhvRWDMMHJWkrLKfDl1pSKHIzxwkcly7CByWoEuj/LqeI5GSdhA5Lg4T0WvMquDKrngORkxhnRONkFpTKhcmWTgORheIZYkF7dW+F3QbFZSId1vsah5Yrmu92K2lepssLOwCxxB2J7ctVgyqmdZI9M7wuYyxWOGxHovVITagHndePQ/eXrvD0T2kvDd0ynu2yt+NK7RyToTFKhhcsYnmNWxHLHGpwLloTrQu0csVoTgCRq6UkChKEgC6UkCpUiVSQCEIQCoKEhQGExzCpt7i0gvBNngkW+Ss5eQEKC0OA9pSriOa0URyjmXDtVm8KUuRf5W40ed4nBq9xP8zXDvofosdAkM0S9qXFtTXReo8VSLW5craudmoB03qsbBwmJWrWklh0IrrobLFljxlRfjpqzRYNhjIkNr2UvqORGoKvIGG0UDgzDnsL3PaRnpbQVG9Oa1ghLfi3FMoyOpUQYUtRSGwlIDEuVW0V2M5EZE9lRlQixjIkLE/RJlQmyMYa5LFJLVw4KCbMzxXIZmtcNWnVYbGZVx2uAfOq9Tn4YLCCsHj+HvPiabi3lyWL5MdmrF+UaZhKUNzTuvRP8PMSBD4BN/wDUZyLTQO9DT1WWbCY8gRBQny86lTpCAYLs0OzhYEVqRytsqcL4OyrJDiz1ENWZxbiYtiZYRGVurqVLjvTkOqp5rGYsRuVz6Cl7/wBqp7AsNhxX0fEAO39XQHRWZM05NRgqJgodyZreHZ98ZhLxShFOvNXLQmJKVbDblYKBSgFuxpqKT7KZNXoAEqKJQuzgAEoCVCkgKJUIQAhKkQCoQhAcFiUNXSEB5zxvijmTNDYMAy+Yr8/knv8ADqafEdFL7+7flrZa/E8DgRyDGhhxG9we1k7h+GwoLcsFgYOg17lZlhl5OV6NDyx4caHw1LRd0RRaSg4olSoogOaIolKEByiiWiFFA4IXDgniEhCiibIEwyoIWanIZBuPstg6GokzIByoy4VMthk4nm+J4cHXGxrT7FVeZ7Te4359x9l6JOYFXRUU7grhWrahZnilEv5xkqZnY0u15BcbG1Qki4ZHhH+H4xbQ1t2TsaEYRAcKtP56q8wGWhxXZHvIJ9yhseir4cn+znUe+iNh3FMaCAHAkD9LiTbzurxvHjaWhOLu9lPdwmw2LnHvQ/NdweEoTbg3/wCLfsrlD5EdJnLeJlJG4qmHUIAYOg+ZIU2BxbENAWtNAKnYne9VdOwUUpmPoFXP4SFahwv/AE/QIofITu7JUsL1Re4VPCMzNSl6EdeimqLh0mITAwXopS3RulfZllV6FQgIXRAIQhACEIQAhCEAIQhACEIQAkSoQCJF0kQCUQlQgEokXSRCREUSoQHJauHQgdQnUKKBT4pgMOM0gih5rz3FMLiyj/FUsr4XcuxXrNFExOQbGYWPFaj0Koy4FLa7LIZPT6M3gnFoLQI4OwDxuOZC1cvGa9ocw1a4VBWDh8HxQ4D9IPPbstzJQcjGt5ABTic+pE5VH+o+lQlV5SAQhKgBCEIAQhCAEIQgBCEIAQhCAEIQgBCEIASIQgBBQhACEIQAhCEAJEIQkEIQiAiVCEYYJUIQgEqEIAQhCAEIQ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https://encrypted-tbn1.gstatic.com/images?q=tbn:ANd9GcThOaKvhT6s93nWrh-yduIz6LSrZBimgjeKmow7hBJ3N1n7q8NL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4" name="Picture 24" descr="http://www.biodiversity.bg/static/wallpapers/reptilia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55239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Ропухи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жаб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грубою </a:t>
            </a:r>
            <a:r>
              <a:rPr lang="ru-RU" dirty="0" err="1" smtClean="0"/>
              <a:t>шкірою</a:t>
            </a:r>
            <a:r>
              <a:rPr lang="ru-RU" dirty="0" smtClean="0"/>
              <a:t>, </a:t>
            </a:r>
            <a:r>
              <a:rPr lang="ru-RU" dirty="0" err="1" smtClean="0"/>
              <a:t>укритою</a:t>
            </a:r>
            <a:r>
              <a:rPr lang="ru-RU" dirty="0" smtClean="0"/>
              <a:t> горбиками. </a:t>
            </a: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ропух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</a:t>
            </a:r>
            <a:r>
              <a:rPr lang="ru-RU" dirty="0" err="1" smtClean="0"/>
              <a:t>їдку</a:t>
            </a:r>
            <a:r>
              <a:rPr lang="ru-RU" dirty="0" smtClean="0"/>
              <a:t> </a:t>
            </a:r>
            <a:r>
              <a:rPr lang="ru-RU" dirty="0" err="1" smtClean="0"/>
              <a:t>рідину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спричиняє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, </a:t>
            </a:r>
            <a:r>
              <a:rPr lang="ru-RU" dirty="0" err="1" smtClean="0"/>
              <a:t>потрапляючи</a:t>
            </a:r>
            <a:r>
              <a:rPr lang="ru-RU" dirty="0" smtClean="0"/>
              <a:t> в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рот.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трапиться</a:t>
            </a:r>
            <a:r>
              <a:rPr lang="ru-RU" dirty="0" smtClean="0"/>
              <a:t>, треба </a:t>
            </a:r>
            <a:r>
              <a:rPr lang="ru-RU" dirty="0" err="1" smtClean="0"/>
              <a:t>промити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чистою водою. </a:t>
            </a:r>
            <a:r>
              <a:rPr lang="ru-RU" dirty="0" err="1" smtClean="0"/>
              <a:t>Розповіді</a:t>
            </a:r>
            <a:r>
              <a:rPr lang="ru-RU" dirty="0" smtClean="0"/>
              <a:t>,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шкірні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ропух</a:t>
            </a:r>
            <a:r>
              <a:rPr lang="ru-RU" dirty="0" smtClean="0"/>
              <a:t> </a:t>
            </a:r>
            <a:r>
              <a:rPr lang="ru-RU" dirty="0" err="1" smtClean="0"/>
              <a:t>спричиняють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бородавок, </a:t>
            </a:r>
            <a:r>
              <a:rPr lang="ru-RU" dirty="0" err="1" smtClean="0"/>
              <a:t>позбавлені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підстав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Ропухи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, а вдень вони </a:t>
            </a:r>
            <a:r>
              <a:rPr lang="ru-RU" dirty="0" err="1" smtClean="0"/>
              <a:t>ховаються</a:t>
            </a:r>
            <a:r>
              <a:rPr lang="ru-RU" dirty="0" smtClean="0"/>
              <a:t> в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. </a:t>
            </a:r>
            <a:r>
              <a:rPr lang="ru-RU" dirty="0" err="1" smtClean="0"/>
              <a:t>Задні</a:t>
            </a:r>
            <a:r>
              <a:rPr lang="ru-RU" dirty="0" smtClean="0"/>
              <a:t> </a:t>
            </a:r>
            <a:r>
              <a:rPr lang="ru-RU" dirty="0" err="1" smtClean="0"/>
              <a:t>кінцівки</a:t>
            </a:r>
            <a:r>
              <a:rPr lang="ru-RU" dirty="0" smtClean="0"/>
              <a:t> в них </a:t>
            </a:r>
            <a:r>
              <a:rPr lang="ru-RU" dirty="0" err="1" smtClean="0"/>
              <a:t>коротші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власне</a:t>
            </a:r>
            <a:r>
              <a:rPr lang="ru-RU" dirty="0" smtClean="0"/>
              <a:t> жаб. Через те вони </a:t>
            </a:r>
            <a:r>
              <a:rPr lang="ru-RU" dirty="0" err="1" smtClean="0"/>
              <a:t>гірше</a:t>
            </a:r>
            <a:r>
              <a:rPr lang="ru-RU" dirty="0" smtClean="0"/>
              <a:t> </a:t>
            </a:r>
            <a:r>
              <a:rPr lang="ru-RU" dirty="0" err="1" smtClean="0"/>
              <a:t>стрибають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Маючи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легені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суху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, </a:t>
            </a:r>
            <a:r>
              <a:rPr lang="ru-RU" dirty="0" err="1" smtClean="0"/>
              <a:t>ропухи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на час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у </a:t>
            </a:r>
            <a:r>
              <a:rPr lang="ru-RU" dirty="0" smtClean="0"/>
              <a:t>воду. Вони </a:t>
            </a:r>
            <a:r>
              <a:rPr lang="ru-RU" dirty="0" err="1" smtClean="0"/>
              <a:t>селяться</a:t>
            </a:r>
            <a:r>
              <a:rPr lang="ru-RU" dirty="0" smtClean="0"/>
              <a:t> на городах, полях, у </a:t>
            </a:r>
            <a:r>
              <a:rPr lang="ru-RU" dirty="0" err="1" smtClean="0"/>
              <a:t>лісах</a:t>
            </a:r>
            <a:r>
              <a:rPr lang="ru-RU" dirty="0" smtClean="0"/>
              <a:t>, парках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приносять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, </a:t>
            </a:r>
            <a:r>
              <a:rPr lang="ru-RU" dirty="0" err="1" smtClean="0"/>
              <a:t>знищуючи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шкідників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www.photoclub.com.ua/_/525130.jpeg?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495185" cy="4077072"/>
          </a:xfrm>
          <a:prstGeom prst="rect">
            <a:avLst/>
          </a:prstGeom>
          <a:noFill/>
        </p:spPr>
      </p:pic>
      <p:pic>
        <p:nvPicPr>
          <p:cNvPr id="4100" name="Picture 4" descr="http://photographic.com.ua/files/pg_catalog/images/559/83/ac8a47c98b33a43d5f8722f6aad_55983_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77991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sh.kiev.ua/images/4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701080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272677"/>
            <a:ext cx="4572000" cy="258532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ru-RU" dirty="0" smtClean="0"/>
              <a:t>Квакши. У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в </a:t>
            </a:r>
            <a:r>
              <a:rPr lang="ru-RU" dirty="0" err="1" smtClean="0"/>
              <a:t>південних</a:t>
            </a:r>
            <a:r>
              <a:rPr lang="ru-RU" dirty="0" smtClean="0"/>
              <a:t> областях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на </a:t>
            </a:r>
            <a:r>
              <a:rPr lang="ru-RU" dirty="0" err="1" smtClean="0"/>
              <a:t>Кавказі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Далекому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4—5 см — квакши.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вони на деревах. </a:t>
            </a:r>
            <a:r>
              <a:rPr lang="ru-RU" dirty="0" smtClean="0"/>
              <a:t>Але </a:t>
            </a:r>
            <a:r>
              <a:rPr lang="ru-RU" dirty="0" smtClean="0"/>
              <a:t>кричать квакши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голосно</a:t>
            </a:r>
            <a:r>
              <a:rPr lang="ru-RU" dirty="0" smtClean="0"/>
              <a:t>. На землю вони </a:t>
            </a:r>
            <a:r>
              <a:rPr lang="ru-RU" dirty="0" err="1" smtClean="0"/>
              <a:t>спускаються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відкласти</a:t>
            </a:r>
            <a:r>
              <a:rPr lang="ru-RU" dirty="0" smtClean="0"/>
              <a:t> </a:t>
            </a:r>
            <a:r>
              <a:rPr lang="ru-RU" dirty="0" err="1" smtClean="0"/>
              <a:t>ікру</a:t>
            </a:r>
            <a:r>
              <a:rPr lang="ru-RU" dirty="0" smtClean="0"/>
              <a:t>, та </a:t>
            </a:r>
            <a:r>
              <a:rPr lang="ru-RU" dirty="0" err="1" smtClean="0"/>
              <a:t>восени</a:t>
            </a:r>
            <a:r>
              <a:rPr lang="ru-RU" dirty="0" smtClean="0"/>
              <a:t> — на </a:t>
            </a:r>
            <a:r>
              <a:rPr lang="ru-RU" dirty="0" err="1" smtClean="0"/>
              <a:t>зимівлю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4644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Скляні́ жа́би</a:t>
            </a:r>
            <a:r>
              <a:rPr lang="vi-VN" dirty="0" smtClean="0"/>
              <a:t> (</a:t>
            </a:r>
            <a:r>
              <a:rPr lang="en-US" dirty="0" err="1" smtClean="0"/>
              <a:t>Centrolenidae</a:t>
            </a:r>
            <a:r>
              <a:rPr lang="en-US" dirty="0" smtClean="0"/>
              <a:t>) — </a:t>
            </a:r>
            <a:r>
              <a:rPr lang="vi-VN" dirty="0" smtClean="0"/>
              <a:t>родина </a:t>
            </a:r>
            <a:r>
              <a:rPr lang="vi-VN" dirty="0" smtClean="0">
                <a:hlinkClick r:id="rId2" tooltip="Безхвості"/>
              </a:rPr>
              <a:t>безхвостих земноводних</a:t>
            </a:r>
            <a:r>
              <a:rPr lang="vi-VN" dirty="0" smtClean="0"/>
              <a:t>. Це надзвичайно дрібні земноводні, розміри яких коливаються від 0,8-и до 7,5-и сантиметрів, а їхньою особливістю є те, що їх тіло просвічує наскрізь.</a:t>
            </a:r>
            <a:endParaRPr lang="ru-RU" dirty="0"/>
          </a:p>
        </p:txBody>
      </p:sp>
      <p:pic>
        <p:nvPicPr>
          <p:cNvPr id="1026" name="Picture 2" descr="Hyalinobatrachium rued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644008" cy="46531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692696"/>
            <a:ext cx="4499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Шкіра</a:t>
            </a:r>
            <a:r>
              <a:rPr lang="ru-RU" dirty="0" smtClean="0"/>
              <a:t>, </a:t>
            </a:r>
            <a:r>
              <a:rPr lang="ru-RU" dirty="0" err="1" smtClean="0"/>
              <a:t>м'язи</a:t>
            </a:r>
            <a:r>
              <a:rPr lang="ru-RU" dirty="0" smtClean="0"/>
              <a:t>, </a:t>
            </a:r>
            <a:r>
              <a:rPr lang="ru-RU" dirty="0" err="1" smtClean="0"/>
              <a:t>кістки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амфібій</a:t>
            </a:r>
            <a:r>
              <a:rPr lang="ru-RU" dirty="0" smtClean="0"/>
              <a:t> </a:t>
            </a:r>
            <a:r>
              <a:rPr lang="ru-RU" dirty="0" err="1" smtClean="0"/>
              <a:t>прозорі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напівпрозорі</a:t>
            </a:r>
            <a:r>
              <a:rPr lang="ru-RU" dirty="0" smtClean="0"/>
              <a:t>, от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травна</a:t>
            </a:r>
            <a:r>
              <a:rPr lang="ru-RU" dirty="0" smtClean="0"/>
              <a:t> система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помітною</a:t>
            </a:r>
            <a:r>
              <a:rPr lang="ru-RU" dirty="0" smtClean="0"/>
              <a:t>, тому </a:t>
            </a:r>
            <a:r>
              <a:rPr lang="ru-RU" dirty="0" err="1" smtClean="0"/>
              <a:t>іноді</a:t>
            </a:r>
            <a:r>
              <a:rPr lang="ru-RU" dirty="0" smtClean="0"/>
              <a:t> видно,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 </a:t>
            </a:r>
            <a:r>
              <a:rPr lang="ru-RU" dirty="0" smtClean="0">
                <a:hlinkClick r:id="rId4" tooltip="Жаба"/>
              </a:rPr>
              <a:t>жаба</a:t>
            </a:r>
            <a:r>
              <a:rPr lang="ru-RU" dirty="0" smtClean="0"/>
              <a:t> </a:t>
            </a:r>
            <a:r>
              <a:rPr lang="ru-RU" dirty="0" err="1" smtClean="0"/>
              <a:t>пообідала</a:t>
            </a:r>
            <a:r>
              <a:rPr lang="ru-RU" dirty="0" smtClean="0"/>
              <a:t>… </a:t>
            </a:r>
            <a:r>
              <a:rPr lang="ru-RU" dirty="0" err="1" smtClean="0"/>
              <a:t>Біологи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окрему</a:t>
            </a:r>
            <a:r>
              <a:rPr lang="ru-RU" dirty="0" smtClean="0"/>
              <a:t> родину, яка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Жаби-кроківки</a:t>
            </a:r>
            <a:r>
              <a:rPr lang="ru-RU" dirty="0" smtClean="0"/>
              <a:t> </a:t>
            </a:r>
            <a:r>
              <a:rPr lang="ru-RU" dirty="0" err="1" smtClean="0"/>
              <a:t>скляні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Центроленіди</a:t>
            </a:r>
            <a:r>
              <a:rPr lang="ru-RU" dirty="0" smtClean="0"/>
              <a:t> (</a:t>
            </a:r>
            <a:r>
              <a:rPr lang="en-US" dirty="0" err="1" smtClean="0"/>
              <a:t>Centrolenidae</a:t>
            </a:r>
            <a:r>
              <a:rPr lang="en-US" dirty="0" smtClean="0"/>
              <a:t> Taylor, 1951),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зачисляли до </a:t>
            </a:r>
            <a:r>
              <a:rPr lang="ru-RU" dirty="0" err="1" smtClean="0"/>
              <a:t>родини</a:t>
            </a:r>
            <a:r>
              <a:rPr lang="ru-RU" dirty="0" smtClean="0"/>
              <a:t> Жаб </a:t>
            </a:r>
            <a:r>
              <a:rPr lang="ru-RU" dirty="0" err="1" smtClean="0"/>
              <a:t>дереволазів</a:t>
            </a:r>
            <a:r>
              <a:rPr lang="ru-RU" dirty="0" smtClean="0"/>
              <a:t> (</a:t>
            </a:r>
            <a:r>
              <a:rPr lang="en-US" dirty="0" err="1" smtClean="0"/>
              <a:t>Dendrobatidae</a:t>
            </a:r>
            <a:r>
              <a:rPr lang="en-US" dirty="0" smtClean="0"/>
              <a:t> Cope, 1865). </a:t>
            </a:r>
            <a:r>
              <a:rPr lang="ru-RU" dirty="0" smtClean="0"/>
              <a:t>На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 </a:t>
            </a:r>
            <a:r>
              <a:rPr lang="ru-RU" b="1" dirty="0" smtClean="0"/>
              <a:t>150 </a:t>
            </a:r>
            <a:r>
              <a:rPr lang="ru-RU" b="1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скляних</a:t>
            </a:r>
            <a:r>
              <a:rPr lang="ru-RU" dirty="0" smtClean="0"/>
              <a:t> жаб,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ця</a:t>
            </a:r>
            <a:r>
              <a:rPr lang="ru-RU" dirty="0" smtClean="0"/>
              <a:t> цифра </a:t>
            </a:r>
            <a:r>
              <a:rPr lang="ru-RU" dirty="0" err="1" smtClean="0"/>
              <a:t>ще</a:t>
            </a:r>
            <a:r>
              <a:rPr lang="ru-RU" dirty="0" smtClean="0"/>
              <a:t> далека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остаточної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способом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біологією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земноводних</a:t>
            </a:r>
            <a:r>
              <a:rPr lang="ru-RU" dirty="0" smtClean="0"/>
              <a:t>. </a:t>
            </a:r>
            <a:r>
              <a:rPr lang="ru-RU" dirty="0" err="1" smtClean="0"/>
              <a:t>Цікавим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той факт,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9 </a:t>
            </a:r>
            <a:r>
              <a:rPr lang="ru-RU" dirty="0" err="1" smtClean="0"/>
              <a:t>років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1989 по 1998 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65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Центроленід</a:t>
            </a:r>
            <a:r>
              <a:rPr lang="ru-RU" dirty="0" smtClean="0"/>
              <a:t>! </a:t>
            </a:r>
            <a:r>
              <a:rPr lang="ru-RU" dirty="0" err="1" smtClean="0"/>
              <a:t>Розповсюджені</a:t>
            </a:r>
            <a:r>
              <a:rPr lang="ru-RU" dirty="0" smtClean="0"/>
              <a:t> </a:t>
            </a:r>
            <a:r>
              <a:rPr lang="ru-RU" dirty="0" err="1" smtClean="0"/>
              <a:t>Скляні</a:t>
            </a:r>
            <a:r>
              <a:rPr lang="ru-RU" dirty="0" smtClean="0"/>
              <a:t> </a:t>
            </a:r>
            <a:r>
              <a:rPr lang="ru-RU" dirty="0" err="1" smtClean="0"/>
              <a:t>кроківки</a:t>
            </a:r>
            <a:r>
              <a:rPr lang="ru-RU" dirty="0" smtClean="0"/>
              <a:t> у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лісах</a:t>
            </a:r>
            <a:r>
              <a:rPr lang="ru-RU" dirty="0" smtClean="0"/>
              <a:t> Анд, </a:t>
            </a:r>
            <a:r>
              <a:rPr lang="ru-RU" dirty="0" err="1" smtClean="0"/>
              <a:t>Гвіанського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, </a:t>
            </a:r>
            <a:r>
              <a:rPr lang="ru-RU" dirty="0" err="1" smtClean="0"/>
              <a:t>Тепуй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Мезоамерики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4860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Дереволази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вологому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  <a:r>
              <a:rPr lang="ru-RU" dirty="0" err="1" smtClean="0"/>
              <a:t>Дереволаз</a:t>
            </a:r>
            <a:r>
              <a:rPr lang="ru-RU" dirty="0" smtClean="0"/>
              <a:t> </a:t>
            </a:r>
            <a:r>
              <a:rPr lang="ru-RU" dirty="0" err="1" smtClean="0"/>
              <a:t>пурпурний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тропічних</a:t>
            </a:r>
            <a:r>
              <a:rPr lang="ru-RU" dirty="0" smtClean="0"/>
              <a:t> джунглях </a:t>
            </a:r>
            <a:r>
              <a:rPr lang="ru-RU" dirty="0" err="1" smtClean="0"/>
              <a:t>Коста-Ріки</a:t>
            </a:r>
            <a:r>
              <a:rPr lang="ru-RU" dirty="0" smtClean="0"/>
              <a:t>. Вони </a:t>
            </a:r>
            <a:r>
              <a:rPr lang="ru-RU" dirty="0" err="1" smtClean="0"/>
              <a:t>пересуваються</a:t>
            </a:r>
            <a:r>
              <a:rPr lang="ru-RU" dirty="0" smtClean="0"/>
              <a:t> в </a:t>
            </a:r>
            <a:r>
              <a:rPr lang="ru-RU" dirty="0" err="1" smtClean="0"/>
              <a:t>тіні</a:t>
            </a:r>
            <a:r>
              <a:rPr lang="ru-RU" dirty="0" smtClean="0"/>
              <a:t> по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</a:t>
            </a:r>
            <a:r>
              <a:rPr lang="ru-RU" dirty="0" smtClean="0"/>
              <a:t> </a:t>
            </a:r>
            <a:r>
              <a:rPr lang="ru-RU" dirty="0" err="1" smtClean="0"/>
              <a:t>гілках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кущів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Жаби-дереволази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часу </a:t>
            </a:r>
            <a:r>
              <a:rPr lang="ru-RU" dirty="0" err="1" smtClean="0"/>
              <a:t>проводять</a:t>
            </a:r>
            <a:r>
              <a:rPr lang="ru-RU" dirty="0" smtClean="0"/>
              <a:t> у </a:t>
            </a:r>
            <a:r>
              <a:rPr lang="ru-RU" dirty="0" err="1" smtClean="0"/>
              <a:t>траві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вологому</a:t>
            </a:r>
            <a:r>
              <a:rPr lang="ru-RU" dirty="0" smtClean="0"/>
              <a:t> </a:t>
            </a:r>
            <a:r>
              <a:rPr lang="ru-RU" dirty="0" err="1" smtClean="0"/>
              <a:t>листі</a:t>
            </a:r>
            <a:r>
              <a:rPr lang="ru-RU" dirty="0" smtClean="0"/>
              <a:t> </a:t>
            </a:r>
            <a:r>
              <a:rPr lang="ru-RU" dirty="0" err="1" smtClean="0"/>
              <a:t>кущів</a:t>
            </a:r>
            <a:r>
              <a:rPr lang="ru-RU" dirty="0" smtClean="0"/>
              <a:t> у </a:t>
            </a:r>
            <a:r>
              <a:rPr lang="ru-RU" dirty="0" err="1" smtClean="0"/>
              <a:t>пошуках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комах, </a:t>
            </a:r>
            <a:r>
              <a:rPr lang="ru-RU" dirty="0" err="1" smtClean="0"/>
              <a:t>павуків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мурашок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Рухливі</a:t>
            </a:r>
            <a:r>
              <a:rPr lang="ru-RU" dirty="0" smtClean="0"/>
              <a:t> та </a:t>
            </a:r>
            <a:r>
              <a:rPr lang="ru-RU" dirty="0" err="1" smtClean="0"/>
              <a:t>спритні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стрибки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виняткових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зупиняються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завмирають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. Присоски на </a:t>
            </a:r>
            <a:r>
              <a:rPr lang="ru-RU" dirty="0" err="1" smtClean="0"/>
              <a:t>пальцях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лапок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утримуватися</a:t>
            </a:r>
            <a:r>
              <a:rPr lang="ru-RU" dirty="0" smtClean="0"/>
              <a:t> на </a:t>
            </a:r>
            <a:r>
              <a:rPr lang="ru-RU" dirty="0" err="1" smtClean="0"/>
              <a:t>рослинах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0484" name="Picture 4" descr="http://www.zoolog.com.ua/plazuni/der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5076056" cy="26369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36096" y="620688"/>
            <a:ext cx="3707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ЧИ ТОБІ ВІДОМО, ЩО...</a:t>
            </a:r>
          </a:p>
          <a:p>
            <a:r>
              <a:rPr lang="ru-RU" dirty="0" err="1" smtClean="0"/>
              <a:t>Дереволази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одного ворога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вуж</a:t>
            </a:r>
            <a:r>
              <a:rPr lang="ru-RU" dirty="0" smtClean="0"/>
              <a:t>, на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отрута</a:t>
            </a:r>
            <a:r>
              <a:rPr lang="ru-RU" dirty="0" smtClean="0"/>
              <a:t> не </a:t>
            </a:r>
            <a:r>
              <a:rPr lang="ru-RU" dirty="0" err="1" smtClean="0"/>
              <a:t>діє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тераріумах</a:t>
            </a:r>
            <a:r>
              <a:rPr lang="ru-RU" dirty="0" smtClean="0"/>
              <a:t>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70 до 100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деревних</a:t>
            </a:r>
            <a:r>
              <a:rPr lang="ru-RU" dirty="0" smtClean="0"/>
              <a:t> жаб.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дереволазів</a:t>
            </a:r>
            <a:r>
              <a:rPr lang="ru-RU" dirty="0" smtClean="0"/>
              <a:t> належать </a:t>
            </a:r>
            <a:r>
              <a:rPr lang="ru-RU" dirty="0" err="1" smtClean="0"/>
              <a:t>найменші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жаб.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ледве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15 мм.</a:t>
            </a:r>
          </a:p>
          <a:p>
            <a:r>
              <a:rPr lang="ru-RU" dirty="0" smtClean="0"/>
              <a:t>Фауна </a:t>
            </a:r>
            <a:r>
              <a:rPr lang="ru-RU" dirty="0" err="1" smtClean="0"/>
              <a:t>і</a:t>
            </a:r>
            <a:r>
              <a:rPr lang="ru-RU" dirty="0" smtClean="0"/>
              <a:t> флора </a:t>
            </a:r>
            <a:r>
              <a:rPr lang="ru-RU" dirty="0" err="1" smtClean="0"/>
              <a:t>дощових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так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досліджена</a:t>
            </a:r>
            <a:r>
              <a:rPr lang="ru-RU" dirty="0" smtClean="0"/>
              <a:t>, тому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відкривають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дереволазів</a:t>
            </a:r>
            <a:r>
              <a:rPr lang="ru-RU" dirty="0" smtClean="0"/>
              <a:t>. У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116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Але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дереволазів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знищуються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260648"/>
            <a:ext cx="8964488" cy="331236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Азіатська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квакша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виділяє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отруту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здатна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викликати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параліч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дрібних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тварин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крихітне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жабеня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тропічної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Америки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поставляє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місцевим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індіанцям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отруту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однаково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смертельну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мавпи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ягуара.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Здається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спокусить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погладити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жабу. Та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відчує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дотик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Легкість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жаба переносить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позбавлення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шкіри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наводила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дослідників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думку,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шкіра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мішок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пов'язані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оточуючими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тканинами. 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AutoShape 2" descr="data:image/jpeg;base64,/9j/4AAQSkZJRgABAQAAAQABAAD/2wCEAAkGBxQTEhUUExQWFBQVFhcVFhQYGRgVFBQVFxcXFxQXFRcYHiggHRolHBYVITEhJSkrLi4uFx8zODMsNygtLisBCgoKDg0OGxAQGywkHyQsLCwsLCwsLCwsLCwsLCwsLCwsLCwsLCwsLCwsLCwsLCwsLCwsLCwsLCwsLCwsLCwsLP/AABEIALcBEwMBEQACEQEDEQH/xAAcAAACAwEBAQEAAAAAAAAAAAAEBQIDBgcBAAj/xABBEAABAwIEAwYDBQYFBAMBAAABAgMRACEEBRIxQVFhBhMicYGRMqGxBxRCwfAjUmJy0eEVJIKS8TNDY7IWotJT/8QAGgEAAgMBAQAAAAAAAAAAAAAAAgMAAQQFBv/EADURAAICAQMDAgQDBwUBAQAAAAABAhEDBBIhMUFRBRMiMmFxFJGhI1KBscHR4RUzQvDxBmL/2gAMAwEAAhEDEQA/AId5WMyWSC6hLJBdQlktVUWQUqoQgVVCiJVUJZWo1CismqIRmoQkKshMVCHtWXZ6KookKsh7UIfRUIc27RYUHFOmfxbegrZjS2oaslKkgdrLCrZKj6VHKC7hRWWXRHmOwKmQnUkDVtxNVHJGXQKWOcfmYMwJUOHWrk6VlRipOmOm3QOIrG7bOglSpF6MQOYqi6LPvQ51VEpnxxQ51ZKZWcQOdQlEDiOtWVTPFYu0SKK3VA7XdjfsZ2UOZOPDvu77pKSBzmf6UyDiuouUZNlmZdjUsqIL6hHEkUVx8E2NdxdiMHg20nVi1lX7qQD+VD9kF8KXUzbuYaVHQolPCRej2oW5u+CsY91ShpKieAH9KtRXYCUm+o3yvsfjcRdLZSDxVb5U1Y5MU8sUN1/Zw4kwt9IUNxBtxovZYHvo0gdrAKJhypRCYcqiEu8qi0eFyqLIa6loGzwrqyHhVVEImqLPKolEkmrJRMGoiUfE0RKPpqFHoVUISCqhCU1CGYzF1AdX4bzcx0FC2zr6fFeNMp+/8gaWzUsbFmculem21adKupg18du0XhqtM38JiwNe4i1LdZLOztossBVdWX0QH/iaeRpvtMR+IiF/eUQCSBNL2sdvVWzz7yj94Ve1g+5HyRLyeYqbWTciJeTzq6ZW5BWR5/iMM6r7qoBTg0mbjp9TTIxtcmfJPbK0NldmsbizrfxCRJkjVJ9AKfDErMuTONh9m7CcEvEd4srSkkT4U26cqf7UVGzPHO3KjCZUlIeugLF/CdqzI0yN52Twk4ls/dktpOoa7GLHhTIXuQjK/h6nUsow4S2katdz4ojjtWiK46mOxfnGWBbylSL6f/UCmp8BpnO0v1xR1FqXqlEJ99VEPe+qmi0RRijrCUAFUbkSBNhY2J87edZ82Tbwup3/AEf0yGovNm+RdvP+AbB9oiMSMPiClaXkoUw6FBRT3gBaC4EpCrAp/DqFuNFm0d477mLWzwZr9uCjXSvH1H+Iw6RcCTymBXLhqskVtb/iceM+zA5n8IHrP6/vRPPP94YSUzbeP1/xVLU5PJNxTh2llXijTzEz7bU/8WkvqW5JBGZ4lrDNKedFhCUpiSpZnSI8go+lDp1PUT56BaVRyZP2nyrl13+grYzB1SUrdSlIUErgaZDbgCm1SixBHMAghQ4RW6aeGSi+jPQx0On1mnlLAts49rtNBxVTTz55NQE+1URR6F1RCwKqi6Mpmh/bL8/yFLb5O9pv9qIKVCh5HlC1BVuVaMFqzleqSWxUeLTYxTG7ORgk/dj9wTvE8VUun2R6LdG+WT75BsDwqtrQSyQfCB+zuWJxGIS0pWlJ1FREbJvudqZqc3tYnP8AL7mbSad58yh2O3t/ZtgnMGWu7hahqS/B71BjwwSSdP8ACbGTxvXKfqGx9W/4cGXW5r1DWNVFcVd9OvJxXOuxuNwylB3DO6Uz+0SlS2iL3CwIi03g9K6uPU48iuLRFJMtyrspjH0a28OvQPxr0tIPkp0pB9DVyyRXVjlOPRcv6cgWY5a6wvu3my2qJAMEKSdlJUJChY3BIsaiafKDTTB2h4gNptRroLycGyyLLzh323lOShBlYkyAQRMUcGlJMy5JKUWkbftV2tZSwWACrvQQlUeG/OtTyraZYQdnIsFhit8JG8na217VlSvg2uSStmy7OjulNuBa5Sr8ROmDY6ul6KPHInLK+EPT22fU6+2ktgNEAaROqeM0x5eaFPHwuCI7QYhVy8zJ5xPkb1FOXklRXFMzSXax0NLUvUJVEw7UJRMO1RdA5xOh0E/CqIPUbiecfWsuaHNrseq9GzxeneF/VfmZPAZetOKQ2BJS6iCB8Q1iFeov6Hka3OaeNteDg58UsUnCXY7bk+W942pSwTJEQek2/XEevJxYISi3JHKjHgDzLLg2oaTveDcjz/XCs+ohDG+AlaAUMGb8YrJv8F3Q9wuWgAGaiV9WZ5yldGX+17BEYRlSRI768bDwKjh0PvXd0KSuu5r0vcxHZxJQw4T/AN5SQlPE6dYn1KyP9Jo9V8coxXY9X6OnihPNLhNV/U2aBAA5AVZ5rI7m2vJ9qqwKPtVWSj7VUKokF1RDI5qVF9YG2r8hVqMe50sWSSgkgPujxM9KlpDUpSfUvQ2BsKuE7Zj9RxbcVvySULGjZx8LrJH7iRbNzajjLg9DLHzZ93RFxUckytjTtGr+yrJEPY7W6oJbaQVqSSB3hJASiD+G8n+Uc6TqecVcc9LBU8mNt4nT5/JnfMUSUwhWgnYmDI46TtPI3rkvHKHH8zkThKLto9hY/FQ+2+7E7n2MlnufhL+hwBSQkBAV8Mmdax/Fw9OFBnnklBOKTj0Xi+7+57D/AOf08cumcoupXz5rt/A5/wBqM0RicGHH0JQ4HNaAkadGtagExw1N6SRxLYNdPSX+IlD/AI0vzXUHW4nDT48k+Jtv712v7cfmYvLsShGIacKdSUKBUnmK6LW04+S5xaOgZx23wuIOleHOkIKUqTAM8Kt5V3RihpskejFvaPMMG7hGiytaHkKTqaULHgSD/f0q1OLX1Jjx5IzakuDH4V/Q+FcNR+dV0NUlao3mTZ8yltKFzJlI8NgmLXirU+BEsTUjM4dxSXXQgeFUE0EvoN8WEsPI0jWQFcfQ2+UVauiNWwp7DECU+JI3/eT5jl1+lZcWeM+O4BUldNIWpVQkC8Jg3HPgSSOew9zalZMsIfMyrNTgchQ5he6eFyorEWUlVkpUDwMJPDia589TeTdDwVDPLFPdBl+UdlmWFBwBbrkGFLIPdgiDoSlKRx3IJvvFaFknKNJUN1Oty6jmbHLesiEpV1ASo8evn+ooEpvp/IyclGapSdJVKVkRtAIueXX50rURjXxdSmmQy1tJUCfw3/XsPesmDZGVsCX1D3XBNhaSfcyaVlTcnIW5WDZngUYlotOTpkEEboUJhSZ8yINiCQZo8WfJBpxG4crxS3Iy2I7JowyAvX3qgoAeEIShMHZIJvsJnyroYdSsk6SOrl9Ty54LHSUV4BCa2maiBNWQjNWQ+moQ9CqoqjMZnPfL4Qr8hVNnV08FsRWhNAzWkkErwiwCSkgDjTIwkuWjn+pThLA0mD0Z5yLqSZdisCW41AeISKXOEodT1+LJDIuAd5A0mhi3YyauLG/ZbskcQycSXVNttrCZbEuSInSqRpVeBvzNtx1GtWKWzba7vsv7sy4tLKadP4uy/v4Rqsrz5Ta1NqUtDQshaiXCf4XtUyT7cIoVnwZWtqr+pqXpubHjubUn9uhqsBnkiSCBwUj4T5tkxHRJTVS0iauP/f6HMzaLG3xwLe1GTpxaQtC0GLmCQATxKbKSTxIkHjNZI454G+6f/ehmx+/pJ74Nr6oy3aDIQ1lj5stRKFawrUIC0SN+A1Hb5mj0+Vyzrxz/ACCerzanPGWZt9jmjIGoTXZjZpmk5Kxjim0iNNVzXJeaEItbGDlsEidhVdAMUVKXIK4B3ltpo10BlFKdIbMOTBJ2tU7CZO2SweKCVLUfxAp9OdQpx6WC+E31VfAVs2y2Ck6km4vPGvPKdGaypnLkOrABDRJ8Q/AeqOR6bco2rdj1XFS/Mty4CcLlIccKEgpQ38a91W4eZg+V6TPUzjy2DbCMyzEoGlHgQkcNgKyRg80uerLUL6l/YrtEMQ7ockL0hAMeAhJJQTyJClD/AEjnbrYtClb7D/ajGkzV41DrV0NoPmVfQk1csTj0GRxwEWMzLEGykoHQTHyIpb3BPHBdihOIJ+JIP+7+tLljvqRQh4HOWugmydJ8zTY4IMXLHDwP22lkbJI5HV/+qa9NFoW8WN9iwNxu0n0UfzBpf4LH4RPYx+DJds81aJDKYC9QJAJPA7mABwqPTRwvelwDtinwZpU78KuOSMvlZZGaMujyoQitYAkmB+thVSmorkop++n8Ph6/i/t6VknllIFsz2LV+1X5/lWmHyI6+mf7NFjCoUk9RUXDTNL5TNPmTwLKxqFxYV0MkouNWcHPjl7b4MmDWZI5dDnNX0LS3pMkC9VqckZVR6jQ45Rjb7g+XYFDqilx5DCQJKl8eiRYE+orFlyyxq4xcn4RuUd3FnTezWWJwracO2dSU6n3FEadTqgO7kSbgJSP9JrFn1GTM7SpR7f/AKroHh08cUXJvmTpfYVZxlCEskqP/VTqUSCbngAByPHlTs2llhhjeNW65Z0MWo9zJKL6LhfYG7J5kAQw4bgHQo8QOfUV08crXJydZh2ycl0GOdNhKSq1vY0zbu4oxbklyYXtHij9ySZMvrggbQkkmTz8Kfn51lWOK1DSVbRGNJytGN4itkQsvYISb86IVR8sTvVoroCQNVzFWQPYBOmLCDVNALgsTCDClDb61aLlyWs4ZBAN6r4SqkbVKo3rzjRlIuNhXQ86ltEGOW5p3UpeuhRkrHxCBFzxsBve3pUkvcW0OKth2c5U083KUnSQbzCjaZ+ntVwyvDzBHS0WnWXNsfQyGCw72DcDqW9aROopiwB5G+1dLBqozdJ8+DTqtHkxfOuPJu8N2ibdbEg7bHcU6WRdGZljE+JcJPhWfI0n7FuKL8LjbQpEq4KEfOjjk4poU4DbLcSufgtzo4Sb7AND9p1ZN1aRyH5mnWyqJ5ljkoQSDKo8yfSiJVnDu0uLIxKlzuZ9Yg0dxnjcRcsTuxhgM2BTBuDXDeJ4p2hco0wqtsMikWpJkHnwkSfQcT+udXOSj9yxet7UZP8AYeVZW22CeB3l/f8AtQ0QV4pI1kzedq3RS2I6Olfw0XtooWbol3d29KFfMBqI3hkvoB1pR5AJbFhWSXVnr9K7wxf0CsqZC8Qyk7F1sHy1Co1Jqo9ew+0uWdYdxY/aqWmAfCAjiUgAT5kk1kzYMix7JRu+eOFaSSv9WaIbW47X+f1ZUs6mUyL6dj5V1skZzwbV1oSnGOZvtZhc8ZKYeRIU2oFQ5CYPpBrl6SUscvZyde31N2rgpx3LoeZji3A3KfEjTduwj+IcyP1NdzTQ3NJHl9XLamC5l2axjmWocLaQG1rdSif2qmikalAAQQNMxMkTHWeoZNPHOldTapr7dOfJz/T8u2TV/C+j/wC9jAgyRSkdTKGNsXq0LbDGgmiQBAIBOwioyFTzIBB2oWWip5lM85IgCoim76BffaPDvFQvk6YoJO4H5153lGGyheAH4T6cKl+S0J8Wn9olsmACCrkQDt9Pemx4VmjFHuaLBY0pbg7rsm/DmPOPaazOVN1/4d/0/AotSfdhOMywOJShX44JtO51JtIm0VNPcM0Wur/qdDWSjk0876L+hXjuz5QqUQAeAsP+K7Dg+551ZARzAW8QI6igKcrDsDlqYmSOd6ZFIW2w9rCJSJStQ9aaqXRg22BY3Nkti6lqPC8CpuLUWZXNs2KhY3kWvJ5gEXolzwFJ0Z7HYIr8U32APD3pLzqMqNMNPKUbYS1lBQ2VAkgEA8pNKnl9yRhyRqbig3D4sIR4rmIA5+fSl9DM488Cx10qMm9EEfAn9cKohNKCapyKANEOqB8xWuPONHV0q+FDJDdCbCYTQ/8AIkuYNCscfOtUup4yaphbB8NZZ/Meq0DvTxCcvd0vNK/ddQfZQq4upI1PodSzHFhsHUgrEjY7c6DWT1EZ1jXFfqP0mOE+skn9QP8AxtKoSMOv/fc+uwrLmyauEU5cfx/waYaXHbe/9C9zJC9uw40lQIOrxJKSLgxz/OkYtNmzZN0rX1fYDNrMWDG05pkMp7EoaWpzEK1NIMpQozJG0xwmvRvVYdFh4luyfov8niNdmyavI0vhx/q/8BDfaJjGYpWESTpCVIcUDAiIKEkbGOI2rnaP02WovV5m+t15/wAGfUZJYXBJf4OO9tMiTgsc4y2SpoBK2yTJ0LGxPMHUPQVshJSVo7OLL7kEwXDNqVNjAEnrR2EkUpkHY1LRW1l6VdKllUVYgEjaqYSRVgngFXEnh0qkDLjkm7j7mroH4jqfdivPJmKj0CB/xTEyxMygLcVq4qAuJgJt7caDI+iR3PT8a2bnyMynU7zSkQkxAi14rNNKKqzv4Ektw00rV4gYiCLTttv+rUeOE73s4fqOvX+1j/iEff3fxAK6ix9q3LUz7qzke6yBxdrp3ovxHlBe6igYnSPht0NFHMi/cQozPOyhNgfrTVkTDU0Y/E5up1W9MGbkXNOJsN1HibAeQ50Mp0uAsbUppBCUJhJ33B87Csja7HWXA+xTQGBdiCSNX+2CT7Cl4p/HTOLqFtzsyDKJ3PzrUzPIISyKqmBZelnl/ahcWSyBbnjQ00SwJ9mHUHgQR7Gt2O/bOrg+WP2GyGKlGlsmrD1W0m4QPJhSh1NOfJ5LKqm19WF4JMp9azz6novTHenRJ1EVRvOsPKCkBREggExyImn6qc4YnLGrYOFJzSYrXinE+JnDq0mYWdpB4GDtXD9yeSW/NKkul/8Ah0Z4E47FNfWuovfzbMp8JJUZtoWR9YpsssG+ra82JXpGja5u/uKO1Cs2WwtSlgJG6UkJWBxgSTTcOTTxyLevtfQxZvTMUYv2nbMn2PxJZWFBRQgE96voB8Keajyr0UtRtxOEe/Y4WTApypr/AANf8DexmvF7okJgmVBKbb89z61z1JQWx9TVCKjSRqcqyxASIA2qI09Br/gjShdA9qZQJne02RJaTqQJFDVAtGJexY2FHQpgJWFLAjerSBm/hDVZYkGmbZGRZGdIQ5NeaSsAsCvb1oqILsezCklIjUfFy2qSqjp+nZ5LIoN8WNMCmRt4rX/hAgD9cqzVudHY1uqeHG13fC+/kbNmNz+f0rVuZ5ayt/EgbSfWPkKiTZVlLmKgeK3Sj2tEsFcxyD1qEszeZPoUqBJouUNizP4lmDYU6MhqYKp0pNOq0XF07GzL2pBEjifzrLKNSO1CalEfZVjkrZCFDeUkyNiINZcicJ2hWXTrKlK+ghw+G0KWjcpUR5gbGP1vXQUtytHHyKnReGv1v8jUsWWMszx9OHrUKLXMJ09P6c6FqihRiSdQt4EOafPWAa24/wDbX2Opp72RY9YaEcaiNTLSyedW0UmZjMUQ6odaujzOqVZpfcuy5Rg2m9C4OTOr6ZlUcTT8lroURYVfsm16hdjpmQPa8IyTv3aUnzSNJ+Yp3RBwe7kqzJhZA0LIjYcB5VgzaDDkk5yv8+Dfg1TgttL8gDF5Y4n/AKmI0RFpB/sPWuUnglP24Rr7/wCDY87jDeo39kDIzlpoaENnEKPxrUAUekgSesDzrqwwQjShHny+fyXQ4WeWsz3LJJQj+6uv8WZfN1h5epLaWxySAmSTJMC1dDDilBVJ2znRW1UjbfZ+tP3ZbR5n51k1ON77Q+EXKNgWFx4Q6WCIWCQBMyOFMjyhn3PXs+Wl3uykIH7yjv5UdkoZs4xL0pgK5xcVTKaowPbrIktrSpsQFbjrVpgyiW5FlbQaVqQnWASVEXjoeFA5PdwOhiW34hLA51to40lzwjdoYTaTJryu7wUXB5I2quWQuLo5A/OiUS1Ki5tXQD5UxQRcskp/M7JKcjbf5etXddAAN7HBItv9PLlV7qII8TiyTVW2FQC88TaiXBEgnAZYYKlWtQTyX0DsExrIANFCQdit5nmK0xkFGRHDJ0noauXJr086lQWxie7gb7m3DzpUse/k0y1Kx8Mmw+VqUpQuozG8bAD5CmqKikkcvJLdKwrXVMWfByNqooPwuYJ2WNSfmKvcu4NCvNSCXkokiULTz/Vq6GKNwTXQ6OLIljSGWWpcUgW96ZHE6GS1CD/uJIufamLCu4h55djLdoGdD0cwDSciqRydRzkbCuzDWorHlR4Vdj9JKkx6rAU7aa9487Pq0oU2eB1DyO/z+tKyRo16XInwHOLkRSrNncV4jDhZ8V+lJx6XFjdwikOlqJuNWE4LApnatFGKcmzLP4PSpSeRI9jFaTmtjzsusICvPbjWXUcOzfo+YtEhljZxQcA8RMzS4sLJGmHZ3lbLsd4JvY0xuhSiW4FltlGlCQKG0XtEOfpDl1bJvSy+xj+0najUn7uyjTt3izYkb6RTIwoGeTshJ3yeJNa4tNGNp2OsF2tKlpSttKUk3IUTHuK5q9Lg38zEyx0uDo2DyhtaQpLhuJ2H1pv+kQ/ef6GfeF4bIEqNlKnkYoH6bji63P8AQ048GTIrS4LMdlaW0klZkcLVcvTobbUmVHFL3FCXc8weRpcF1qTPIClL06LXzM2z0UY92Z3tJkpZxLLQUVIdmVndMcgLVf8Ap0F/yf6AR0ickkx/hfs/ZWJ79y/RNEtBHyy3pUu5gO2ilZbiu6DYdChKFEkE3iIA3296kvT4/vMS8VOkRUjMy33xwSyiJ3uBz070P+mx8hew0Zt7tMtQgtAEG9zMjnaqjoYxfVgbEQ/+Qk7tj3P9KL8El0kRQXcm3mINwKj0/wBRyhDyWDNR+4n3qvw68hPFF9yQzYfuj3ovY+pTwR8g7ufqH4B7n+lF+GXkT7Z87nqh+Ae5/pQrTLyAlZV/8hV+4Pc1b0q8hbDT5Q5rSlwpAKkAH3mjjleNbEuhrx4E4p2aDDPkD4RFX+Nkuwf4RPuWf4pFtA9zU/Gy8E/BryJM6aS+sLPhIEQLz70uedzd0Jn6dCTtyZHJv2ClFPi1CL2+lXDUOHYkNBGPSTGv+Kn9we5o/wAY/A38IvJ83nikqnQOW5qpaptVRcMCg7TLVdoif+2B/qNB730NFsHXn5BnQPc0L1FdgXkJtdslJNmkn/Uf6Uv8Y/BmnlBn85Lqyruwkq3AJInjTFr5dNqMrVuzxKla0rFiOA2PnRPWyapxQcG4ytMYv41ZgxBHEE1llnlHlI0S1Ll1R7hs1MQUA9STNCtbJ9kT3WWOZmQNhRLUsp5QR3FFwEEAA79av8Q/AHvPwZ3PMpbccC0juzEEJ2PUzxofxklxQG8Vq7Opn41fKjXqMv3UBuEMV2CjVdlu1jjGlsjUkkAcxNMU2kKeFSkjquWY87nc1lR33jSikhR25xCwcOqYBcAV1B5/KiV1QicY74s1mUO7VaLyizt8iO5c/ccHsbVchUHyh9k723lUQU0L+1+Stuv4d9QBLZtPWpLoLxpbrNJgMXIAPtwqLguSON/bf2MDKvvrAhCyA6kCwVwV+R9KklfJmkjljaJFJbF2EskpsdjRdhT55RHurkULdBKTKki9TsOXJW+qaspnjrkxUSBjGiMVZZ0bs41/l2j/AACsWT5mdDGvgQ0W5ApTQ1MV4vEHhVpFNnjBJqMpclhtVF9C5KhFSirB3bVZQK7iIoJTrgVKaQEt8k0pq+pmlksJw+HVxFKeSKFNjFho8KVLO10Bcg5phZIgUuWol5K3MJOGVsVUqWefcrcy5jLAb6hFSMcsuiJcghWVoUggK8Y2psMM75lz4C+Jcsz+LYW2b0UcjYaaYIsVdgs80dallGGTXqi2GZamXmx/GPrUfQLH86O24KBFKR2XyLO3p/y6TxStBHuKLuZ8j4NfkWHBQgniAflUQrJIp+0TD/5JxQ3SNXtRMVurkH7GYnvmG1A8BQofN8WMu1yCloLH4b1c+UBhklLkhkuJ1pSobGhT4Dm6Y27RZYMVg3WVX1oIHnFqMzNH5T7otqU2oQpCikjqDBrPJciJEVqNWmVR467xqyRXJWlVQaVkGashclMiONC3QDdMrKYqXZLOjZE5/lmf5BWLJ87Oni+RFzz9Cwz1rC6r1VkotWyE1VkFz0zRoFliXIFQFsGZeDpUAr4TBPCeVJzzcEuDPly7egOrCEm5A+c0n3UZnNsOwzAEQn+vsaROTfcXY2wykAEKsYsf7cKzOLZT5GLGX+ALkKsVDltx60mbkuaoBvsSfcK0AIEkAFcbjoPrWhx3JUV06gSlqmALjnvS4y2jIzaJ612BV+U+VU8sn5KtsbYDLFKvf9daVsySfwgt9i3MMK2ITAUeJomva+4cbQG1kqFWjehjkySlwFYixeWFK1J5Gticq5RDm6BXriw3K0y80P40/WrfQvF86O/YHKxpSTvFLOi5sQfaRh9OHBG2pP1FRi93DNbkH/SR/KPpUJJcjDPMOHcM4j95BHyohTRhfsnWRhy2d2lqR7Eih7hR+RG8zBgONKTzBFEgejMT2IdWjvWVbtrIH8p2patDnyrOg4BwkXpiFSXJwz7c+zow+ITiWxCXrLjbWBY+o+lBNCpROXh2hopRJ6gaoGqZ8W6lks8QTULPdd6lWU1wfRealFHQMpH+Xa/kFc/K/jZ1MK/Zon3JJoLDaGWHVpFUWVOuTRJANgGIcAq3KhblQtexNLbsRKZDIMSppLqAJJIAkSFBRcJPnZNM1Et1NeKf6CsrTjFeLC0uEeZrJtTEhyXShIUsCFGEpMhNgCpaym5SkEWBFyOtHiwpy6GrRaaOab3uoxVspy/NtSgkwvUQLISgoKpKCO7AChsFAyRwPE6NRo4xjY/Jj0+XHKWJOLj2fdGwwjB7qQo6FBQBgC5MERz4+tcHJltpSXQ5uOHuZFEdZblqEo1RABuoqAH+okx1q9PmlJ2lwjp5NHjh8Ld39CpWKwoIShhb6pOperSmeSNQ8Q62HnW3K8TST5ZlhpFkb5oBfxGBQqfuzhf/AApsq/8ANMAUtRx01br7gZdLLH1kTezBxSdJhtP/APNHD+ZW5NKyZklthwISSK2hJrJVuirGa1hltTiuAsOZrZgx7eSJGIfxqlqKjuTNN3yGHOEV6soadnW9WKZH8Y+VR9AsK/aI/Q2F2F6A22Z77S0zhFdCD8xUFtcD7s9dlH8o+lQZLqPe78MdKJIU7swfZ/D9xjMQjZKiFybC+96ByiurCuKTtmqczVlAI16jyTf57UmWsxQ4u/sY8uswx739jNpzBtp1bsfFFuM7iAJJMA2AJsaTLWrql+bBwa2WeXt4cbkxzhu0qijWlsaZi+tM+RIAN7VcNVujujQeqeswXvxdPDuvuI+3yP8AEsJ3SUhCpCkLJlMg9BNGtTa6GFepxfWLMj2d+z9DEFwB5zmR4E3FkpP1PypM5ZMkqXCMuo1s8nwx4X6gv2iZBhyhTzSQ283GtKYCVgfEYFpAm/GKjz7M0cfZ8fxOx6NjefS5b6w5v6eDmWua1h0SSiBUsG+ShYvVhE0dagLR0XI2icO0eGgVzc3zs6mH5EMCQBS6GWUqXRpAOQDisVFW3QmUxW+/NztS6bYiUrL+zeH+8Baimw2HIc1HhwqtVCWNqMevcVk4SfkLVhA2ZEmZgRtFh9T7UiM3PhimzT5Rk0oSraQZ8ImdvCTv50/FLil/IWpDd3s0jEN90daFJOoLgK4XBTyMC08B6rnk9ue5O+AsWplglujzfDQvwvY5jAqD2Iek27tEQokC2hAlSj5dSeYrNqM2eO1Kl5JPUSnFwhGk+v8A3wGN50CkEgzfS3YJbTfSLbr3k87ClY6xRqHPljcMlj7BWV5vrXBQNIBUqeQ4bbk2rGtJCU9zVnQXqHFUUY3tCskhIHinSABA4AE8utaZKKW2P/hzJTlOV2CEwARHmKz9ehJzb6kEqvSZIAbZfhtiYE/Ic6fixc0WkI89zLvjpT/002T/ABHiqmZZpPauiHKNIz6hVoCmYNFesRRpfs+Z1Y1HHSCfWql0Haf57O+YTDWEi9UPvkTdusNOGXy0n5VClyEdmMagMsyblA9o3NInmjGSi+rF59RDE0pdWT7dZqptlCGne6W4ZKt1d3xA5SSL+dVqXPZUAc7+Hh1ZisW8tIGtRUICgZMKBukjoR9a4ThJPk4OXG1Lay7C5ijQVfERaOtOVRX1M7g06EmcZyuVuADwNEpTvBAVvHAlI9E1WXF7myLfDf8AU9x/86oYdDlyRXx8/p0Aey/a15zDlLpkNqCUdZT4p6ySf9cU31CDUoRhwkung6HpH7WGR5ebfV/yNBlmfpBBUo6VJClEbBRSJtyJ+u1HjdS5v6ngvUMMYarJHH8qbo0eFxqF3bWlfGxEgdRWpL91mJpow32kpWjxgHQ6CmR8KVEAX5SBalLC5Zdz+53vQ9b7MM2NdZLg500yBJ5Ctd2G2+hQQVUaQxcFYBG4q6Ls+JBNQs6bkbg+6MD/AMaa52VfGzoY38CPXV0JbYvxeKjaqbFSkLgkrNr1KbM7ZYrAKg6rAiKtRaYDJ9nVKbbWjeVRI2KQlI+tDrJuU7+gOR3S8IYuAKgqkHcKBII9v+Kyxbj0FjjL+0L6QltLqrWA0NFUeejbf3q99dF/P+4NLwHrzt5zwfeipRvpbeRr5/CyRPUD1omssOdv5JDXjnFW40vsCNpF5+M/jJlSuWpRMn15UqU9/Vi7IMOxcTe0RPtS1JxL7BmFSoo7tu7jl1CLIAuJPQX8zRKaitq5k/0ASsZLbaaaZQiHFlSlOkQVcAB9aYsUEvmTfF/UbxsruDYh1mdKSQs7INzPGEi9KzQivij0KhgyT+VF2By9QIKk3mAD9TSdldOpJQ2ur5Ae0Ob6ZabUCbhxQ2/lB+tPraq7kSoSNubRtWdxGrkv+6zel+5RDmaa9qJZ0H7G8HqxDrhHwpCR5m5/KqY/AurO5tbUI1Ge7dL/AMs5/KfpUCSMv2WfjDsqV+62NrwogfQ1jglPUO+39Dz+s1EZamLl0VFWe5nhsS4oOoIWhR0OA+IpT/2zH4bTHOtOPUrHneLNHx38garU5ssnkwNfZrqhc52qw7raG1JK0pUsqUlUvKBuAkGAEiwA5C0Vt1Po2KbcsUueyfQXHUZHtWeH8V9QNlaE3JUG1XSSnxA9QK4Wo0eTHPlGienlL4sfKFebNkHW0vVO9vlHL9c6TDlbZo0+neoZtHNquH1XYUYLBuq8ASEI5JIG/U7ecGnScL3N2zp5fXnDFsxRUTZ5XlSUJ8SkztpCdQEcDqMx50MIp8s8rkyuUrPMybLY1thWobFAKTPCdUyPX+tG4pNEhJOXxdADMcyxGIw7wWNEoXqBEAQknbaLDypalL3VzxY/HGEM0WueTmzTxgiuk1zZ3GubGGCa8FWA3yLw8ZNRhUXEp5UPIHJtsrfjDtfyCsGWVTZ0cb/ZorxOIpXLKcgBSudS6ESkW4R7T5USnXUXuJ43GF0FMEDnROfcuwzKGkoQlA+IACeZm59zNZMzlOV+RLNG1kyfxAyPiHwkcrdfPlTseGH/AC6lCjtNgy0yopEDUkFM/ENCoBPIrFx1FTCorO4124NWklGOS344+5imca6soEzvIEyVSdKgJ8JHhA0xtzknqZYwjCx+DV5Xkam7T630OpYfCSkaiCtSRqUDuuPEoDaCb+teYyz+NtdDntq+A3JMuOoKcTISRCRcrUdp/hj6gVIT9yW2A6emagnPhMLzJ9LZWoAF1ZOqdh/xtWhyjju+WxMmvliqQrwja51AFSiYAHA/laazPNsW8bg08ssqiH4bDtNuKUNJfUBrO6wkWHWKVFzyqKXTrfj7Hchjhgg4t9F+YJ22zZUoZbWU+GXCLKAVsjpzPG4rqZJpfKcGXVvuZD6VnoAuwrkGgmrDixkhy14mszjzwMOZY7COsKLb7am1jgoRPkdiPKvapiWmjsP2R5apvDd4oQXFFQ8thVM24oVj5OjMqJoC6SJ47DoW0vvEhSQkkg7EATUk0ot+Cm6VmBwmIAwylNiVIT4U7SuISAK5+j+J3+f1PH5lvybfLr8xFm3Zp/BYZrEPqBW4VKdTwaWYUhIPlqnqKd6mpZsscnd8f2O1l0kcMYqHRcCnAZOz3eIe70IeQ8ChNylxtaQU6RzkKvWzfkjCM06dG7SQhlg4zV0GYTGLc0hZbCU8eXoBQPLkl8zNkdNjh8iH7PZ1DqdaHELnhpFxxuVflS8mHdG402L9vG51liZpeIKcWvD92jwGLAgzaLpMceVD+Dj7Lm+q/KzFrI4oZIRhFNN912HWWYBDhUFIhafiTqWDH8N652OMve2Tj8PlHT1HpWkWPdj6vsxwezuHWy4tl3EJcSlRKFKSQFATBIH0NasePBPI8cZO0YMnpsMcFOUFTOQYnOnXAUkwkiCLmQbEEn+1aI6dQ6AQx4YfLEUutcqbtYbaDUqhMdKumL7idQMm1QKz4qNVRDXZa7+xb/lFczLH9o2aYv4SZcHGgvwBKfg+S0TfYUtyroK5PdPACp9WDQQ2jQDB60LfITQLk3aZoOaMQAgAkd5ClJsfxJSJjyn0rXLRtrdH8gHGzfZd2kwKhCcUxPEq7xu/G7jYnhfpFEsc4qtpFjl2DlY5lwXxmBI4jvWiIvaOURboKz5seWXai1iyS5SE7icEhX7NTLjpPhbwye/cUf4Qn16UuWLUSVSfBcseSvi6fUbZZleJcPeuIDLUyGlmXVHmsosjyubXjalT0XwNRfPnsXhnihK5rcHutvnUQAiRBVcwIgwSABYb9Btek4NPPFbu5PvQ3U6lZqUVSQqbXh0K8bgWo8AfCP5nNv8AbPmKVkhtV/M/H92Dp8cJyqTpFHaDPNkNFKYkFSDa52HCeo+t6COOU3eRLjt2N09RDFHbh/MCwWbIYQdE94oDUTclW/im0A+tMjDJutvjx9AJ6jEsdLliJ14kkkkkmSTuSedaNpzm+5EnhwqFWeoX9akkRBne9AaTsGKSOp5xk7OKR3b7aXE8J3B5g7ivXNDE7LsLgUtpCEeEJEAcgKGhyyh2DYKdzNBTKlkTDygKBSdlAgjobGiq1QFpnGc8xLeCzNph1ZOGQ4la9wqN0TG8K0k8wPSs2DHCE2l2Ofh0mOOZvx5Nj2/7TYRzDFhCw+t0BSe7hSUQd1q2GxEb1NTlgotN8nW/CZcsHSOR4x7uwmLFQKSIMc0wTwgkelMhl93FddDHoJ1mkn3/AJog0hR4+dZoNyb54PQTqMYpLkPy3OH8P4WxqTy4eh4VI5fbe1PgrJiWZb5KmW9jG3cVmBfcTGp0agNgEiR/6xXRlHdgTX7x5rVNrUwhJHVcwyXx963ZQpMoW7OlHNxtfQJwuGBSpSfAVAhaQLKMRNZ/wrU9+J7X3VcMJ6lOOzIt3jk4ZiezzgWvTBAUoeyjTnmSdMxOF8lJyZ0D4aJZosF4wZWXO/uGi3plbWDrwihug+1XaK2sHcQOIipaJTHOCPgSByiuVnfxscpfCkFBgASSJ4c/as+5voVwWNuKAO3nxNRyJvfREUOwDNyfl50LjbKtdyuSaLhAtlT+WtKHiTJ5ixmjhmyR6MulV2OuzWWYJDZDqT3h2mTN7AEGAKz6nLmyO4zqu1dTXpM0IcNcs1GV5FhcO2oqTHeEqBKZUb3SkEyQBabDrS8WTLld5V9jRnybFtxMNwuLS2CMOy3h/wDyJQlTyxxi0R1MzW+20c+Ub5bsqxGZvDUFYtwEX8JSggcAoBIiqTkuGwVEzuZYp1Z8a3F8tSlK9pJpORvoAK1K9aSkCfBVSi7PjVEPQgkcI9N6YotohBQND0KLGxQNlElOdKqizt5br1Q1EViqYaR8h6KolFi80QgST8qll7Tk32nKbxT6HENmRCFdRcFXTcD0rNkyLG3L6fqFg00p6mPHDTv6C7IMuWPCUSR+JQ3BsJmL8I/rWHNlvPuglb7Pz9Du4sajh2Tbpd0W9ocFLLbShpUXFcuSiIkbVpxZHpoZG1zx+p5zFpI5PU9sX8NWDP5aUaA340qSDO3QgjmDPtWCEZZpOKZ6rfHFG5rlcAuLZ0hRIII5yRUjjmpbWugz3IONp9QVGYuYYoWydOhUkSYUTEkjiB+VdLTalrbjbtP+ZxPUNFHJCeWviT4/gd4w+K1ISf3kg+4mtfXk5sHaKtWknkaiLfJzfD3W70ecH/2NcjVNrKxsegTopG9ko8DfSiWSRKKnGgd0ijWeSJQDiMvbVugU+GpYLihEvCftFIbgaTeeA/XGkze5tsBosVhYMqg7QBekSl2QNFOJTKhMgAGALSTxVzjlRR4iFaiiJbgXv0qXyKbtkgVKsLVTpFNky2Beb86FSspWezU4Qa4G+U4ZTnHpBHhk87Rw2ooq+gxOxu64+2CVLQLGDFoE6ff8vOmO11LboVYrFqcVq8SR0PHa368opbk+otlgeaQARJVvcnhfhA3PHlVOcSWB4pk6QsI0oNgNUnrS3HugaKAk+lA+Ci3DrSn40auVymPberi0uqshWhUX9Kq32ImRmKnUnUkkdBVERMIobKO7Kr1Y6qKVNiowkDuChCKV4QKF6lE7i1zs+CuZ0g7gAGfU7Vj1Ghx55Jz7G3BrJYYtRPMfkoJBSBABBBmNoBsdxQar09Z5RknVKhmm17xRkn3dmYzPLg860lc6BISeKrEEnlsazYtQsmZYmnT7vvt6DI6R4nPV38VVXZWD47L+5dSEalAjwo3uPij0j2qaqP4bPGUF17GrTSeqwyU+3f8AkC5o2CnbeujKSnBNdGYccXCdeClGUJdbUlQHwgpV72NZtPp2t0ZfdMfqNSrjKP2aGvY3EYhvwSpbQMJ1GdA5BRvAHCrhk1O9RrgRnwaSOPdF0/BsX3vDNdA5JzvIFgoWom6nXFe6zXE1POVj10GsUiiESKhZS5REsrUaJFCLFIGtZ1b7jh6gb/3oJTluoDbbKFYpSyqQkXtG8Cw/X0qSjFc3ZTaRU4YA5nny51ErFtXyWNYTUNSiACfWpJ7eAXFI81JHl0/4oabKXDPlEGBbyF78qLsG14JJQAJ40tu+CghjGqQfBPTh8uPlVxbj0ZEES44QVyd+HPyplt9UXZNK9EyI8gBFUpu+UUVvPhVhYeQk+ZoMk74RVjDBtgpFgLe550/HW0ZB8EHcApyQ2nxA3JNr8qGWPd0BasVupKTpVuLHr68aQ00+QOhanTFt/pR0mrRfYqffEABN+J/W1DSouiTSOZ3pUnyCQP8ANRqKL2nfFJr1IVg7oqhqZDTUKZJKahLPimqLsg4moQV/4a2FFYSArnQRxQUtyXI158ko7W+BZm2UBwhUkEcelKzaaGWScuqNGDVSwxcV0Yufyy0cqbs4oBZebIN4OBUSoGUrJYFoomKuKoTklaCM1xRSws8QhR9gau+BVfEc6y1C0oF77+9cyStnUUY0HJxbg40Dxor24stTma+IofZQLwIkc0nhVeyxbw0WDGA8DU2MXLG0LsXg1KlY2MnflYyKVPiQpqgZi0GJ86CnYlrkvcCTsmDz/tUbpcF2RdbVIBVa9gKi5XJZWjAFUkfOKKnXADiR0xQKLZSLVAQIBnjtEVW2yFzaYEgVKfYgXh8yWkGwnnxpkZyovk9dxQX8aZJ5Gw61TmpfMidQIpuYpLiCT1LAgefWrTlVEGWX5lpBCiZN/WtMMiXUNOivN1JVEJOrnNBlabpFMgjK4TqVudgD9aOOOkHXAOvDFINr0iUGgAe9BtYLPNJqbS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data:image/jpeg;base64,/9j/4AAQSkZJRgABAQAAAQABAAD/2wCEAAkGBxQTEhUUExQWFBQVFhcVFhQYGRgVFBQVFxcXFxQXFRcYHiggHRolHBYVITEhJSkrLi4uFx8zODMsNygtLisBCgoKDg0OGxAQGywkHyQsLCwsLCwsLCwsLCwsLCwsLCwsLCwsLCwsLCwsLCwsLCwsLCwsLCwsLCwsLCwsLCwsLP/AABEIALcBEwMBEQACEQEDEQH/xAAcAAACAwEBAQEAAAAAAAAAAAAEBQIDBgcBAAj/xABBEAABAwIEAwYDBQYFBAMBAAABAgMRACEEBRIxQVFhBhMicYGRMqGxBxRCwfAjUmJy0eEVJIKS8TNDY7IWotJT/8QAGgEAAgMBAQAAAAAAAAAAAAAAAgMAAQQFBv/EADURAAICAQMDAgQDBwUBAQAAAAABAhEDBBIhMUFRBRMiMmFxFJGhI1KBscHR4RUzQvDxBmL/2gAMAwEAAhEDEQA/AId5WMyWSC6hLJBdQlktVUWQUqoQgVVCiJVUJZWo1CismqIRmoQkKshMVCHtWXZ6KookKsh7UIfRUIc27RYUHFOmfxbegrZjS2oaslKkgdrLCrZKj6VHKC7hRWWXRHmOwKmQnUkDVtxNVHJGXQKWOcfmYMwJUOHWrk6VlRipOmOm3QOIrG7bOglSpF6MQOYqi6LPvQ51VEpnxxQ51ZKZWcQOdQlEDiOtWVTPFYu0SKK3VA7XdjfsZ2UOZOPDvu77pKSBzmf6UyDiuouUZNlmZdjUsqIL6hHEkUVx8E2NdxdiMHg20nVi1lX7qQD+VD9kF8KXUzbuYaVHQolPCRej2oW5u+CsY91ShpKieAH9KtRXYCUm+o3yvsfjcRdLZSDxVb5U1Y5MU8sUN1/Zw4kwt9IUNxBtxovZYHvo0gdrAKJhypRCYcqiEu8qi0eFyqLIa6loGzwrqyHhVVEImqLPKolEkmrJRMGoiUfE0RKPpqFHoVUISCqhCU1CGYzF1AdX4bzcx0FC2zr6fFeNMp+/8gaWzUsbFmculem21adKupg18du0XhqtM38JiwNe4i1LdZLOztossBVdWX0QH/iaeRpvtMR+IiF/eUQCSBNL2sdvVWzz7yj94Ve1g+5HyRLyeYqbWTciJeTzq6ZW5BWR5/iMM6r7qoBTg0mbjp9TTIxtcmfJPbK0NldmsbizrfxCRJkjVJ9AKfDErMuTONh9m7CcEvEd4srSkkT4U26cqf7UVGzPHO3KjCZUlIeugLF/CdqzI0yN52Twk4ls/dktpOoa7GLHhTIXuQjK/h6nUsow4S2katdz4ojjtWiK46mOxfnGWBbylSL6f/UCmp8BpnO0v1xR1FqXqlEJ99VEPe+qmi0RRijrCUAFUbkSBNhY2J87edZ82Tbwup3/AEf0yGovNm+RdvP+AbB9oiMSMPiClaXkoUw6FBRT3gBaC4EpCrAp/DqFuNFm0d477mLWzwZr9uCjXSvH1H+Iw6RcCTymBXLhqskVtb/iceM+zA5n8IHrP6/vRPPP94YSUzbeP1/xVLU5PJNxTh2llXijTzEz7bU/8WkvqW5JBGZ4lrDNKedFhCUpiSpZnSI8go+lDp1PUT56BaVRyZP2nyrl13+grYzB1SUrdSlIUErgaZDbgCm1SixBHMAghQ4RW6aeGSi+jPQx0On1mnlLAts49rtNBxVTTz55NQE+1URR6F1RCwKqi6Mpmh/bL8/yFLb5O9pv9qIKVCh5HlC1BVuVaMFqzleqSWxUeLTYxTG7ORgk/dj9wTvE8VUun2R6LdG+WT75BsDwqtrQSyQfCB+zuWJxGIS0pWlJ1FREbJvudqZqc3tYnP8AL7mbSad58yh2O3t/ZtgnMGWu7hahqS/B71BjwwSSdP8ACbGTxvXKfqGx9W/4cGXW5r1DWNVFcVd9OvJxXOuxuNwylB3DO6Uz+0SlS2iL3CwIi03g9K6uPU48iuLRFJMtyrspjH0a28OvQPxr0tIPkp0pB9DVyyRXVjlOPRcv6cgWY5a6wvu3my2qJAMEKSdlJUJChY3BIsaiafKDTTB2h4gNptRroLycGyyLLzh323lOShBlYkyAQRMUcGlJMy5JKUWkbftV2tZSwWACrvQQlUeG/OtTyraZYQdnIsFhit8JG8na217VlSvg2uSStmy7OjulNuBa5Sr8ROmDY6ul6KPHInLK+EPT22fU6+2ktgNEAaROqeM0x5eaFPHwuCI7QYhVy8zJ5xPkb1FOXklRXFMzSXax0NLUvUJVEw7UJRMO1RdA5xOh0E/CqIPUbiecfWsuaHNrseq9GzxeneF/VfmZPAZetOKQ2BJS6iCB8Q1iFeov6Hka3OaeNteDg58UsUnCXY7bk+W942pSwTJEQek2/XEevJxYISi3JHKjHgDzLLg2oaTveDcjz/XCs+ohDG+AlaAUMGb8YrJv8F3Q9wuWgAGaiV9WZ5yldGX+17BEYRlSRI768bDwKjh0PvXd0KSuu5r0vcxHZxJQw4T/AN5SQlPE6dYn1KyP9Jo9V8coxXY9X6OnihPNLhNV/U2aBAA5AVZ5rI7m2vJ9qqwKPtVWSj7VUKokF1RDI5qVF9YG2r8hVqMe50sWSSgkgPujxM9KlpDUpSfUvQ2BsKuE7Zj9RxbcVvySULGjZx8LrJH7iRbNzajjLg9DLHzZ93RFxUckytjTtGr+yrJEPY7W6oJbaQVqSSB3hJASiD+G8n+Uc6TqecVcc9LBU8mNt4nT5/JnfMUSUwhWgnYmDI46TtPI3rkvHKHH8zkThKLto9hY/FQ+2+7E7n2MlnufhL+hwBSQkBAV8Mmdax/Fw9OFBnnklBOKTj0Xi+7+57D/AOf08cumcoupXz5rt/A5/wBqM0RicGHH0JQ4HNaAkadGtagExw1N6SRxLYNdPSX+IlD/AI0vzXUHW4nDT48k+Jtv712v7cfmYvLsShGIacKdSUKBUnmK6LW04+S5xaOgZx23wuIOleHOkIKUqTAM8Kt5V3RihpskejFvaPMMG7hGiytaHkKTqaULHgSD/f0q1OLX1Jjx5IzakuDH4V/Q+FcNR+dV0NUlao3mTZ8yltKFzJlI8NgmLXirU+BEsTUjM4dxSXXQgeFUE0EvoN8WEsPI0jWQFcfQ2+UVauiNWwp7DECU+JI3/eT5jl1+lZcWeM+O4BUldNIWpVQkC8Jg3HPgSSOew9zalZMsIfMyrNTgchQ5he6eFyorEWUlVkpUDwMJPDia589TeTdDwVDPLFPdBl+UdlmWFBwBbrkGFLIPdgiDoSlKRx3IJvvFaFknKNJUN1Oty6jmbHLesiEpV1ASo8evn+ooEpvp/IyclGapSdJVKVkRtAIueXX50rURjXxdSmmQy1tJUCfw3/XsPesmDZGVsCX1D3XBNhaSfcyaVlTcnIW5WDZngUYlotOTpkEEboUJhSZ8yINiCQZo8WfJBpxG4crxS3Iy2I7JowyAvX3qgoAeEIShMHZIJvsJnyroYdSsk6SOrl9Ty54LHSUV4BCa2maiBNWQjNWQ+moQ9CqoqjMZnPfL4Qr8hVNnV08FsRWhNAzWkkErwiwCSkgDjTIwkuWjn+pThLA0mD0Z5yLqSZdisCW41AeISKXOEodT1+LJDIuAd5A0mhi3YyauLG/ZbskcQycSXVNttrCZbEuSInSqRpVeBvzNtx1GtWKWzba7vsv7sy4tLKadP4uy/v4Rqsrz5Ta1NqUtDQshaiXCf4XtUyT7cIoVnwZWtqr+pqXpubHjubUn9uhqsBnkiSCBwUj4T5tkxHRJTVS0iauP/f6HMzaLG3xwLe1GTpxaQtC0GLmCQATxKbKSTxIkHjNZI454G+6f/ehmx+/pJ74Nr6oy3aDIQ1lj5stRKFawrUIC0SN+A1Hb5mj0+Vyzrxz/ACCerzanPGWZt9jmjIGoTXZjZpmk5Kxjim0iNNVzXJeaEItbGDlsEidhVdAMUVKXIK4B3ltpo10BlFKdIbMOTBJ2tU7CZO2SweKCVLUfxAp9OdQpx6WC+E31VfAVs2y2Ck6km4vPGvPKdGaypnLkOrABDRJ8Q/AeqOR6bco2rdj1XFS/Mty4CcLlIccKEgpQ38a91W4eZg+V6TPUzjy2DbCMyzEoGlHgQkcNgKyRg80uerLUL6l/YrtEMQ7ockL0hAMeAhJJQTyJClD/AEjnbrYtClb7D/ajGkzV41DrV0NoPmVfQk1csTj0GRxwEWMzLEGykoHQTHyIpb3BPHBdihOIJ+JIP+7+tLljvqRQh4HOWugmydJ8zTY4IMXLHDwP22lkbJI5HV/+qa9NFoW8WN9iwNxu0n0UfzBpf4LH4RPYx+DJds81aJDKYC9QJAJPA7mABwqPTRwvelwDtinwZpU78KuOSMvlZZGaMujyoQitYAkmB+thVSmorkop++n8Ph6/i/t6VknllIFsz2LV+1X5/lWmHyI6+mf7NFjCoUk9RUXDTNL5TNPmTwLKxqFxYV0MkouNWcHPjl7b4MmDWZI5dDnNX0LS3pMkC9VqckZVR6jQ45Rjb7g+XYFDqilx5DCQJKl8eiRYE+orFlyyxq4xcn4RuUd3FnTezWWJwracO2dSU6n3FEadTqgO7kSbgJSP9JrFn1GTM7SpR7f/AKroHh08cUXJvmTpfYVZxlCEskqP/VTqUSCbngAByPHlTs2llhhjeNW65Z0MWo9zJKL6LhfYG7J5kAQw4bgHQo8QOfUV08crXJydZh2ycl0GOdNhKSq1vY0zbu4oxbklyYXtHij9ySZMvrggbQkkmTz8Kfn51lWOK1DSVbRGNJytGN4itkQsvYISb86IVR8sTvVoroCQNVzFWQPYBOmLCDVNALgsTCDClDb61aLlyWs4ZBAN6r4SqkbVKo3rzjRlIuNhXQ86ltEGOW5p3UpeuhRkrHxCBFzxsBve3pUkvcW0OKth2c5U083KUnSQbzCjaZ+ntVwyvDzBHS0WnWXNsfQyGCw72DcDqW9aROopiwB5G+1dLBqozdJ8+DTqtHkxfOuPJu8N2ibdbEg7bHcU6WRdGZljE+JcJPhWfI0n7FuKL8LjbQpEq4KEfOjjk4poU4DbLcSufgtzo4Sb7AND9p1ZN1aRyH5mnWyqJ5ljkoQSDKo8yfSiJVnDu0uLIxKlzuZ9Yg0dxnjcRcsTuxhgM2BTBuDXDeJ4p2hco0wqtsMikWpJkHnwkSfQcT+udXOSj9yxet7UZP8AYeVZW22CeB3l/f8AtQ0QV4pI1kzedq3RS2I6Olfw0XtooWbol3d29KFfMBqI3hkvoB1pR5AJbFhWSXVnr9K7wxf0CsqZC8Qyk7F1sHy1Co1Jqo9ew+0uWdYdxY/aqWmAfCAjiUgAT5kk1kzYMix7JRu+eOFaSSv9WaIbW47X+f1ZUs6mUyL6dj5V1skZzwbV1oSnGOZvtZhc8ZKYeRIU2oFQ5CYPpBrl6SUscvZyde31N2rgpx3LoeZji3A3KfEjTduwj+IcyP1NdzTQ3NJHl9XLamC5l2axjmWocLaQG1rdSif2qmikalAAQQNMxMkTHWeoZNPHOldTapr7dOfJz/T8u2TV/C+j/wC9jAgyRSkdTKGNsXq0LbDGgmiQBAIBOwioyFTzIBB2oWWip5lM85IgCoim76BffaPDvFQvk6YoJO4H5153lGGyheAH4T6cKl+S0J8Wn9olsmACCrkQDt9Pemx4VmjFHuaLBY0pbg7rsm/DmPOPaazOVN1/4d/0/AotSfdhOMywOJShX44JtO51JtIm0VNPcM0Wur/qdDWSjk0876L+hXjuz5QqUQAeAsP+K7Dg+551ZARzAW8QI6igKcrDsDlqYmSOd6ZFIW2w9rCJSJStQ9aaqXRg22BY3Nkti6lqPC8CpuLUWZXNs2KhY3kWvJ5gEXolzwFJ0Z7HYIr8U32APD3pLzqMqNMNPKUbYS1lBQ2VAkgEA8pNKnl9yRhyRqbig3D4sIR4rmIA5+fSl9DM488Cx10qMm9EEfAn9cKohNKCapyKANEOqB8xWuPONHV0q+FDJDdCbCYTQ/8AIkuYNCscfOtUup4yaphbB8NZZ/Meq0DvTxCcvd0vNK/ddQfZQq4upI1PodSzHFhsHUgrEjY7c6DWT1EZ1jXFfqP0mOE+skn9QP8AxtKoSMOv/fc+uwrLmyauEU5cfx/waYaXHbe/9C9zJC9uw40lQIOrxJKSLgxz/OkYtNmzZN0rX1fYDNrMWDG05pkMp7EoaWpzEK1NIMpQozJG0xwmvRvVYdFh4luyfov8niNdmyavI0vhx/q/8BDfaJjGYpWESTpCVIcUDAiIKEkbGOI2rnaP02WovV5m+t15/wAGfUZJYXBJf4OO9tMiTgsc4y2SpoBK2yTJ0LGxPMHUPQVshJSVo7OLL7kEwXDNqVNjAEnrR2EkUpkHY1LRW1l6VdKllUVYgEjaqYSRVgngFXEnh0qkDLjkm7j7mroH4jqfdivPJmKj0CB/xTEyxMygLcVq4qAuJgJt7caDI+iR3PT8a2bnyMynU7zSkQkxAi14rNNKKqzv4Ektw00rV4gYiCLTttv+rUeOE73s4fqOvX+1j/iEff3fxAK6ix9q3LUz7qzke6yBxdrp3ovxHlBe6igYnSPht0NFHMi/cQozPOyhNgfrTVkTDU0Y/E5up1W9MGbkXNOJsN1HibAeQ50Mp0uAsbUppBCUJhJ33B87Csja7HWXA+xTQGBdiCSNX+2CT7Cl4p/HTOLqFtzsyDKJ3PzrUzPIISyKqmBZelnl/ahcWSyBbnjQ00SwJ9mHUHgQR7Gt2O/bOrg+WP2GyGKlGlsmrD1W0m4QPJhSh1NOfJ5LKqm19WF4JMp9azz6novTHenRJ1EVRvOsPKCkBREggExyImn6qc4YnLGrYOFJzSYrXinE+JnDq0mYWdpB4GDtXD9yeSW/NKkul/8Ah0Z4E47FNfWuovfzbMp8JJUZtoWR9YpsssG+ra82JXpGja5u/uKO1Cs2WwtSlgJG6UkJWBxgSTTcOTTxyLevtfQxZvTMUYv2nbMn2PxJZWFBRQgE96voB8Keajyr0UtRtxOEe/Y4WTApypr/AANf8DexmvF7okJgmVBKbb89z61z1JQWx9TVCKjSRqcqyxASIA2qI09Br/gjShdA9qZQJne02RJaTqQJFDVAtGJexY2FHQpgJWFLAjerSBm/hDVZYkGmbZGRZGdIQ5NeaSsAsCvb1oqILsezCklIjUfFy2qSqjp+nZ5LIoN8WNMCmRt4rX/hAgD9cqzVudHY1uqeHG13fC+/kbNmNz+f0rVuZ5ayt/EgbSfWPkKiTZVlLmKgeK3Sj2tEsFcxyD1qEszeZPoUqBJouUNizP4lmDYU6MhqYKp0pNOq0XF07GzL2pBEjifzrLKNSO1CalEfZVjkrZCFDeUkyNiINZcicJ2hWXTrKlK+ghw+G0KWjcpUR5gbGP1vXQUtytHHyKnReGv1v8jUsWWMszx9OHrUKLXMJ09P6c6FqihRiSdQt4EOafPWAa24/wDbX2Opp72RY9YaEcaiNTLSyedW0UmZjMUQ6odaujzOqVZpfcuy5Rg2m9C4OTOr6ZlUcTT8lroURYVfsm16hdjpmQPa8IyTv3aUnzSNJ+Yp3RBwe7kqzJhZA0LIjYcB5VgzaDDkk5yv8+Dfg1TgttL8gDF5Y4n/AKmI0RFpB/sPWuUnglP24Rr7/wCDY87jDeo39kDIzlpoaENnEKPxrUAUekgSesDzrqwwQjShHny+fyXQ4WeWsz3LJJQj+6uv8WZfN1h5epLaWxySAmSTJMC1dDDilBVJ2znRW1UjbfZ+tP3ZbR5n51k1ON77Q+EXKNgWFx4Q6WCIWCQBMyOFMjyhn3PXs+Wl3uykIH7yjv5UdkoZs4xL0pgK5xcVTKaowPbrIktrSpsQFbjrVpgyiW5FlbQaVqQnWASVEXjoeFA5PdwOhiW34hLA51to40lzwjdoYTaTJryu7wUXB5I2quWQuLo5A/OiUS1Ki5tXQD5UxQRcskp/M7JKcjbf5etXddAAN7HBItv9PLlV7qII8TiyTVW2FQC88TaiXBEgnAZYYKlWtQTyX0DsExrIANFCQdit5nmK0xkFGRHDJ0noauXJr086lQWxie7gb7m3DzpUse/k0y1Kx8Mmw+VqUpQuozG8bAD5CmqKikkcvJLdKwrXVMWfByNqooPwuYJ2WNSfmKvcu4NCvNSCXkokiULTz/Vq6GKNwTXQ6OLIljSGWWpcUgW96ZHE6GS1CD/uJIufamLCu4h55djLdoGdD0cwDSciqRydRzkbCuzDWorHlR4Vdj9JKkx6rAU7aa9487Pq0oU2eB1DyO/z+tKyRo16XInwHOLkRSrNncV4jDhZ8V+lJx6XFjdwikOlqJuNWE4LApnatFGKcmzLP4PSpSeRI9jFaTmtjzsusICvPbjWXUcOzfo+YtEhljZxQcA8RMzS4sLJGmHZ3lbLsd4JvY0xuhSiW4FltlGlCQKG0XtEOfpDl1bJvSy+xj+0najUn7uyjTt3izYkb6RTIwoGeTshJ3yeJNa4tNGNp2OsF2tKlpSttKUk3IUTHuK5q9Lg38zEyx0uDo2DyhtaQpLhuJ2H1pv+kQ/ef6GfeF4bIEqNlKnkYoH6bji63P8AQ048GTIrS4LMdlaW0klZkcLVcvTobbUmVHFL3FCXc8weRpcF1qTPIClL06LXzM2z0UY92Z3tJkpZxLLQUVIdmVndMcgLVf8Ap0F/yf6AR0ickkx/hfs/ZWJ79y/RNEtBHyy3pUu5gO2ilZbiu6DYdChKFEkE3iIA3296kvT4/vMS8VOkRUjMy33xwSyiJ3uBz070P+mx8hew0Zt7tMtQgtAEG9zMjnaqjoYxfVgbEQ/+Qk7tj3P9KL8El0kRQXcm3mINwKj0/wBRyhDyWDNR+4n3qvw68hPFF9yQzYfuj3ovY+pTwR8g7ufqH4B7n+lF+GXkT7Z87nqh+Ae5/pQrTLyAlZV/8hV+4Pc1b0q8hbDT5Q5rSlwpAKkAH3mjjleNbEuhrx4E4p2aDDPkD4RFX+Nkuwf4RPuWf4pFtA9zU/Gy8E/BryJM6aS+sLPhIEQLz70uedzd0Jn6dCTtyZHJv2ClFPi1CL2+lXDUOHYkNBGPSTGv+Kn9we5o/wAY/A38IvJ83nikqnQOW5qpaptVRcMCg7TLVdoif+2B/qNB730NFsHXn5BnQPc0L1FdgXkJtdslJNmkn/Uf6Uv8Y/BmnlBn85Lqyruwkq3AJInjTFr5dNqMrVuzxKla0rFiOA2PnRPWyapxQcG4ytMYv41ZgxBHEE1llnlHlI0S1Ll1R7hs1MQUA9STNCtbJ9kT3WWOZmQNhRLUsp5QR3FFwEEAA79av8Q/AHvPwZ3PMpbccC0juzEEJ2PUzxofxklxQG8Vq7Opn41fKjXqMv3UBuEMV2CjVdlu1jjGlsjUkkAcxNMU2kKeFSkjquWY87nc1lR33jSikhR25xCwcOqYBcAV1B5/KiV1QicY74s1mUO7VaLyizt8iO5c/ccHsbVchUHyh9k723lUQU0L+1+Stuv4d9QBLZtPWpLoLxpbrNJgMXIAPtwqLguSON/bf2MDKvvrAhCyA6kCwVwV+R9KklfJmkjljaJFJbF2EskpsdjRdhT55RHurkULdBKTKki9TsOXJW+qaspnjrkxUSBjGiMVZZ0bs41/l2j/AACsWT5mdDGvgQ0W5ApTQ1MV4vEHhVpFNnjBJqMpclhtVF9C5KhFSirB3bVZQK7iIoJTrgVKaQEt8k0pq+pmlksJw+HVxFKeSKFNjFho8KVLO10Bcg5phZIgUuWol5K3MJOGVsVUqWefcrcy5jLAb6hFSMcsuiJcghWVoUggK8Y2psMM75lz4C+Jcsz+LYW2b0UcjYaaYIsVdgs80dallGGTXqi2GZamXmx/GPrUfQLH86O24KBFKR2XyLO3p/y6TxStBHuKLuZ8j4NfkWHBQgniAflUQrJIp+0TD/5JxQ3SNXtRMVurkH7GYnvmG1A8BQofN8WMu1yCloLH4b1c+UBhklLkhkuJ1pSobGhT4Dm6Y27RZYMVg3WVX1oIHnFqMzNH5T7otqU2oQpCikjqDBrPJciJEVqNWmVR467xqyRXJWlVQaVkGashclMiONC3QDdMrKYqXZLOjZE5/lmf5BWLJ87Oni+RFzz9Cwz1rC6r1VkotWyE1VkFz0zRoFliXIFQFsGZeDpUAr4TBPCeVJzzcEuDPly7egOrCEm5A+c0n3UZnNsOwzAEQn+vsaROTfcXY2wykAEKsYsf7cKzOLZT5GLGX+ALkKsVDltx60mbkuaoBvsSfcK0AIEkAFcbjoPrWhx3JUV06gSlqmALjnvS4y2jIzaJ612BV+U+VU8sn5KtsbYDLFKvf9daVsySfwgt9i3MMK2ITAUeJomva+4cbQG1kqFWjehjkySlwFYixeWFK1J5Gticq5RDm6BXriw3K0y80P40/WrfQvF86O/YHKxpSTvFLOi5sQfaRh9OHBG2pP1FRi93DNbkH/SR/KPpUJJcjDPMOHcM4j95BHyohTRhfsnWRhy2d2lqR7Eih7hR+RG8zBgONKTzBFEgejMT2IdWjvWVbtrIH8p2patDnyrOg4BwkXpiFSXJwz7c+zow+ITiWxCXrLjbWBY+o+lBNCpROXh2hopRJ6gaoGqZ8W6lks8QTULPdd6lWU1wfRealFHQMpH+Xa/kFc/K/jZ1MK/Zon3JJoLDaGWHVpFUWVOuTRJANgGIcAq3KhblQtexNLbsRKZDIMSppLqAJJIAkSFBRcJPnZNM1Et1NeKf6CsrTjFeLC0uEeZrJtTEhyXShIUsCFGEpMhNgCpaym5SkEWBFyOtHiwpy6GrRaaOab3uoxVspy/NtSgkwvUQLISgoKpKCO7AChsFAyRwPE6NRo4xjY/Jj0+XHKWJOLj2fdGwwjB7qQo6FBQBgC5MERz4+tcHJltpSXQ5uOHuZFEdZblqEo1RABuoqAH+okx1q9PmlJ2lwjp5NHjh8Ld39CpWKwoIShhb6pOperSmeSNQ8Q62HnW3K8TST5ZlhpFkb5oBfxGBQqfuzhf/AApsq/8ANMAUtRx01br7gZdLLH1kTezBxSdJhtP/APNHD+ZW5NKyZklthwISSK2hJrJVuirGa1hltTiuAsOZrZgx7eSJGIfxqlqKjuTNN3yGHOEV6soadnW9WKZH8Y+VR9AsK/aI/Q2F2F6A22Z77S0zhFdCD8xUFtcD7s9dlH8o+lQZLqPe78MdKJIU7swfZ/D9xjMQjZKiFybC+96ByiurCuKTtmqczVlAI16jyTf57UmWsxQ4u/sY8uswx739jNpzBtp1bsfFFuM7iAJJMA2AJsaTLWrql+bBwa2WeXt4cbkxzhu0qijWlsaZi+tM+RIAN7VcNVujujQeqeswXvxdPDuvuI+3yP8AEsJ3SUhCpCkLJlMg9BNGtTa6GFepxfWLMj2d+z9DEFwB5zmR4E3FkpP1PypM5ZMkqXCMuo1s8nwx4X6gv2iZBhyhTzSQ283GtKYCVgfEYFpAm/GKjz7M0cfZ8fxOx6NjefS5b6w5v6eDmWua1h0SSiBUsG+ShYvVhE0dagLR0XI2icO0eGgVzc3zs6mH5EMCQBS6GWUqXRpAOQDisVFW3QmUxW+/NztS6bYiUrL+zeH+8Baimw2HIc1HhwqtVCWNqMevcVk4SfkLVhA2ZEmZgRtFh9T7UiM3PhimzT5Rk0oSraQZ8ImdvCTv50/FLil/IWpDd3s0jEN90daFJOoLgK4XBTyMC08B6rnk9ue5O+AsWplglujzfDQvwvY5jAqD2Iek27tEQokC2hAlSj5dSeYrNqM2eO1Kl5JPUSnFwhGk+v8A3wGN50CkEgzfS3YJbTfSLbr3k87ClY6xRqHPljcMlj7BWV5vrXBQNIBUqeQ4bbk2rGtJCU9zVnQXqHFUUY3tCskhIHinSABA4AE8utaZKKW2P/hzJTlOV2CEwARHmKz9ehJzb6kEqvSZIAbZfhtiYE/Ic6fixc0WkI89zLvjpT/002T/ABHiqmZZpPauiHKNIz6hVoCmYNFesRRpfs+Z1Y1HHSCfWql0Haf57O+YTDWEi9UPvkTdusNOGXy0n5VClyEdmMagMsyblA9o3NInmjGSi+rF59RDE0pdWT7dZqptlCGne6W4ZKt1d3xA5SSL+dVqXPZUAc7+Hh1ZisW8tIGtRUICgZMKBukjoR9a4ThJPk4OXG1Lay7C5ijQVfERaOtOVRX1M7g06EmcZyuVuADwNEpTvBAVvHAlI9E1WXF7myLfDf8AU9x/86oYdDlyRXx8/p0Aey/a15zDlLpkNqCUdZT4p6ySf9cU31CDUoRhwkung6HpH7WGR5ebfV/yNBlmfpBBUo6VJClEbBRSJtyJ+u1HjdS5v6ngvUMMYarJHH8qbo0eFxqF3bWlfGxEgdRWpL91mJpow32kpWjxgHQ6CmR8KVEAX5SBalLC5Zdz+53vQ9b7MM2NdZLg500yBJ5Ctd2G2+hQQVUaQxcFYBG4q6Ls+JBNQs6bkbg+6MD/AMaa52VfGzoY38CPXV0JbYvxeKjaqbFSkLgkrNr1KbM7ZYrAKg6rAiKtRaYDJ9nVKbbWjeVRI2KQlI+tDrJuU7+gOR3S8IYuAKgqkHcKBII9v+Kyxbj0FjjL+0L6QltLqrWA0NFUeejbf3q99dF/P+4NLwHrzt5zwfeipRvpbeRr5/CyRPUD1omssOdv5JDXjnFW40vsCNpF5+M/jJlSuWpRMn15UqU9/Vi7IMOxcTe0RPtS1JxL7BmFSoo7tu7jl1CLIAuJPQX8zRKaitq5k/0ASsZLbaaaZQiHFlSlOkQVcAB9aYsUEvmTfF/UbxsruDYh1mdKSQs7INzPGEi9KzQivij0KhgyT+VF2By9QIKk3mAD9TSdldOpJQ2ur5Ae0Ob6ZabUCbhxQ2/lB+tPraq7kSoSNubRtWdxGrkv+6zel+5RDmaa9qJZ0H7G8HqxDrhHwpCR5m5/KqY/AurO5tbUI1Ge7dL/AMs5/KfpUCSMv2WfjDsqV+62NrwogfQ1jglPUO+39Dz+s1EZamLl0VFWe5nhsS4oOoIWhR0OA+IpT/2zH4bTHOtOPUrHneLNHx38garU5ssnkwNfZrqhc52qw7raG1JK0pUsqUlUvKBuAkGAEiwA5C0Vt1Po2KbcsUueyfQXHUZHtWeH8V9QNlaE3JUG1XSSnxA9QK4Wo0eTHPlGienlL4sfKFebNkHW0vVO9vlHL9c6TDlbZo0+neoZtHNquH1XYUYLBuq8ASEI5JIG/U7ecGnScL3N2zp5fXnDFsxRUTZ5XlSUJ8SkztpCdQEcDqMx50MIp8s8rkyuUrPMybLY1thWobFAKTPCdUyPX+tG4pNEhJOXxdADMcyxGIw7wWNEoXqBEAQknbaLDypalL3VzxY/HGEM0WueTmzTxgiuk1zZ3GubGGCa8FWA3yLw8ZNRhUXEp5UPIHJtsrfjDtfyCsGWVTZ0cb/ZorxOIpXLKcgBSudS6ESkW4R7T5USnXUXuJ43GF0FMEDnROfcuwzKGkoQlA+IACeZm59zNZMzlOV+RLNG1kyfxAyPiHwkcrdfPlTseGH/AC6lCjtNgy0yopEDUkFM/ENCoBPIrFx1FTCorO4124NWklGOS344+5imca6soEzvIEyVSdKgJ8JHhA0xtzknqZYwjCx+DV5Xkam7T630OpYfCSkaiCtSRqUDuuPEoDaCb+teYyz+NtdDntq+A3JMuOoKcTISRCRcrUdp/hj6gVIT9yW2A6emagnPhMLzJ9LZWoAF1ZOqdh/xtWhyjju+WxMmvliqQrwja51AFSiYAHA/laazPNsW8bg08ssqiH4bDtNuKUNJfUBrO6wkWHWKVFzyqKXTrfj7Hchjhgg4t9F+YJ22zZUoZbWU+GXCLKAVsjpzPG4rqZJpfKcGXVvuZD6VnoAuwrkGgmrDixkhy14mszjzwMOZY7COsKLb7am1jgoRPkdiPKvapiWmjsP2R5apvDd4oQXFFQ8thVM24oVj5OjMqJoC6SJ47DoW0vvEhSQkkg7EATUk0ot+Cm6VmBwmIAwylNiVIT4U7SuISAK5+j+J3+f1PH5lvybfLr8xFm3Zp/BYZrEPqBW4VKdTwaWYUhIPlqnqKd6mpZsscnd8f2O1l0kcMYqHRcCnAZOz3eIe70IeQ8ChNylxtaQU6RzkKvWzfkjCM06dG7SQhlg4zV0GYTGLc0hZbCU8eXoBQPLkl8zNkdNjh8iH7PZ1DqdaHELnhpFxxuVflS8mHdG402L9vG51liZpeIKcWvD92jwGLAgzaLpMceVD+Dj7Lm+q/KzFrI4oZIRhFNN912HWWYBDhUFIhafiTqWDH8N652OMve2Tj8PlHT1HpWkWPdj6vsxwezuHWy4tl3EJcSlRKFKSQFATBIH0NasePBPI8cZO0YMnpsMcFOUFTOQYnOnXAUkwkiCLmQbEEn+1aI6dQ6AQx4YfLEUutcqbtYbaDUqhMdKumL7idQMm1QKz4qNVRDXZa7+xb/lFczLH9o2aYv4SZcHGgvwBKfg+S0TfYUtyroK5PdPACp9WDQQ2jQDB60LfITQLk3aZoOaMQAgAkd5ClJsfxJSJjyn0rXLRtrdH8gHGzfZd2kwKhCcUxPEq7xu/G7jYnhfpFEsc4qtpFjl2DlY5lwXxmBI4jvWiIvaOURboKz5seWXai1iyS5SE7icEhX7NTLjpPhbwye/cUf4Qn16UuWLUSVSfBcseSvi6fUbZZleJcPeuIDLUyGlmXVHmsosjyubXjalT0XwNRfPnsXhnihK5rcHutvnUQAiRBVcwIgwSABYb9Btek4NPPFbu5PvQ3U6lZqUVSQqbXh0K8bgWo8AfCP5nNv8AbPmKVkhtV/M/H92Dp8cJyqTpFHaDPNkNFKYkFSDa52HCeo+t6COOU3eRLjt2N09RDFHbh/MCwWbIYQdE94oDUTclW/im0A+tMjDJutvjx9AJ6jEsdLliJ14kkkkkmSTuSedaNpzm+5EnhwqFWeoX9akkRBne9AaTsGKSOp5xk7OKR3b7aXE8J3B5g7ivXNDE7LsLgUtpCEeEJEAcgKGhyyh2DYKdzNBTKlkTDygKBSdlAgjobGiq1QFpnGc8xLeCzNph1ZOGQ4la9wqN0TG8K0k8wPSs2DHCE2l2Ofh0mOOZvx5Nj2/7TYRzDFhCw+t0BSe7hSUQd1q2GxEb1NTlgotN8nW/CZcsHSOR4x7uwmLFQKSIMc0wTwgkelMhl93FddDHoJ1mkn3/AJog0hR4+dZoNyb54PQTqMYpLkPy3OH8P4WxqTy4eh4VI5fbe1PgrJiWZb5KmW9jG3cVmBfcTGp0agNgEiR/6xXRlHdgTX7x5rVNrUwhJHVcwyXx963ZQpMoW7OlHNxtfQJwuGBSpSfAVAhaQLKMRNZ/wrU9+J7X3VcMJ6lOOzIt3jk4ZiezzgWvTBAUoeyjTnmSdMxOF8lJyZ0D4aJZosF4wZWXO/uGi3plbWDrwihug+1XaK2sHcQOIipaJTHOCPgSByiuVnfxscpfCkFBgASSJ4c/as+5voVwWNuKAO3nxNRyJvfREUOwDNyfl50LjbKtdyuSaLhAtlT+WtKHiTJ5ixmjhmyR6MulV2OuzWWYJDZDqT3h2mTN7AEGAKz6nLmyO4zqu1dTXpM0IcNcs1GV5FhcO2oqTHeEqBKZUb3SkEyQBabDrS8WTLld5V9jRnybFtxMNwuLS2CMOy3h/wDyJQlTyxxi0R1MzW+20c+Ub5bsqxGZvDUFYtwEX8JSggcAoBIiqTkuGwVEzuZYp1Z8a3F8tSlK9pJpORvoAK1K9aSkCfBVSi7PjVEPQgkcI9N6YotohBQND0KLGxQNlElOdKqizt5br1Q1EViqYaR8h6KolFi80QgST8qll7Tk32nKbxT6HENmRCFdRcFXTcD0rNkyLG3L6fqFg00p6mPHDTv6C7IMuWPCUSR+JQ3BsJmL8I/rWHNlvPuglb7Pz9Du4sajh2Tbpd0W9ocFLLbShpUXFcuSiIkbVpxZHpoZG1zx+p5zFpI5PU9sX8NWDP5aUaA340qSDO3QgjmDPtWCEZZpOKZ6rfHFG5rlcAuLZ0hRIII5yRUjjmpbWugz3IONp9QVGYuYYoWydOhUkSYUTEkjiB+VdLTalrbjbtP+ZxPUNFHJCeWviT4/gd4w+K1ISf3kg+4mtfXk5sHaKtWknkaiLfJzfD3W70ecH/2NcjVNrKxsegTopG9ko8DfSiWSRKKnGgd0ijWeSJQDiMvbVugU+GpYLihEvCftFIbgaTeeA/XGkze5tsBosVhYMqg7QBekSl2QNFOJTKhMgAGALSTxVzjlRR4iFaiiJbgXv0qXyKbtkgVKsLVTpFNky2Beb86FSspWezU4Qa4G+U4ZTnHpBHhk87Rw2ooq+gxOxu64+2CVLQLGDFoE6ff8vOmO11LboVYrFqcVq8SR0PHa368opbk+otlgeaQARJVvcnhfhA3PHlVOcSWB4pk6QsI0oNgNUnrS3HugaKAk+lA+Ci3DrSn40auVymPberi0uqshWhUX9Kq32ImRmKnUnUkkdBVERMIobKO7Kr1Y6qKVNiowkDuChCKV4QKF6lE7i1zs+CuZ0g7gAGfU7Vj1Ghx55Jz7G3BrJYYtRPMfkoJBSBABBBmNoBsdxQar09Z5RknVKhmm17xRkn3dmYzPLg860lc6BISeKrEEnlsazYtQsmZYmnT7vvt6DI6R4nPV38VVXZWD47L+5dSEalAjwo3uPij0j2qaqP4bPGUF17GrTSeqwyU+3f8AkC5o2CnbeujKSnBNdGYccXCdeClGUJdbUlQHwgpV72NZtPp2t0ZfdMfqNSrjKP2aGvY3EYhvwSpbQMJ1GdA5BRvAHCrhk1O9RrgRnwaSOPdF0/BsX3vDNdA5JzvIFgoWom6nXFe6zXE1POVj10GsUiiESKhZS5REsrUaJFCLFIGtZ1b7jh6gb/3oJTluoDbbKFYpSyqQkXtG8Cw/X0qSjFc3ZTaRU4YA5nny51ErFtXyWNYTUNSiACfWpJ7eAXFI81JHl0/4oabKXDPlEGBbyF78qLsG14JJQAJ40tu+CghjGqQfBPTh8uPlVxbj0ZEES44QVyd+HPyplt9UXZNK9EyI8gBFUpu+UUVvPhVhYeQk+ZoMk74RVjDBtgpFgLe550/HW0ZB8EHcApyQ2nxA3JNr8qGWPd0BasVupKTpVuLHr68aQ00+QOhanTFt/pR0mrRfYqffEABN+J/W1DSouiTSOZ3pUnyCQP8ANRqKL2nfFJr1IVg7oqhqZDTUKZJKahLPimqLsg4moQV/4a2FFYSArnQRxQUtyXI158ko7W+BZm2UBwhUkEcelKzaaGWScuqNGDVSwxcV0Yufyy0cqbs4oBZebIN4OBUSoGUrJYFoomKuKoTklaCM1xRSws8QhR9gau+BVfEc6y1C0oF77+9cyStnUUY0HJxbg40Dxor24stTma+IofZQLwIkc0nhVeyxbw0WDGA8DU2MXLG0LsXg1KlY2MnflYyKVPiQpqgZi0GJ86CnYlrkvcCTsmDz/tUbpcF2RdbVIBVa9gKi5XJZWjAFUkfOKKnXADiR0xQKLZSLVAQIBnjtEVW2yFzaYEgVKfYgXh8yWkGwnnxpkZyovk9dxQX8aZJ5Gw61TmpfMidQIpuYpLiCT1LAgefWrTlVEGWX5lpBCiZN/WtMMiXUNOivN1JVEJOrnNBlabpFMgjK4TqVudgD9aOOOkHXAOvDFINr0iUGgAe9BtYLPNJqbS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http://cs410218.vk.me/v410218516/54a/IFCjFIjXa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9"/>
            <a:ext cx="8964488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Найменша</a:t>
            </a:r>
            <a:r>
              <a:rPr lang="ru-RU" dirty="0" smtClean="0"/>
              <a:t> жаба –</a:t>
            </a:r>
            <a:r>
              <a:rPr lang="ru-RU" dirty="0" err="1" smtClean="0"/>
              <a:t>чорногруда</a:t>
            </a:r>
            <a:r>
              <a:rPr lang="ru-RU" dirty="0" smtClean="0"/>
              <a:t> </a:t>
            </a:r>
            <a:r>
              <a:rPr lang="ru-RU" dirty="0" err="1" smtClean="0"/>
              <a:t>жаба</a:t>
            </a:r>
            <a:r>
              <a:rPr lang="ru-RU" dirty="0" smtClean="0"/>
              <a:t> (&gt;</a:t>
            </a:r>
            <a:r>
              <a:rPr lang="en-US" dirty="0" err="1" smtClean="0"/>
              <a:t>Bufotaitanusbeiranus</a:t>
            </a:r>
            <a:r>
              <a:rPr lang="en-US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Африці</a:t>
            </a:r>
            <a:r>
              <a:rPr lang="ru-RU" dirty="0" smtClean="0"/>
              <a:t>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примірник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24 мм </a:t>
            </a:r>
            <a:r>
              <a:rPr lang="ru-RU" dirty="0" err="1" smtClean="0"/>
              <a:t>завдовжки</a:t>
            </a:r>
            <a:r>
              <a:rPr lang="ru-RU" dirty="0" smtClean="0"/>
              <a:t>.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smtClean="0"/>
              <a:t>жаба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err="1" smtClean="0"/>
              <a:t>амфібія</a:t>
            </a:r>
            <a:r>
              <a:rPr lang="ru-RU" dirty="0" smtClean="0"/>
              <a:t> – </a:t>
            </a:r>
            <a:r>
              <a:rPr lang="ru-RU" dirty="0" err="1" smtClean="0"/>
              <a:t>кубинський</a:t>
            </a:r>
            <a:r>
              <a:rPr lang="ru-RU" dirty="0" smtClean="0"/>
              <a:t> карлик (&gt;</a:t>
            </a:r>
            <a:r>
              <a:rPr lang="en-US" dirty="0" err="1" smtClean="0"/>
              <a:t>Sminthilluslimbatus</a:t>
            </a:r>
            <a:r>
              <a:rPr lang="en-US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на </a:t>
            </a:r>
            <a:r>
              <a:rPr lang="ru-RU" dirty="0" err="1" smtClean="0"/>
              <a:t>Кубі</a:t>
            </a:r>
            <a:r>
              <a:rPr lang="ru-RU" dirty="0" smtClean="0"/>
              <a:t>;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кінчика</a:t>
            </a:r>
            <a:r>
              <a:rPr lang="ru-RU" dirty="0" smtClean="0"/>
              <a:t> </a:t>
            </a:r>
            <a:r>
              <a:rPr lang="ru-RU" dirty="0" err="1" smtClean="0"/>
              <a:t>морди</a:t>
            </a:r>
            <a:r>
              <a:rPr lang="ru-RU" dirty="0" smtClean="0"/>
              <a:t> до анального </a:t>
            </a:r>
            <a:r>
              <a:rPr lang="ru-RU" dirty="0" err="1" smtClean="0"/>
              <a:t>отвора</a:t>
            </a:r>
            <a:r>
              <a:rPr lang="ru-RU" dirty="0" smtClean="0"/>
              <a:t> </a:t>
            </a:r>
            <a:r>
              <a:rPr lang="ru-RU" dirty="0" smtClean="0"/>
              <a:t>становить 0,85 – </a:t>
            </a:r>
            <a:r>
              <a:rPr lang="ru-RU" dirty="0" smtClean="0"/>
              <a:t>1,2.</a:t>
            </a:r>
            <a:endParaRPr lang="ru-RU" dirty="0"/>
          </a:p>
        </p:txBody>
      </p:sp>
      <p:pic>
        <p:nvPicPr>
          <p:cNvPr id="47106" name="Picture 2" descr="http://i52.fastpic.ru/big/2013/0411/b2/234ebfe652a31c59e5956141ce7f1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6096000" cy="3789040"/>
          </a:xfrm>
          <a:prstGeom prst="rect">
            <a:avLst/>
          </a:prstGeom>
          <a:noFill/>
        </p:spPr>
      </p:pic>
      <p:pic>
        <p:nvPicPr>
          <p:cNvPr id="47108" name="Picture 4" descr="http://naturelight.ru/photo/2011-10-22/44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987824" cy="2376264"/>
          </a:xfrm>
          <a:prstGeom prst="rect">
            <a:avLst/>
          </a:prstGeom>
          <a:noFill/>
        </p:spPr>
      </p:pic>
      <p:pic>
        <p:nvPicPr>
          <p:cNvPr id="47110" name="Picture 6" descr="http://byaki.net/uploads/posts/2007-11/thumbs/1196404485_malenkaya-ja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291581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</TotalTime>
  <Words>1304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Різноманітність  жаб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Iнна</dc:creator>
  <cp:lastModifiedBy>Iнна</cp:lastModifiedBy>
  <cp:revision>12</cp:revision>
  <dcterms:created xsi:type="dcterms:W3CDTF">2015-02-25T14:57:37Z</dcterms:created>
  <dcterms:modified xsi:type="dcterms:W3CDTF">2015-02-25T16:57:40Z</dcterms:modified>
</cp:coreProperties>
</file>