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2EAB85-9435-48E2-81AE-7978E934668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2C2DE5E-377B-4D0A-9395-CFAA9D087C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AB85-9435-48E2-81AE-7978E934668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DE5E-377B-4D0A-9395-CFAA9D087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AB85-9435-48E2-81AE-7978E934668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DE5E-377B-4D0A-9395-CFAA9D087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AB85-9435-48E2-81AE-7978E934668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DE5E-377B-4D0A-9395-CFAA9D087C3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2EAB85-9435-48E2-81AE-7978E934668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DE5E-377B-4D0A-9395-CFAA9D087C3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AB85-9435-48E2-81AE-7978E934668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DE5E-377B-4D0A-9395-CFAA9D087C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AB85-9435-48E2-81AE-7978E934668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DE5E-377B-4D0A-9395-CFAA9D087C3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EAB85-9435-48E2-81AE-7978E934668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DE5E-377B-4D0A-9395-CFAA9D087C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AB85-9435-48E2-81AE-7978E934668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DE5E-377B-4D0A-9395-CFAA9D087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2EAB85-9435-48E2-81AE-7978E934668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DE5E-377B-4D0A-9395-CFAA9D087C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2EAB85-9435-48E2-81AE-7978E934668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DE5E-377B-4D0A-9395-CFAA9D087C3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82EAB85-9435-48E2-81AE-7978E934668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2C2DE5E-377B-4D0A-9395-CFAA9D087C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uluarbc.com.ua/nasekomie-kryma/ukus-zmei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Ученицы 10-А класса: </a:t>
            </a:r>
            <a:r>
              <a:rPr lang="ru-RU" smtClean="0"/>
              <a:t>Мельник Анастасии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896" y="-99392"/>
            <a:ext cx="5008568" cy="3821000"/>
          </a:xfrm>
        </p:spPr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sz="3600" dirty="0" smtClean="0"/>
              <a:t>на тему: «Степная гадюка»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0717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836712"/>
            <a:ext cx="8595360" cy="5328592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Что нужно делать при укусе змеи</a:t>
            </a:r>
            <a:r>
              <a:rPr lang="ru-RU" sz="2800" dirty="0" smtClean="0"/>
              <a:t>:</a:t>
            </a: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512064" indent="-514350" algn="just">
              <a:buFont typeface="+mj-lt"/>
              <a:buAutoNum type="arabicPeriod"/>
            </a:pPr>
            <a:r>
              <a:rPr lang="ru-RU" sz="2000" dirty="0"/>
              <a:t>Постарайтесь как можно быстрее оторвать змею от кожи – чем меньше время укуса, тем меньше яда попадет в организм.</a:t>
            </a:r>
          </a:p>
          <a:p>
            <a:pPr marL="512064" indent="-514350" algn="just">
              <a:buFont typeface="+mj-lt"/>
              <a:buAutoNum type="arabicPeriod"/>
            </a:pPr>
            <a:r>
              <a:rPr lang="ru-RU" sz="2000" dirty="0"/>
              <a:t>Отсосите яд из ранки, постоянно сплевывая слюну. Действие яда зависит, от количества, которое попадет в организм.</a:t>
            </a:r>
          </a:p>
          <a:p>
            <a:pPr marL="512064" indent="-514350" algn="just">
              <a:buFont typeface="+mj-lt"/>
              <a:buAutoNum type="arabicPeriod"/>
            </a:pPr>
            <a:r>
              <a:rPr lang="ru-RU" sz="2000" dirty="0"/>
              <a:t>Приложите на место укуса холод.</a:t>
            </a:r>
          </a:p>
          <a:p>
            <a:pPr marL="512064" indent="-514350" algn="just">
              <a:buFont typeface="+mj-lt"/>
              <a:buAutoNum type="arabicPeriod"/>
            </a:pPr>
            <a:r>
              <a:rPr lang="ru-RU" sz="2000" dirty="0"/>
              <a:t>Если укус в конечности, надо снять с них все – обувь, носки, браслеты, часы, кольца и </a:t>
            </a:r>
            <a:r>
              <a:rPr lang="ru-RU" sz="2000" dirty="0" err="1"/>
              <a:t>тд</a:t>
            </a:r>
            <a:r>
              <a:rPr lang="ru-RU" sz="2000" dirty="0"/>
              <a:t>..</a:t>
            </a:r>
          </a:p>
          <a:p>
            <a:pPr marL="512064" indent="-514350" algn="just">
              <a:buFont typeface="+mj-lt"/>
              <a:buAutoNum type="arabicPeriod"/>
            </a:pPr>
            <a:r>
              <a:rPr lang="ru-RU" sz="2000" dirty="0"/>
              <a:t>Пострадавшего нужно в кратчайшие сроки доставить в больницу. Если укус в ногу – нужно переносить на носилках.</a:t>
            </a:r>
          </a:p>
          <a:p>
            <a:pPr marL="512064" indent="-514350" algn="just">
              <a:buFont typeface="+mj-lt"/>
              <a:buAutoNum type="arabicPeriod"/>
            </a:pPr>
            <a:r>
              <a:rPr lang="ru-RU" sz="2000" dirty="0"/>
              <a:t>Давать пить много жидкости (но не алкоголя!).</a:t>
            </a:r>
          </a:p>
        </p:txBody>
      </p:sp>
    </p:spTree>
    <p:extLst>
      <p:ext uri="{BB962C8B-B14F-4D97-AF65-F5344CB8AC3E}">
        <p14:creationId xmlns:p14="http://schemas.microsoft.com/office/powerpoint/2010/main" val="390432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0" y="0"/>
            <a:ext cx="9148680" cy="7181714"/>
          </a:xfrm>
        </p:spPr>
      </p:pic>
    </p:spTree>
    <p:extLst>
      <p:ext uri="{BB962C8B-B14F-4D97-AF65-F5344CB8AC3E}">
        <p14:creationId xmlns:p14="http://schemas.microsoft.com/office/powerpoint/2010/main" val="141874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973" cy="6853480"/>
          </a:xfrm>
        </p:spPr>
      </p:pic>
    </p:spTree>
    <p:extLst>
      <p:ext uri="{BB962C8B-B14F-4D97-AF65-F5344CB8AC3E}">
        <p14:creationId xmlns:p14="http://schemas.microsoft.com/office/powerpoint/2010/main" val="172028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использованной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www.kuluarbc.com.ua/nasekomie-kryma/ukus-zmei.html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>Главная / Блог о туризме / Опасные насекомые Крыма / Укус змеи. Первая помощь при укусе змеи. Степная гадюка.</a:t>
            </a:r>
          </a:p>
        </p:txBody>
      </p:sp>
    </p:spTree>
    <p:extLst>
      <p:ext uri="{BB962C8B-B14F-4D97-AF65-F5344CB8AC3E}">
        <p14:creationId xmlns:p14="http://schemas.microsoft.com/office/powerpoint/2010/main" val="15125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492896"/>
            <a:ext cx="7272808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/>
              <a:t>Спасибо за внимание! </a:t>
            </a:r>
            <a:r>
              <a:rPr lang="ru-RU" sz="4400" dirty="0" smtClean="0">
                <a:sym typeface="Wingdings" pitchFamily="2" charset="2"/>
              </a:rPr>
              <a:t>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8377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060848"/>
            <a:ext cx="8186112" cy="2130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Укус змеи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0" indent="0"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Степная гадюка в Крыму. </a:t>
            </a:r>
            <a:endParaRPr lang="en-US" sz="2800" dirty="0" smtClean="0"/>
          </a:p>
          <a:p>
            <a:pPr marL="0" indent="0" algn="ctr">
              <a:buNone/>
            </a:pPr>
            <a:r>
              <a:rPr lang="ru-RU" sz="2800" dirty="0" smtClean="0"/>
              <a:t>Первая </a:t>
            </a:r>
            <a:r>
              <a:rPr lang="ru-RU" sz="2800" dirty="0"/>
              <a:t>помощь при укусе змеи.</a:t>
            </a:r>
          </a:p>
        </p:txBody>
      </p:sp>
    </p:spTree>
    <p:extLst>
      <p:ext uri="{BB962C8B-B14F-4D97-AF65-F5344CB8AC3E}">
        <p14:creationId xmlns:p14="http://schemas.microsoft.com/office/powerpoint/2010/main" val="971707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620688"/>
            <a:ext cx="4153664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Единственная ядовитая змея в Крыму – степная гадюка. Обитает в степной части полуострова, иногда встречается в предгорье. Встречаются степные гадюки не очень часто и «знакомство» с неядовитым ужом или медянкой более вероятно. Если вы не специалист по змеям, то степную гадюку сможете отличить по характерной темной полосе на спине и треугольной голове. Характер змеи соответствует ее названию – она крайне неуживчива и злобная.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860032" cy="32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5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Степная </a:t>
            </a:r>
            <a:r>
              <a:rPr lang="ru-RU" dirty="0" smtClean="0"/>
              <a:t>гадюка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916832"/>
            <a:ext cx="4320480" cy="547260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Степная гадюка – вид ядовитых змей семейства </a:t>
            </a:r>
            <a:r>
              <a:rPr lang="ru-RU" dirty="0" err="1"/>
              <a:t>гадюковых</a:t>
            </a:r>
            <a:r>
              <a:rPr lang="ru-RU" dirty="0"/>
              <a:t>. Длина туловища змеи не превышает 55 см, самки обычно крупнее самцов. Сверху степная гадюка </a:t>
            </a:r>
            <a:r>
              <a:rPr lang="ru-RU" dirty="0" err="1"/>
              <a:t>буровато</a:t>
            </a:r>
            <a:r>
              <a:rPr lang="ru-RU" dirty="0"/>
              <a:t>-серого цвета с темной полоской посередине спины. Бока и туловище укрыто темными не резкими пятнами.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1755042"/>
            <a:ext cx="480053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00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1412776"/>
            <a:ext cx="4441696" cy="46794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После зимы гадюки чаще всего появляются в марте и начале апреля. Покинув свои зимние убежища змеи большую часть времени проводят на открытых местах, греясь на солнышке. В середине апреля у степных гадюк наступает период спаривания. Самцы в это время чрезвычайно активны, они разыскивают самок и часто попадаются на глаза. Именно в это время встреча со змеями наиболее вероятна, поэтому будьте осторожны!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" y="384461"/>
            <a:ext cx="4491422" cy="598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7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Укус </a:t>
            </a:r>
            <a:r>
              <a:rPr lang="ru-RU" dirty="0" smtClean="0"/>
              <a:t>змеи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988840"/>
            <a:ext cx="4513704" cy="38164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Укус змеи не смертелен для человека. За последние 200 лет в Крыму от укуса змеи никто не умер. Чаще всего укус происходит случайно – если наступить  на змею во время сбора ягод, грибов, хвороста. Так же часты укусы при попытке поймать красивую </a:t>
            </a:r>
            <a:r>
              <a:rPr lang="ru-RU" dirty="0" err="1"/>
              <a:t>змеючку</a:t>
            </a:r>
            <a:r>
              <a:rPr lang="ru-RU" dirty="0"/>
              <a:t>. Никогда такого не делайте!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916832"/>
            <a:ext cx="3578373" cy="36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00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0"/>
            <a:ext cx="4369688" cy="511146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При укусе гадюки появляется сильная боль, возникает отек в месте укуса, который быстро растет и распространяется на значительную часть тела. Характерны сонливость и обморок, иногда возбуждение и судороги. Смерть после укуса змеи в Украине редкость.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4783887" cy="352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Первая помощь при укусе змеи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2564904"/>
            <a:ext cx="8595360" cy="36713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Все из нас видели кучу фильмов и вообще знают много всего, что можно сделать при укусе змеи. Но всему ли можно доверять? А ведь можно и навредить, если сделать не то. Поэтому сначала разберем, что не нужно делать при укусе змеи, а потом что нужно.</a:t>
            </a:r>
          </a:p>
        </p:txBody>
      </p:sp>
    </p:spTree>
    <p:extLst>
      <p:ext uri="{BB962C8B-B14F-4D97-AF65-F5344CB8AC3E}">
        <p14:creationId xmlns:p14="http://schemas.microsoft.com/office/powerpoint/2010/main" val="236951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8595360" cy="561662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000" dirty="0"/>
              <a:t>Что нельзя делать при укусе змеи</a:t>
            </a:r>
            <a:r>
              <a:rPr lang="ru-RU" sz="3000" dirty="0" smtClean="0"/>
              <a:t>:</a:t>
            </a:r>
            <a:endParaRPr lang="en-US" sz="3000" dirty="0" smtClean="0"/>
          </a:p>
          <a:p>
            <a:pPr algn="just"/>
            <a:endParaRPr lang="en-US" sz="3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Ни в коем случае нельзя ловить и убивать змею. Кроме бесполезной траты времени часто это добавляет еще одного укушенного.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Ни в коем случае нельзя накладывать жгут! Он не препятствует распространению яда, зато может вызвать омертвение конечности и гангрену.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Запрещено пить алкоголь. Алкоголь ускоряет распространения яда с кровью по всему телу.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Нельзя делать надрезы, они не эффективны.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Нельзя прижигать  место укуса. Во время укуса змеи яд проникает глубоко под кожу и прижигание не способно его разрушить.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Запрещается накладывать согревающие компрессы и мазать согревающими мазями.</a:t>
            </a:r>
          </a:p>
        </p:txBody>
      </p:sp>
    </p:spTree>
    <p:extLst>
      <p:ext uri="{BB962C8B-B14F-4D97-AF65-F5344CB8AC3E}">
        <p14:creationId xmlns:p14="http://schemas.microsoft.com/office/powerpoint/2010/main" val="71165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41</TotalTime>
  <Words>611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Soho</vt:lpstr>
      <vt:lpstr>Презентация на тему: «Степная гадюка»</vt:lpstr>
      <vt:lpstr>Презентация PowerPoint</vt:lpstr>
      <vt:lpstr>Презентация PowerPoint</vt:lpstr>
      <vt:lpstr>Степная гадюка</vt:lpstr>
      <vt:lpstr>Презентация PowerPoint</vt:lpstr>
      <vt:lpstr>Укус змеи</vt:lpstr>
      <vt:lpstr>Презентация PowerPoint</vt:lpstr>
      <vt:lpstr>Первая помощь при укусе змеи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использованной литературы: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«Степная гадюка»</dc:title>
  <dc:creator>User</dc:creator>
  <cp:lastModifiedBy>User</cp:lastModifiedBy>
  <cp:revision>5</cp:revision>
  <dcterms:created xsi:type="dcterms:W3CDTF">2013-05-06T17:21:20Z</dcterms:created>
  <dcterms:modified xsi:type="dcterms:W3CDTF">2013-05-06T19:19:31Z</dcterms:modified>
</cp:coreProperties>
</file>