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456">
          <p15:clr>
            <a:srgbClr val="A4A3A4"/>
          </p15:clr>
        </p15:guide>
        <p15:guide id="3" pos="2880">
          <p15:clr>
            <a:srgbClr val="A4A3A4"/>
          </p15:clr>
        </p15:guide>
        <p15:guide id="4" pos="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14" d="100"/>
          <a:sy n="114" d="100"/>
        </p:scale>
        <p:origin x="1446" y="84"/>
      </p:cViewPr>
      <p:guideLst>
        <p:guide orient="horz" pos="2160"/>
        <p:guide orient="horz" pos="3456"/>
        <p:guide pos="2880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0167BB-5252-4B42-B39A-1524CFFB716C}" type="doc">
      <dgm:prSet loTypeId="urn:microsoft.com/office/officeart/2005/8/layout/pList2" loCatId="pictur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7636F1D-7E51-4C86-A561-A30EAD0400D3}">
      <dgm:prSet phldrT="[Текст]" custT="1"/>
      <dgm:spPr/>
      <dgm:t>
        <a:bodyPr vert="horz" anchor="ctr"/>
        <a:lstStyle/>
        <a:p>
          <a:r>
            <a:rPr lang="uk-UA" sz="1600" b="0" i="1" cap="none" spc="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</a:rPr>
            <a:t>Відкриття вірусів</a:t>
          </a:r>
          <a:endParaRPr lang="ru-RU" sz="1600" b="0" i="1" cap="none" spc="0" dirty="0">
            <a:ln w="12700" cmpd="sng">
              <a:solidFill>
                <a:schemeClr val="tx1"/>
              </a:solidFill>
              <a:prstDash val="solid"/>
            </a:ln>
            <a:solidFill>
              <a:schemeClr val="accent5">
                <a:lumMod val="60000"/>
                <a:lumOff val="40000"/>
              </a:schemeClr>
            </a:solidFill>
            <a:effectLst/>
          </a:endParaRPr>
        </a:p>
      </dgm:t>
    </dgm:pt>
    <dgm:pt modelId="{0DFEBC15-2E25-468A-B8AA-A19C3F233154}" type="parTrans" cxnId="{9CB05774-ECCF-4E65-B034-4F968189F749}">
      <dgm:prSet/>
      <dgm:spPr/>
      <dgm:t>
        <a:bodyPr/>
        <a:lstStyle/>
        <a:p>
          <a:endParaRPr lang="ru-RU"/>
        </a:p>
      </dgm:t>
    </dgm:pt>
    <dgm:pt modelId="{F9E773B2-C3B3-41C4-8C31-E23AC1C821BF}" type="sibTrans" cxnId="{9CB05774-ECCF-4E65-B034-4F968189F749}">
      <dgm:prSet/>
      <dgm:spPr/>
      <dgm:t>
        <a:bodyPr/>
        <a:lstStyle/>
        <a:p>
          <a:endParaRPr lang="ru-RU"/>
        </a:p>
      </dgm:t>
    </dgm:pt>
    <dgm:pt modelId="{5ECEFB94-251C-4DAE-A6C1-0B45A14F0E8E}">
      <dgm:prSet phldrT="[Текст]" custT="1"/>
      <dgm:spPr/>
      <dgm:t>
        <a:bodyPr anchor="ctr"/>
        <a:lstStyle/>
        <a:p>
          <a:r>
            <a:rPr lang="uk-UA" sz="1600" b="0" i="1" cap="none" spc="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Віруси рослин </a:t>
          </a:r>
          <a:endParaRPr lang="ru-RU" sz="1600" b="0" i="1" cap="none" spc="0" dirty="0">
            <a:ln w="12700" cmpd="sng">
              <a:solidFill>
                <a:schemeClr val="tx1"/>
              </a:solidFill>
              <a:prstDash val="solid"/>
            </a:ln>
            <a:solidFill>
              <a:schemeClr val="accent5">
                <a:lumMod val="60000"/>
                <a:lumOff val="4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F0B763-8C1B-4CD3-BAEA-52313369BC12}" type="parTrans" cxnId="{11168ED4-2F58-48B4-B7E7-E25246AEB3DE}">
      <dgm:prSet/>
      <dgm:spPr/>
      <dgm:t>
        <a:bodyPr/>
        <a:lstStyle/>
        <a:p>
          <a:endParaRPr lang="ru-RU"/>
        </a:p>
      </dgm:t>
    </dgm:pt>
    <dgm:pt modelId="{4F02BD18-0357-4D14-A51D-7723CBCFBFDE}" type="sibTrans" cxnId="{11168ED4-2F58-48B4-B7E7-E25246AEB3DE}">
      <dgm:prSet/>
      <dgm:spPr/>
      <dgm:t>
        <a:bodyPr/>
        <a:lstStyle/>
        <a:p>
          <a:endParaRPr lang="ru-RU"/>
        </a:p>
      </dgm:t>
    </dgm:pt>
    <dgm:pt modelId="{7F9F1850-D5F1-4DEE-AD39-58BEA59C32E0}">
      <dgm:prSet phldrT="[Текст]" custT="1"/>
      <dgm:spPr/>
      <dgm:t>
        <a:bodyPr anchor="ctr"/>
        <a:lstStyle/>
        <a:p>
          <a:r>
            <a:rPr lang="uk-UA" sz="1600" b="1" i="1" cap="none" spc="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Віруси людини, тварини</a:t>
          </a:r>
          <a:endParaRPr lang="ru-RU" sz="1600" b="1" i="1" cap="none" spc="0" dirty="0">
            <a:ln w="12700" cmpd="sng">
              <a:solidFill>
                <a:schemeClr val="tx1"/>
              </a:solidFill>
              <a:prstDash val="solid"/>
            </a:ln>
            <a:solidFill>
              <a:schemeClr val="accent5">
                <a:lumMod val="60000"/>
                <a:lumOff val="4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082E55-600E-412D-8D85-29868DFFD4B8}" type="parTrans" cxnId="{8BA8F18B-9C30-412E-B333-FA9714D62369}">
      <dgm:prSet/>
      <dgm:spPr/>
      <dgm:t>
        <a:bodyPr/>
        <a:lstStyle/>
        <a:p>
          <a:endParaRPr lang="ru-RU"/>
        </a:p>
      </dgm:t>
    </dgm:pt>
    <dgm:pt modelId="{F96D0ADD-B8E1-4067-9E18-8F71F6EA0C5F}" type="sibTrans" cxnId="{8BA8F18B-9C30-412E-B333-FA9714D62369}">
      <dgm:prSet/>
      <dgm:spPr/>
      <dgm:t>
        <a:bodyPr/>
        <a:lstStyle/>
        <a:p>
          <a:endParaRPr lang="ru-RU"/>
        </a:p>
      </dgm:t>
    </dgm:pt>
    <dgm:pt modelId="{C3092F52-4FDF-4CAF-9F13-29B9FB7DAC5C}">
      <dgm:prSet custT="1"/>
      <dgm:spPr/>
      <dgm:t>
        <a:bodyPr anchor="ctr"/>
        <a:lstStyle/>
        <a:p>
          <a:r>
            <a:rPr lang="uk-UA" sz="1600" b="0" i="1" cap="none" spc="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Бактеріофаги</a:t>
          </a:r>
          <a:endParaRPr lang="ru-RU" sz="1600" b="0" i="1" cap="none" spc="0" dirty="0">
            <a:ln w="12700" cmpd="sng">
              <a:solidFill>
                <a:schemeClr val="tx1"/>
              </a:solidFill>
              <a:prstDash val="solid"/>
            </a:ln>
            <a:solidFill>
              <a:schemeClr val="accent5">
                <a:lumMod val="60000"/>
                <a:lumOff val="4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B97981-0D21-4E95-833D-5C80F4FF6B43}" type="parTrans" cxnId="{C9F329A2-1681-4961-8D2F-66A7B92CD4E1}">
      <dgm:prSet/>
      <dgm:spPr/>
      <dgm:t>
        <a:bodyPr/>
        <a:lstStyle/>
        <a:p>
          <a:endParaRPr lang="ru-RU"/>
        </a:p>
      </dgm:t>
    </dgm:pt>
    <dgm:pt modelId="{7682DF74-273D-4367-94C1-C3D4B336390C}" type="sibTrans" cxnId="{C9F329A2-1681-4961-8D2F-66A7B92CD4E1}">
      <dgm:prSet/>
      <dgm:spPr/>
      <dgm:t>
        <a:bodyPr/>
        <a:lstStyle/>
        <a:p>
          <a:endParaRPr lang="ru-RU"/>
        </a:p>
      </dgm:t>
    </dgm:pt>
    <dgm:pt modelId="{F0240118-A130-4404-AD05-B0EA9B4ED94B}">
      <dgm:prSet custT="1"/>
      <dgm:spPr/>
      <dgm:t>
        <a:bodyPr anchor="ctr"/>
        <a:lstStyle/>
        <a:p>
          <a:r>
            <a:rPr lang="uk-UA" sz="1200" b="0" i="1" cap="none" spc="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Чи можна бактеріофагами лікувати бактеріальні захворювання?</a:t>
          </a:r>
          <a:endParaRPr lang="ru-RU" sz="1200" b="0" i="1" cap="none" spc="0" dirty="0">
            <a:ln w="12700" cmpd="sng">
              <a:solidFill>
                <a:schemeClr val="tx1"/>
              </a:solidFill>
              <a:prstDash val="solid"/>
            </a:ln>
            <a:solidFill>
              <a:schemeClr val="accent5">
                <a:lumMod val="60000"/>
                <a:lumOff val="4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F0EFDC-6092-4D26-AA43-F6B241C8E155}" type="parTrans" cxnId="{A68BE2C2-F515-4F57-8D8A-793F3898EE7E}">
      <dgm:prSet/>
      <dgm:spPr/>
      <dgm:t>
        <a:bodyPr/>
        <a:lstStyle/>
        <a:p>
          <a:endParaRPr lang="ru-RU"/>
        </a:p>
      </dgm:t>
    </dgm:pt>
    <dgm:pt modelId="{32811DA2-B612-4D8D-8888-594CD70A3BE9}" type="sibTrans" cxnId="{A68BE2C2-F515-4F57-8D8A-793F3898EE7E}">
      <dgm:prSet/>
      <dgm:spPr/>
      <dgm:t>
        <a:bodyPr/>
        <a:lstStyle/>
        <a:p>
          <a:endParaRPr lang="ru-RU"/>
        </a:p>
      </dgm:t>
    </dgm:pt>
    <dgm:pt modelId="{5DF54FCB-908E-4B63-9EDC-6EF923505801}" type="pres">
      <dgm:prSet presAssocID="{A90167BB-5252-4B42-B39A-1524CFFB716C}" presName="Name0" presStyleCnt="0">
        <dgm:presLayoutVars>
          <dgm:dir/>
          <dgm:resizeHandles val="exact"/>
        </dgm:presLayoutVars>
      </dgm:prSet>
      <dgm:spPr/>
    </dgm:pt>
    <dgm:pt modelId="{026F3870-F36B-4D34-804C-B2D8E500869A}" type="pres">
      <dgm:prSet presAssocID="{A90167BB-5252-4B42-B39A-1524CFFB716C}" presName="bkgdShp" presStyleLbl="alignAccFollowNode1" presStyleIdx="0" presStyleCnt="1"/>
      <dgm:spPr/>
    </dgm:pt>
    <dgm:pt modelId="{6E488AD4-5C34-4CD0-B329-53973FC040E9}" type="pres">
      <dgm:prSet presAssocID="{A90167BB-5252-4B42-B39A-1524CFFB716C}" presName="linComp" presStyleCnt="0"/>
      <dgm:spPr/>
    </dgm:pt>
    <dgm:pt modelId="{B9ED3708-A60E-4014-ACA3-160850EAA3C9}" type="pres">
      <dgm:prSet presAssocID="{D7636F1D-7E51-4C86-A561-A30EAD0400D3}" presName="compNode" presStyleCnt="0"/>
      <dgm:spPr/>
    </dgm:pt>
    <dgm:pt modelId="{C5D7480A-13DB-4184-B443-B1EAE2A14987}" type="pres">
      <dgm:prSet presAssocID="{D7636F1D-7E51-4C86-A561-A30EAD0400D3}" presName="node" presStyleLbl="node1" presStyleIdx="0" presStyleCnt="5" custLinFactNeighborX="-1028" custLinFactNeighborY="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52334-5B4B-4969-823C-EAD15D0965D0}" type="pres">
      <dgm:prSet presAssocID="{D7636F1D-7E51-4C86-A561-A30EAD0400D3}" presName="invisiNode" presStyleLbl="node1" presStyleIdx="0" presStyleCnt="5"/>
      <dgm:spPr/>
    </dgm:pt>
    <dgm:pt modelId="{3A9FAA9E-7372-4B6D-9463-D5CABDDE0A23}" type="pres">
      <dgm:prSet presAssocID="{D7636F1D-7E51-4C86-A561-A30EAD0400D3}" presName="imagNode" presStyleLbl="fgImgPlace1" presStyleIdx="0" presStyleCnt="5" custLinFactNeighborX="2189" custLinFactNeighborY="-2688"/>
      <dgm:spPr/>
    </dgm:pt>
    <dgm:pt modelId="{B54FB73C-BA49-43E7-BC7E-BF47CC7EB0CF}" type="pres">
      <dgm:prSet presAssocID="{F9E773B2-C3B3-41C4-8C31-E23AC1C821BF}" presName="sibTrans" presStyleLbl="sibTrans2D1" presStyleIdx="0" presStyleCnt="0"/>
      <dgm:spPr/>
    </dgm:pt>
    <dgm:pt modelId="{D8BA29FC-C921-41A5-B185-67B68BB17883}" type="pres">
      <dgm:prSet presAssocID="{5ECEFB94-251C-4DAE-A6C1-0B45A14F0E8E}" presName="compNode" presStyleCnt="0"/>
      <dgm:spPr/>
    </dgm:pt>
    <dgm:pt modelId="{17662F1B-80F7-4622-A66A-0CA9DF27C7B3}" type="pres">
      <dgm:prSet presAssocID="{5ECEFB94-251C-4DAE-A6C1-0B45A14F0E8E}" presName="node" presStyleLbl="node1" presStyleIdx="1" presStyleCnt="5" custLinFactNeighborX="983" custLinFactNeighborY="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445FD-5823-4BAA-97E7-7624CB768110}" type="pres">
      <dgm:prSet presAssocID="{5ECEFB94-251C-4DAE-A6C1-0B45A14F0E8E}" presName="invisiNode" presStyleLbl="node1" presStyleIdx="1" presStyleCnt="5"/>
      <dgm:spPr/>
    </dgm:pt>
    <dgm:pt modelId="{7B618D79-C9A5-4185-89BC-9AF4C2C81F0A}" type="pres">
      <dgm:prSet presAssocID="{5ECEFB94-251C-4DAE-A6C1-0B45A14F0E8E}" presName="imagNode" presStyleLbl="fgImgPlace1" presStyleIdx="1" presStyleCnt="5"/>
      <dgm:spPr/>
    </dgm:pt>
    <dgm:pt modelId="{DDF66D77-2AA0-4E7F-A268-7F1124B01322}" type="pres">
      <dgm:prSet presAssocID="{4F02BD18-0357-4D14-A51D-7723CBCFBFDE}" presName="sibTrans" presStyleLbl="sibTrans2D1" presStyleIdx="0" presStyleCnt="0"/>
      <dgm:spPr/>
    </dgm:pt>
    <dgm:pt modelId="{C88273DE-75CB-4177-824D-D99A3A19651B}" type="pres">
      <dgm:prSet presAssocID="{7F9F1850-D5F1-4DEE-AD39-58BEA59C32E0}" presName="compNode" presStyleCnt="0"/>
      <dgm:spPr/>
    </dgm:pt>
    <dgm:pt modelId="{471F934B-9C6B-460A-997E-D7E4456C67BE}" type="pres">
      <dgm:prSet presAssocID="{7F9F1850-D5F1-4DEE-AD39-58BEA59C32E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DF9D7-05BD-48D1-8CBA-50A9B04973CB}" type="pres">
      <dgm:prSet presAssocID="{7F9F1850-D5F1-4DEE-AD39-58BEA59C32E0}" presName="invisiNode" presStyleLbl="node1" presStyleIdx="2" presStyleCnt="5"/>
      <dgm:spPr/>
    </dgm:pt>
    <dgm:pt modelId="{AB7DCF18-5C27-4130-8021-F4C781E0F4CE}" type="pres">
      <dgm:prSet presAssocID="{7F9F1850-D5F1-4DEE-AD39-58BEA59C32E0}" presName="imagNode" presStyleLbl="fgImgPlace1" presStyleIdx="2" presStyleCnt="5"/>
      <dgm:spPr/>
    </dgm:pt>
    <dgm:pt modelId="{06F207AB-DB3F-4F54-B0D5-82D820DD1B24}" type="pres">
      <dgm:prSet presAssocID="{F96D0ADD-B8E1-4067-9E18-8F71F6EA0C5F}" presName="sibTrans" presStyleLbl="sibTrans2D1" presStyleIdx="0" presStyleCnt="0"/>
      <dgm:spPr/>
    </dgm:pt>
    <dgm:pt modelId="{1F9E63C3-76CE-4351-B3C0-CB0E6055C9F4}" type="pres">
      <dgm:prSet presAssocID="{C3092F52-4FDF-4CAF-9F13-29B9FB7DAC5C}" presName="compNode" presStyleCnt="0"/>
      <dgm:spPr/>
    </dgm:pt>
    <dgm:pt modelId="{1A96AD1C-FA79-4C90-8AE6-2189DCECB120}" type="pres">
      <dgm:prSet presAssocID="{C3092F52-4FDF-4CAF-9F13-29B9FB7DAC5C}" presName="node" presStyleLbl="node1" presStyleIdx="3" presStyleCnt="5" custLinFactNeighborX="3615" custLinFactNeighborY="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17558-AD0C-4DAB-9256-F71BD670B42C}" type="pres">
      <dgm:prSet presAssocID="{C3092F52-4FDF-4CAF-9F13-29B9FB7DAC5C}" presName="invisiNode" presStyleLbl="node1" presStyleIdx="3" presStyleCnt="5"/>
      <dgm:spPr/>
    </dgm:pt>
    <dgm:pt modelId="{50A174E6-2F59-4AF5-851B-FE6CECBC6EA9}" type="pres">
      <dgm:prSet presAssocID="{C3092F52-4FDF-4CAF-9F13-29B9FB7DAC5C}" presName="imagNode" presStyleLbl="fgImgPlace1" presStyleIdx="3" presStyleCnt="5"/>
      <dgm:spPr/>
    </dgm:pt>
    <dgm:pt modelId="{7A26220C-F779-4BA8-BE16-8A3F90A00E9A}" type="pres">
      <dgm:prSet presAssocID="{7682DF74-273D-4367-94C1-C3D4B336390C}" presName="sibTrans" presStyleLbl="sibTrans2D1" presStyleIdx="0" presStyleCnt="0"/>
      <dgm:spPr/>
    </dgm:pt>
    <dgm:pt modelId="{83267527-8082-40FD-A346-436DC19EFAFA}" type="pres">
      <dgm:prSet presAssocID="{F0240118-A130-4404-AD05-B0EA9B4ED94B}" presName="compNode" presStyleCnt="0"/>
      <dgm:spPr/>
    </dgm:pt>
    <dgm:pt modelId="{918089D8-D5EE-43D6-A39F-682FDA5ACBCA}" type="pres">
      <dgm:prSet presAssocID="{F0240118-A130-4404-AD05-B0EA9B4ED94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69F2A-1EFB-4E29-96F2-E5FC69416D24}" type="pres">
      <dgm:prSet presAssocID="{F0240118-A130-4404-AD05-B0EA9B4ED94B}" presName="invisiNode" presStyleLbl="node1" presStyleIdx="4" presStyleCnt="5"/>
      <dgm:spPr/>
    </dgm:pt>
    <dgm:pt modelId="{4B241EFB-349C-4907-B27E-314F82D3EF68}" type="pres">
      <dgm:prSet presAssocID="{F0240118-A130-4404-AD05-B0EA9B4ED94B}" presName="imagNode" presStyleLbl="fgImgPlace1" presStyleIdx="4" presStyleCnt="5"/>
      <dgm:spPr/>
    </dgm:pt>
  </dgm:ptLst>
  <dgm:cxnLst>
    <dgm:cxn modelId="{9CB05774-ECCF-4E65-B034-4F968189F749}" srcId="{A90167BB-5252-4B42-B39A-1524CFFB716C}" destId="{D7636F1D-7E51-4C86-A561-A30EAD0400D3}" srcOrd="0" destOrd="0" parTransId="{0DFEBC15-2E25-468A-B8AA-A19C3F233154}" sibTransId="{F9E773B2-C3B3-41C4-8C31-E23AC1C821BF}"/>
    <dgm:cxn modelId="{8441EF9D-E09C-4BF0-9AC6-2784E2040B3F}" type="presOf" srcId="{F0240118-A130-4404-AD05-B0EA9B4ED94B}" destId="{918089D8-D5EE-43D6-A39F-682FDA5ACBCA}" srcOrd="0" destOrd="0" presId="urn:microsoft.com/office/officeart/2005/8/layout/pList2"/>
    <dgm:cxn modelId="{A68BE2C2-F515-4F57-8D8A-793F3898EE7E}" srcId="{A90167BB-5252-4B42-B39A-1524CFFB716C}" destId="{F0240118-A130-4404-AD05-B0EA9B4ED94B}" srcOrd="4" destOrd="0" parTransId="{28F0EFDC-6092-4D26-AA43-F6B241C8E155}" sibTransId="{32811DA2-B612-4D8D-8888-594CD70A3BE9}"/>
    <dgm:cxn modelId="{C9F329A2-1681-4961-8D2F-66A7B92CD4E1}" srcId="{A90167BB-5252-4B42-B39A-1524CFFB716C}" destId="{C3092F52-4FDF-4CAF-9F13-29B9FB7DAC5C}" srcOrd="3" destOrd="0" parTransId="{49B97981-0D21-4E95-833D-5C80F4FF6B43}" sibTransId="{7682DF74-273D-4367-94C1-C3D4B336390C}"/>
    <dgm:cxn modelId="{11168ED4-2F58-48B4-B7E7-E25246AEB3DE}" srcId="{A90167BB-5252-4B42-B39A-1524CFFB716C}" destId="{5ECEFB94-251C-4DAE-A6C1-0B45A14F0E8E}" srcOrd="1" destOrd="0" parTransId="{57F0B763-8C1B-4CD3-BAEA-52313369BC12}" sibTransId="{4F02BD18-0357-4D14-A51D-7723CBCFBFDE}"/>
    <dgm:cxn modelId="{349A7DE7-F598-4946-BCAE-62412E6B3B83}" type="presOf" srcId="{C3092F52-4FDF-4CAF-9F13-29B9FB7DAC5C}" destId="{1A96AD1C-FA79-4C90-8AE6-2189DCECB120}" srcOrd="0" destOrd="0" presId="urn:microsoft.com/office/officeart/2005/8/layout/pList2"/>
    <dgm:cxn modelId="{BFF4DF6B-B486-433F-9349-3840B9E7C90E}" type="presOf" srcId="{7F9F1850-D5F1-4DEE-AD39-58BEA59C32E0}" destId="{471F934B-9C6B-460A-997E-D7E4456C67BE}" srcOrd="0" destOrd="0" presId="urn:microsoft.com/office/officeart/2005/8/layout/pList2"/>
    <dgm:cxn modelId="{0CEEE93A-206D-4E44-845A-24589FDCE332}" type="presOf" srcId="{A90167BB-5252-4B42-B39A-1524CFFB716C}" destId="{5DF54FCB-908E-4B63-9EDC-6EF923505801}" srcOrd="0" destOrd="0" presId="urn:microsoft.com/office/officeart/2005/8/layout/pList2"/>
    <dgm:cxn modelId="{7509E686-7B16-42CE-A90D-AB6528D4D576}" type="presOf" srcId="{F9E773B2-C3B3-41C4-8C31-E23AC1C821BF}" destId="{B54FB73C-BA49-43E7-BC7E-BF47CC7EB0CF}" srcOrd="0" destOrd="0" presId="urn:microsoft.com/office/officeart/2005/8/layout/pList2"/>
    <dgm:cxn modelId="{1945D521-D9F9-49FE-BBBD-659BF07426F2}" type="presOf" srcId="{5ECEFB94-251C-4DAE-A6C1-0B45A14F0E8E}" destId="{17662F1B-80F7-4622-A66A-0CA9DF27C7B3}" srcOrd="0" destOrd="0" presId="urn:microsoft.com/office/officeart/2005/8/layout/pList2"/>
    <dgm:cxn modelId="{F219BD05-9ED1-4A1B-A096-6D6BD6B34F5D}" type="presOf" srcId="{7682DF74-273D-4367-94C1-C3D4B336390C}" destId="{7A26220C-F779-4BA8-BE16-8A3F90A00E9A}" srcOrd="0" destOrd="0" presId="urn:microsoft.com/office/officeart/2005/8/layout/pList2"/>
    <dgm:cxn modelId="{49F6BD36-F484-4C65-A434-FA43C7AAA602}" type="presOf" srcId="{4F02BD18-0357-4D14-A51D-7723CBCFBFDE}" destId="{DDF66D77-2AA0-4E7F-A268-7F1124B01322}" srcOrd="0" destOrd="0" presId="urn:microsoft.com/office/officeart/2005/8/layout/pList2"/>
    <dgm:cxn modelId="{8BA8F18B-9C30-412E-B333-FA9714D62369}" srcId="{A90167BB-5252-4B42-B39A-1524CFFB716C}" destId="{7F9F1850-D5F1-4DEE-AD39-58BEA59C32E0}" srcOrd="2" destOrd="0" parTransId="{F3082E55-600E-412D-8D85-29868DFFD4B8}" sibTransId="{F96D0ADD-B8E1-4067-9E18-8F71F6EA0C5F}"/>
    <dgm:cxn modelId="{805406E1-58C8-414C-B2BF-311D24D4B093}" type="presOf" srcId="{D7636F1D-7E51-4C86-A561-A30EAD0400D3}" destId="{C5D7480A-13DB-4184-B443-B1EAE2A14987}" srcOrd="0" destOrd="0" presId="urn:microsoft.com/office/officeart/2005/8/layout/pList2"/>
    <dgm:cxn modelId="{FA6A8DB4-54E4-49C5-9A4F-1E5BA17799B1}" type="presOf" srcId="{F96D0ADD-B8E1-4067-9E18-8F71F6EA0C5F}" destId="{06F207AB-DB3F-4F54-B0D5-82D820DD1B24}" srcOrd="0" destOrd="0" presId="urn:microsoft.com/office/officeart/2005/8/layout/pList2"/>
    <dgm:cxn modelId="{2FC14BF7-5AFB-4AA6-BC4E-ACFAD7853237}" type="presParOf" srcId="{5DF54FCB-908E-4B63-9EDC-6EF923505801}" destId="{026F3870-F36B-4D34-804C-B2D8E500869A}" srcOrd="0" destOrd="0" presId="urn:microsoft.com/office/officeart/2005/8/layout/pList2"/>
    <dgm:cxn modelId="{FF592344-F7AC-469A-BF03-F109D500EE6A}" type="presParOf" srcId="{5DF54FCB-908E-4B63-9EDC-6EF923505801}" destId="{6E488AD4-5C34-4CD0-B329-53973FC040E9}" srcOrd="1" destOrd="0" presId="urn:microsoft.com/office/officeart/2005/8/layout/pList2"/>
    <dgm:cxn modelId="{527EE55C-2271-4C61-9341-DCF8EE9CB19B}" type="presParOf" srcId="{6E488AD4-5C34-4CD0-B329-53973FC040E9}" destId="{B9ED3708-A60E-4014-ACA3-160850EAA3C9}" srcOrd="0" destOrd="0" presId="urn:microsoft.com/office/officeart/2005/8/layout/pList2"/>
    <dgm:cxn modelId="{496ACADE-3541-4377-AE85-459A5AE937E9}" type="presParOf" srcId="{B9ED3708-A60E-4014-ACA3-160850EAA3C9}" destId="{C5D7480A-13DB-4184-B443-B1EAE2A14987}" srcOrd="0" destOrd="0" presId="urn:microsoft.com/office/officeart/2005/8/layout/pList2"/>
    <dgm:cxn modelId="{6E0D6487-EC48-4BD1-B7C7-F9F638F3E219}" type="presParOf" srcId="{B9ED3708-A60E-4014-ACA3-160850EAA3C9}" destId="{ACE52334-5B4B-4969-823C-EAD15D0965D0}" srcOrd="1" destOrd="0" presId="urn:microsoft.com/office/officeart/2005/8/layout/pList2"/>
    <dgm:cxn modelId="{6B887711-0ABB-42EC-9972-B097258EFCA7}" type="presParOf" srcId="{B9ED3708-A60E-4014-ACA3-160850EAA3C9}" destId="{3A9FAA9E-7372-4B6D-9463-D5CABDDE0A23}" srcOrd="2" destOrd="0" presId="urn:microsoft.com/office/officeart/2005/8/layout/pList2"/>
    <dgm:cxn modelId="{70FF6783-D99A-486B-AA1E-D736C3350EC3}" type="presParOf" srcId="{6E488AD4-5C34-4CD0-B329-53973FC040E9}" destId="{B54FB73C-BA49-43E7-BC7E-BF47CC7EB0CF}" srcOrd="1" destOrd="0" presId="urn:microsoft.com/office/officeart/2005/8/layout/pList2"/>
    <dgm:cxn modelId="{6BBD8DFA-CF48-4076-96E9-017578DA83BA}" type="presParOf" srcId="{6E488AD4-5C34-4CD0-B329-53973FC040E9}" destId="{D8BA29FC-C921-41A5-B185-67B68BB17883}" srcOrd="2" destOrd="0" presId="urn:microsoft.com/office/officeart/2005/8/layout/pList2"/>
    <dgm:cxn modelId="{81E2FD96-1790-4D76-81F1-CE6C2621DF7D}" type="presParOf" srcId="{D8BA29FC-C921-41A5-B185-67B68BB17883}" destId="{17662F1B-80F7-4622-A66A-0CA9DF27C7B3}" srcOrd="0" destOrd="0" presId="urn:microsoft.com/office/officeart/2005/8/layout/pList2"/>
    <dgm:cxn modelId="{1AFC3D74-7011-47A5-8422-FFBD0427CCD9}" type="presParOf" srcId="{D8BA29FC-C921-41A5-B185-67B68BB17883}" destId="{403445FD-5823-4BAA-97E7-7624CB768110}" srcOrd="1" destOrd="0" presId="urn:microsoft.com/office/officeart/2005/8/layout/pList2"/>
    <dgm:cxn modelId="{8C61C5D3-23AA-49A2-9299-765A6474895D}" type="presParOf" srcId="{D8BA29FC-C921-41A5-B185-67B68BB17883}" destId="{7B618D79-C9A5-4185-89BC-9AF4C2C81F0A}" srcOrd="2" destOrd="0" presId="urn:microsoft.com/office/officeart/2005/8/layout/pList2"/>
    <dgm:cxn modelId="{3856DEBB-92F5-4C16-B5F1-50C424E721B4}" type="presParOf" srcId="{6E488AD4-5C34-4CD0-B329-53973FC040E9}" destId="{DDF66D77-2AA0-4E7F-A268-7F1124B01322}" srcOrd="3" destOrd="0" presId="urn:microsoft.com/office/officeart/2005/8/layout/pList2"/>
    <dgm:cxn modelId="{0D66924E-D5F0-40EF-B2E7-A3529D95D1C7}" type="presParOf" srcId="{6E488AD4-5C34-4CD0-B329-53973FC040E9}" destId="{C88273DE-75CB-4177-824D-D99A3A19651B}" srcOrd="4" destOrd="0" presId="urn:microsoft.com/office/officeart/2005/8/layout/pList2"/>
    <dgm:cxn modelId="{63AD3FB6-58A4-4EE3-A9AE-B940F01AC589}" type="presParOf" srcId="{C88273DE-75CB-4177-824D-D99A3A19651B}" destId="{471F934B-9C6B-460A-997E-D7E4456C67BE}" srcOrd="0" destOrd="0" presId="urn:microsoft.com/office/officeart/2005/8/layout/pList2"/>
    <dgm:cxn modelId="{14F6BB86-0E98-424F-886A-81CF9F3DBF8A}" type="presParOf" srcId="{C88273DE-75CB-4177-824D-D99A3A19651B}" destId="{230DF9D7-05BD-48D1-8CBA-50A9B04973CB}" srcOrd="1" destOrd="0" presId="urn:microsoft.com/office/officeart/2005/8/layout/pList2"/>
    <dgm:cxn modelId="{C83EE78C-E1F7-4A44-80A0-4B0C85EDAEE3}" type="presParOf" srcId="{C88273DE-75CB-4177-824D-D99A3A19651B}" destId="{AB7DCF18-5C27-4130-8021-F4C781E0F4CE}" srcOrd="2" destOrd="0" presId="urn:microsoft.com/office/officeart/2005/8/layout/pList2"/>
    <dgm:cxn modelId="{D237755D-527F-4F85-A4B7-8BD8379A702F}" type="presParOf" srcId="{6E488AD4-5C34-4CD0-B329-53973FC040E9}" destId="{06F207AB-DB3F-4F54-B0D5-82D820DD1B24}" srcOrd="5" destOrd="0" presId="urn:microsoft.com/office/officeart/2005/8/layout/pList2"/>
    <dgm:cxn modelId="{D4AC536C-2B55-4074-89F5-EE88CCFB48A9}" type="presParOf" srcId="{6E488AD4-5C34-4CD0-B329-53973FC040E9}" destId="{1F9E63C3-76CE-4351-B3C0-CB0E6055C9F4}" srcOrd="6" destOrd="0" presId="urn:microsoft.com/office/officeart/2005/8/layout/pList2"/>
    <dgm:cxn modelId="{3EED51BC-E55A-4275-917B-3065FBAFAF31}" type="presParOf" srcId="{1F9E63C3-76CE-4351-B3C0-CB0E6055C9F4}" destId="{1A96AD1C-FA79-4C90-8AE6-2189DCECB120}" srcOrd="0" destOrd="0" presId="urn:microsoft.com/office/officeart/2005/8/layout/pList2"/>
    <dgm:cxn modelId="{D7C87F62-712B-4137-9191-CE2B04A89105}" type="presParOf" srcId="{1F9E63C3-76CE-4351-B3C0-CB0E6055C9F4}" destId="{BF717558-AD0C-4DAB-9256-F71BD670B42C}" srcOrd="1" destOrd="0" presId="urn:microsoft.com/office/officeart/2005/8/layout/pList2"/>
    <dgm:cxn modelId="{49BFC0A8-E28E-484B-942F-4210149F687B}" type="presParOf" srcId="{1F9E63C3-76CE-4351-B3C0-CB0E6055C9F4}" destId="{50A174E6-2F59-4AF5-851B-FE6CECBC6EA9}" srcOrd="2" destOrd="0" presId="urn:microsoft.com/office/officeart/2005/8/layout/pList2"/>
    <dgm:cxn modelId="{4AA1E360-CC17-400B-9B2A-AE66F80427C3}" type="presParOf" srcId="{6E488AD4-5C34-4CD0-B329-53973FC040E9}" destId="{7A26220C-F779-4BA8-BE16-8A3F90A00E9A}" srcOrd="7" destOrd="0" presId="urn:microsoft.com/office/officeart/2005/8/layout/pList2"/>
    <dgm:cxn modelId="{209899FB-BBD2-4F61-8B06-E85C39708799}" type="presParOf" srcId="{6E488AD4-5C34-4CD0-B329-53973FC040E9}" destId="{83267527-8082-40FD-A346-436DC19EFAFA}" srcOrd="8" destOrd="0" presId="urn:microsoft.com/office/officeart/2005/8/layout/pList2"/>
    <dgm:cxn modelId="{07D7D63E-C5A0-49DF-A79A-1801754FC0C0}" type="presParOf" srcId="{83267527-8082-40FD-A346-436DC19EFAFA}" destId="{918089D8-D5EE-43D6-A39F-682FDA5ACBCA}" srcOrd="0" destOrd="0" presId="urn:microsoft.com/office/officeart/2005/8/layout/pList2"/>
    <dgm:cxn modelId="{37678682-CC6D-4C9F-8F1E-6A12BEB4315B}" type="presParOf" srcId="{83267527-8082-40FD-A346-436DC19EFAFA}" destId="{B8B69F2A-1EFB-4E29-96F2-E5FC69416D24}" srcOrd="1" destOrd="0" presId="urn:microsoft.com/office/officeart/2005/8/layout/pList2"/>
    <dgm:cxn modelId="{3705FD79-3F91-4C2F-9D1C-3325B93FA536}" type="presParOf" srcId="{83267527-8082-40FD-A346-436DC19EFAFA}" destId="{4B241EFB-349C-4907-B27E-314F82D3EF6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F3870-F36B-4D34-804C-B2D8E500869A}">
      <dsp:nvSpPr>
        <dsp:cNvPr id="0" name=""/>
        <dsp:cNvSpPr/>
      </dsp:nvSpPr>
      <dsp:spPr>
        <a:xfrm>
          <a:off x="0" y="0"/>
          <a:ext cx="7571184" cy="220654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9FAA9E-7372-4B6D-9463-D5CABDDE0A23}">
      <dsp:nvSpPr>
        <dsp:cNvPr id="0" name=""/>
        <dsp:cNvSpPr/>
      </dsp:nvSpPr>
      <dsp:spPr>
        <a:xfrm>
          <a:off x="258398" y="250710"/>
          <a:ext cx="1317045" cy="161813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D7480A-13DB-4184-B443-B1EAE2A14987}">
      <dsp:nvSpPr>
        <dsp:cNvPr id="0" name=""/>
        <dsp:cNvSpPr/>
      </dsp:nvSpPr>
      <dsp:spPr>
        <a:xfrm rot="10800000">
          <a:off x="216028" y="2206547"/>
          <a:ext cx="1317045" cy="269689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cap="none" spc="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</a:rPr>
            <a:t>Відкриття вірусів</a:t>
          </a:r>
          <a:endParaRPr lang="ru-RU" sz="1600" b="0" i="1" kern="1200" cap="none" spc="0" dirty="0">
            <a:ln w="12700" cmpd="sng">
              <a:solidFill>
                <a:schemeClr val="tx1"/>
              </a:solidFill>
              <a:prstDash val="solid"/>
            </a:ln>
            <a:solidFill>
              <a:schemeClr val="accent5">
                <a:lumMod val="60000"/>
                <a:lumOff val="40000"/>
              </a:schemeClr>
            </a:solidFill>
            <a:effectLst/>
          </a:endParaRPr>
        </a:p>
      </dsp:txBody>
      <dsp:txXfrm rot="10800000">
        <a:off x="256532" y="2206547"/>
        <a:ext cx="1236037" cy="2656388"/>
      </dsp:txXfrm>
    </dsp:sp>
    <dsp:sp modelId="{7B618D79-C9A5-4185-89BC-9AF4C2C81F0A}">
      <dsp:nvSpPr>
        <dsp:cNvPr id="0" name=""/>
        <dsp:cNvSpPr/>
      </dsp:nvSpPr>
      <dsp:spPr>
        <a:xfrm>
          <a:off x="1678318" y="294206"/>
          <a:ext cx="1317045" cy="161813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2670591"/>
            <a:satOff val="11904"/>
            <a:lumOff val="1052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662F1B-80F7-4622-A66A-0CA9DF27C7B3}">
      <dsp:nvSpPr>
        <dsp:cNvPr id="0" name=""/>
        <dsp:cNvSpPr/>
      </dsp:nvSpPr>
      <dsp:spPr>
        <a:xfrm rot="10800000">
          <a:off x="1691265" y="2206547"/>
          <a:ext cx="1317045" cy="269689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cap="none" spc="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Віруси рослин </a:t>
          </a:r>
          <a:endParaRPr lang="ru-RU" sz="1600" b="0" i="1" kern="1200" cap="none" spc="0" dirty="0">
            <a:ln w="12700" cmpd="sng">
              <a:solidFill>
                <a:schemeClr val="tx1"/>
              </a:solidFill>
              <a:prstDash val="solid"/>
            </a:ln>
            <a:solidFill>
              <a:schemeClr val="accent5">
                <a:lumMod val="60000"/>
                <a:lumOff val="4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731769" y="2206547"/>
        <a:ext cx="1236037" cy="2656388"/>
      </dsp:txXfrm>
    </dsp:sp>
    <dsp:sp modelId="{AB7DCF18-5C27-4130-8021-F4C781E0F4CE}">
      <dsp:nvSpPr>
        <dsp:cNvPr id="0" name=""/>
        <dsp:cNvSpPr/>
      </dsp:nvSpPr>
      <dsp:spPr>
        <a:xfrm>
          <a:off x="3127069" y="294206"/>
          <a:ext cx="1317045" cy="161813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1F934B-9C6B-460A-997E-D7E4456C67BE}">
      <dsp:nvSpPr>
        <dsp:cNvPr id="0" name=""/>
        <dsp:cNvSpPr/>
      </dsp:nvSpPr>
      <dsp:spPr>
        <a:xfrm rot="10800000">
          <a:off x="3127069" y="2206547"/>
          <a:ext cx="1317045" cy="269689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cap="none" spc="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Віруси людини, тварини</a:t>
          </a:r>
          <a:endParaRPr lang="ru-RU" sz="1600" b="1" i="1" kern="1200" cap="none" spc="0" dirty="0">
            <a:ln w="12700" cmpd="sng">
              <a:solidFill>
                <a:schemeClr val="tx1"/>
              </a:solidFill>
              <a:prstDash val="solid"/>
            </a:ln>
            <a:solidFill>
              <a:schemeClr val="accent5">
                <a:lumMod val="60000"/>
                <a:lumOff val="4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167573" y="2206547"/>
        <a:ext cx="1236037" cy="2656388"/>
      </dsp:txXfrm>
    </dsp:sp>
    <dsp:sp modelId="{50A174E6-2F59-4AF5-851B-FE6CECBC6EA9}">
      <dsp:nvSpPr>
        <dsp:cNvPr id="0" name=""/>
        <dsp:cNvSpPr/>
      </dsp:nvSpPr>
      <dsp:spPr>
        <a:xfrm>
          <a:off x="4575819" y="294206"/>
          <a:ext cx="1317045" cy="161813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8011774"/>
            <a:satOff val="35713"/>
            <a:lumOff val="3155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A96AD1C-FA79-4C90-8AE6-2189DCECB120}">
      <dsp:nvSpPr>
        <dsp:cNvPr id="0" name=""/>
        <dsp:cNvSpPr/>
      </dsp:nvSpPr>
      <dsp:spPr>
        <a:xfrm rot="10800000">
          <a:off x="4623430" y="2206547"/>
          <a:ext cx="1317045" cy="269689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cap="none" spc="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Бактеріофаги</a:t>
          </a:r>
          <a:endParaRPr lang="ru-RU" sz="1600" b="0" i="1" kern="1200" cap="none" spc="0" dirty="0">
            <a:ln w="12700" cmpd="sng">
              <a:solidFill>
                <a:schemeClr val="tx1"/>
              </a:solidFill>
              <a:prstDash val="solid"/>
            </a:ln>
            <a:solidFill>
              <a:schemeClr val="accent5">
                <a:lumMod val="60000"/>
                <a:lumOff val="4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663934" y="2206547"/>
        <a:ext cx="1236037" cy="2656388"/>
      </dsp:txXfrm>
    </dsp:sp>
    <dsp:sp modelId="{4B241EFB-349C-4907-B27E-314F82D3EF68}">
      <dsp:nvSpPr>
        <dsp:cNvPr id="0" name=""/>
        <dsp:cNvSpPr/>
      </dsp:nvSpPr>
      <dsp:spPr>
        <a:xfrm>
          <a:off x="6024570" y="294206"/>
          <a:ext cx="1317045" cy="161813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8089D8-D5EE-43D6-A39F-682FDA5ACBCA}">
      <dsp:nvSpPr>
        <dsp:cNvPr id="0" name=""/>
        <dsp:cNvSpPr/>
      </dsp:nvSpPr>
      <dsp:spPr>
        <a:xfrm rot="10800000">
          <a:off x="6024570" y="2206547"/>
          <a:ext cx="1317045" cy="269689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1" kern="1200" cap="none" spc="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Чи можна бактеріофагами лікувати бактеріальні захворювання?</a:t>
          </a:r>
          <a:endParaRPr lang="ru-RU" sz="1200" b="0" i="1" kern="1200" cap="none" spc="0" dirty="0">
            <a:ln w="12700" cmpd="sng">
              <a:solidFill>
                <a:schemeClr val="tx1"/>
              </a:solidFill>
              <a:prstDash val="solid"/>
            </a:ln>
            <a:solidFill>
              <a:schemeClr val="accent5">
                <a:lumMod val="60000"/>
                <a:lumOff val="4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065074" y="2206547"/>
        <a:ext cx="1236037" cy="2656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CA02D-DFF3-47A2-A326-38D466EC24A4}" type="datetimeFigureOut">
              <a:rPr lang="en-US" smtClean="0"/>
              <a:t>3/15/2014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5EF2C-19D0-489F-AAC0-854931633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0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EF2C-19D0-489F-AAC0-854931633F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95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EF2C-19D0-489F-AAC0-854931633F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0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eak_on_black_lg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2814" b="24204"/>
          <a:stretch/>
        </p:blipFill>
        <p:spPr>
          <a:xfrm>
            <a:off x="0" y="0"/>
            <a:ext cx="9144000" cy="353926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400" y="838200"/>
            <a:ext cx="28956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86201"/>
            <a:ext cx="6477000" cy="1066800"/>
          </a:xfrm>
        </p:spPr>
        <p:txBody>
          <a:bodyPr/>
          <a:lstStyle>
            <a:lvl1pPr algn="l">
              <a:defRPr sz="4000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953000"/>
            <a:ext cx="6477000" cy="1295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5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600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5791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5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6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9525"/>
            <a:ext cx="7620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319338"/>
            <a:ext cx="76200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1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t>3/15/2014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2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535113"/>
            <a:ext cx="3659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174875"/>
            <a:ext cx="3659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6175" y="1535113"/>
            <a:ext cx="36606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6175" y="2174875"/>
            <a:ext cx="36606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t>3/15/2014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6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t>3/15/2014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9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t>3/15/2014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3050"/>
            <a:ext cx="2819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73050"/>
            <a:ext cx="44958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435100"/>
            <a:ext cx="28194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t>3/15/2014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603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5214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t>3/15/2014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5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treak_on_black_lg1.wmv">
            <a:hlinkClick r:id="" action="ppaction://media"/>
          </p:cNvPr>
          <p:cNvPicPr>
            <a:picLocks noChangeAspect="1"/>
          </p:cNvPicPr>
          <p:nvPr userDrawn="1"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/>
          <a:srcRect t="56068" b="24204"/>
          <a:stretch/>
        </p:blipFill>
        <p:spPr>
          <a:xfrm>
            <a:off x="0" y="5540190"/>
            <a:ext cx="9144000" cy="131781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507916"/>
            <a:ext cx="9144000" cy="1350084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71600"/>
            <a:ext cx="128510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307757"/>
            <a:ext cx="7391400" cy="4864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60906-B03C-460B-B7F2-0F0BC62956A8}" type="datetimeFigureOut">
              <a:rPr lang="en-US" smtClean="0"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1FC07-CCAE-448B-87E3-DDFC911F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1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000" kern="1200" dirty="0" smtClean="0">
          <a:solidFill>
            <a:schemeClr val="tx1"/>
          </a:solidFill>
          <a:effectLst>
            <a:reflection blurRad="6350" stA="250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3501008"/>
            <a:ext cx="7416824" cy="121081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Презентазія</a:t>
            </a:r>
            <a:r>
              <a:rPr lang="ru-RU" sz="3200" b="1" i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 на тему:</a:t>
            </a:r>
            <a:br>
              <a:rPr lang="ru-RU" sz="3200" b="1" i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</a:br>
            <a:r>
              <a:rPr lang="ru-RU" sz="3200" b="1" i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«В</a:t>
            </a:r>
            <a:r>
              <a:rPr lang="uk-UA" sz="3200" b="1" i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іруси</a:t>
            </a:r>
            <a:r>
              <a:rPr lang="uk-UA" sz="3200" b="1" i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uk-UA" sz="3200" b="1" i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та бактеріофаги»</a:t>
            </a:r>
            <a:endParaRPr lang="ru-RU" sz="3200" b="1" i="1" dirty="0">
              <a:ln w="12700">
                <a:solidFill>
                  <a:srgbClr val="00B0F0"/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</a:t>
            </a:r>
          </a:p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 10-Б класу</a:t>
            </a:r>
          </a:p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МЗОШ №46</a:t>
            </a:r>
          </a:p>
          <a:p>
            <a:r>
              <a:rPr lang="uk-UA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Камінськая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Сніжана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04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Будова бактеріофагів</a:t>
            </a:r>
            <a:endParaRPr lang="ru-RU" b="1" i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6090964" cy="3456384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403648" y="4941168"/>
            <a:ext cx="7560840" cy="2862322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1-головка ;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2-відросток ;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3-нуклеїнова кислота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4-капсид ;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5-комірець ; </a:t>
            </a:r>
          </a:p>
          <a:p>
            <a:pPr marL="176213" indent="-176213" defTabSz="1795463">
              <a:buFont typeface="Arial" panose="020B0604020202020204" pitchFamily="34" charset="0"/>
              <a:buChar char="•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6-чохол ;</a:t>
            </a:r>
          </a:p>
          <a:p>
            <a:pPr marL="285750" indent="-285750" defTabSz="1795463">
              <a:buFont typeface="Arial" panose="020B0604020202020204" pitchFamily="34" charset="0"/>
              <a:buChar char="•"/>
            </a:pP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1795463">
              <a:buFont typeface="Arial" panose="020B0604020202020204" pitchFamily="34" charset="0"/>
              <a:buChar char="•"/>
            </a:pPr>
            <a:endParaRPr lang="uk-U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1795463">
              <a:buFont typeface="Arial" panose="020B0604020202020204" pitchFamily="34" charset="0"/>
              <a:buChar char="•"/>
            </a:pP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1795463">
              <a:buFont typeface="Arial" panose="020B0604020202020204" pitchFamily="34" charset="0"/>
              <a:buChar char="•"/>
            </a:pPr>
            <a:endParaRPr lang="uk-U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1795463">
              <a:buFont typeface="Arial" panose="020B0604020202020204" pitchFamily="34" charset="0"/>
              <a:buChar char="•"/>
            </a:pP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1795463">
              <a:buFont typeface="Arial" panose="020B0604020202020204" pitchFamily="34" charset="0"/>
              <a:buChar char="•"/>
            </a:pPr>
            <a:endParaRPr lang="uk-U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95463"/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7-хвостві нитки ;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8-шипи ;</a:t>
            </a:r>
          </a:p>
          <a:p>
            <a:pPr marL="176213" indent="-176213">
              <a:buFont typeface="Arial" panose="020B0604020202020204" pitchFamily="34" charset="0"/>
              <a:buChar char="•"/>
              <a:tabLst>
                <a:tab pos="2063750" algn="l"/>
              </a:tabLst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9-базальна пластинка;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380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814"/>
            <a:ext cx="84582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Схема циклу розмноження бактеріофага Т2</a:t>
            </a:r>
            <a:endParaRPr lang="ru-RU" sz="2800" b="1" i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5"/>
          <a:stretch/>
        </p:blipFill>
        <p:spPr>
          <a:xfrm>
            <a:off x="1619672" y="908720"/>
            <a:ext cx="5925992" cy="331236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547664" y="4221088"/>
            <a:ext cx="6336704" cy="256325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— фаги оточили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бактерію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віріон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фага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прикріплюється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впорскується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вірусна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ДНК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—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капсид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фага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ззовні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—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синтезуються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ДНК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—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білкові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оболонки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фагів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7 —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віріонів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—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руйнується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лізується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і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віріони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фага </a:t>
            </a:r>
            <a:r>
              <a:rPr lang="ru-RU" dirty="0" err="1"/>
              <a:t>виходять</a:t>
            </a:r>
            <a:r>
              <a:rPr lang="ru-RU" dirty="0"/>
              <a:t> </a:t>
            </a:r>
            <a:r>
              <a:rPr lang="ru-RU" dirty="0" err="1"/>
              <a:t>назовні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531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582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36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Чи можна бактеріофагами лікувати бактеріальні захворювання?</a:t>
            </a:r>
            <a:r>
              <a:rPr lang="ru-RU" i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268760"/>
            <a:ext cx="7391400" cy="4864443"/>
          </a:xfrm>
        </p:spPr>
        <p:txBody>
          <a:bodyPr>
            <a:normAutofit/>
          </a:bodyPr>
          <a:lstStyle/>
          <a:p>
            <a:pPr marL="0" indent="176213">
              <a:buNone/>
            </a:pP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бактеріофагів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руйнувати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бактеріальних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Через 10-15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бактеріофагів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збудника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чуми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черевного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тифу,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дизентерії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сальмонельозу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знешкоджуються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в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є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серйозна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вада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імунна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фагів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інфекцію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знешкоджує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уразять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хвороботворних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бактерій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мінливі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плані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фагів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бактеріофаги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бактеріальні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нечутливими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фагів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9885">
            <a:off x="-14220" y="4777665"/>
            <a:ext cx="2317378" cy="1853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2464">
            <a:off x="6202086" y="4248288"/>
            <a:ext cx="3295167" cy="2174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64" y="4243160"/>
            <a:ext cx="3057600" cy="229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586637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8800" b="1" i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Зміст</a:t>
            </a:r>
            <a:endParaRPr lang="ru-RU" sz="8800" b="1" i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8513354"/>
              </p:ext>
            </p:extLst>
          </p:nvPr>
        </p:nvGraphicFramePr>
        <p:xfrm>
          <a:off x="1115616" y="1268760"/>
          <a:ext cx="7571184" cy="490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00" y="1500121"/>
            <a:ext cx="1333072" cy="1656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40" y="1500121"/>
            <a:ext cx="1261064" cy="1656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80" y="1484784"/>
            <a:ext cx="1333072" cy="1656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1296144" cy="1656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040" y="1484784"/>
            <a:ext cx="1296144" cy="1656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12900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i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Відкриття вірусів</a:t>
            </a:r>
            <a:endParaRPr lang="ru-RU" sz="5400" b="1" i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176213">
              <a:buNone/>
            </a:pP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1885 року французький учений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уї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астер уперше перевірив на людині дію вакцини проти сказу. І хочу на той час віруси не були ще відкриті, саме він ввів термін вірус і вакцинація.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258">
            <a:off x="6318870" y="2636912"/>
            <a:ext cx="2367930" cy="28061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4107">
            <a:off x="4283968" y="3212976"/>
            <a:ext cx="2124075" cy="289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053988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176213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 віруси російський учений Д. Івановський, який у 1892 р. оприлюднив роботу про поширення збудника мозаїчної хвороби тютюну.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2504">
            <a:off x="6721124" y="3044937"/>
            <a:ext cx="1947585" cy="31592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0013">
            <a:off x="3154128" y="3808740"/>
            <a:ext cx="1855840" cy="24274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38564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В</a:t>
            </a:r>
            <a:r>
              <a:rPr lang="uk-UA" b="1" i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іруси рослин</a:t>
            </a:r>
            <a:endParaRPr lang="ru-RU" b="1" i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176213">
              <a:buNone/>
            </a:pP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Вірусні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викликаються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вірусами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те,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хворіють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люди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довідалися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далекі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перейшли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осіле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землеробство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Хлібороби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могли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намагалися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запобігти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масовій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поразці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993">
            <a:off x="97278" y="4103454"/>
            <a:ext cx="3213448" cy="21449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3534">
            <a:off x="6087322" y="3661743"/>
            <a:ext cx="2789950" cy="31135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83" y="3462914"/>
            <a:ext cx="2468880" cy="18531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020429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285972"/>
            <a:ext cx="7391400" cy="4864443"/>
          </a:xfrm>
        </p:spPr>
        <p:txBody>
          <a:bodyPr/>
          <a:lstStyle/>
          <a:p>
            <a:pPr marL="0" indent="176213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вірус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тютюнової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мозаїки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вірус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зустрічається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картоплі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томатів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плодових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ягідних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культур. Одним з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вірусної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поразки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фарбування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тюльпанів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фарбування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жовтяниця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1979712" cy="19533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267594"/>
            <a:ext cx="2245961" cy="25603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1250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i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Віруси тварин і людини</a:t>
            </a:r>
            <a:endParaRPr lang="ru-RU" sz="5400" b="1" i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268288">
              <a:buNone/>
            </a:pP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вірусами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віспа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поліомієліт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сказ,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вірусний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гепатит,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грип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СНІД і т.д.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вірусів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вражає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переносниками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вірусів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хворіючи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54" y="3068960"/>
            <a:ext cx="304800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573016"/>
            <a:ext cx="3286125" cy="2314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920835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i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Схема розповсюдження вірусу грипу </a:t>
            </a:r>
            <a:r>
              <a:rPr lang="en-US" sz="3200" b="1" i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H1N1</a:t>
            </a:r>
            <a:endParaRPr lang="ru-RU" sz="3200" b="1" i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1"/>
          <a:stretch/>
        </p:blipFill>
        <p:spPr>
          <a:xfrm>
            <a:off x="1691680" y="1556792"/>
            <a:ext cx="6876112" cy="439938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4373975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i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Бактеріофаги</a:t>
            </a:r>
            <a:endParaRPr lang="ru-RU" sz="6000" b="1" i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176213">
              <a:buNone/>
            </a:pP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Бактеріофа́ги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віруси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бактерій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25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вірусів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канадський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учений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Фелікс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Д'Ерел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фільтрації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вірусів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уражують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і назвали —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бактеріофагами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фагами).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4201">
            <a:off x="5550276" y="3763950"/>
            <a:ext cx="3076848" cy="2391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9789">
            <a:off x="1129777" y="3674865"/>
            <a:ext cx="3402575" cy="22712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30366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5F7CC0F-9B11-4528-ADC1-6F0A050198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TS101881355</Template>
  <TotalTime>0</TotalTime>
  <Words>328</Words>
  <Application>Microsoft Office PowerPoint</Application>
  <PresentationFormat>Экран (4:3)</PresentationFormat>
  <Paragraphs>59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Times New Roman</vt:lpstr>
      <vt:lpstr>Тема Office</vt:lpstr>
      <vt:lpstr>Презентазія на тему: «Віруси та бактеріофаги»</vt:lpstr>
      <vt:lpstr>Зміст</vt:lpstr>
      <vt:lpstr>Відкриття вірусів</vt:lpstr>
      <vt:lpstr>Презентация PowerPoint</vt:lpstr>
      <vt:lpstr>Віруси рослин</vt:lpstr>
      <vt:lpstr>Презентация PowerPoint</vt:lpstr>
      <vt:lpstr>Віруси тварин і людини</vt:lpstr>
      <vt:lpstr>Схема розповсюдження вірусу грипу H1N1</vt:lpstr>
      <vt:lpstr>Бактеріофаги</vt:lpstr>
      <vt:lpstr>Будова бактеріофагів</vt:lpstr>
      <vt:lpstr>Схема циклу розмноження бактеріофага Т2</vt:lpstr>
      <vt:lpstr>Чи можна бактеріофагами лікувати бактеріальні захворювання?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2014-03-15T09:54:32Z</dcterms:created>
  <dcterms:modified xsi:type="dcterms:W3CDTF">2014-03-15T11:24:44Z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TC018813559991</vt:lpwstr>
  </property>
</Properties>
</file>