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8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3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8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1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1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A7ED-8471-4925-B267-1F1BD3A0405A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E35F-023B-4D5D-ABA0-6975A12AE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  <a:solidFill>
            <a:srgbClr val="00FFFF">
              <a:alpha val="45098"/>
            </a:srgb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гомологических рядов Вавилова</a:t>
            </a:r>
            <a:endParaRPr lang="ru-RU" sz="6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005064"/>
            <a:ext cx="4352528" cy="1703040"/>
          </a:xfrm>
          <a:solidFill>
            <a:srgbClr val="CCFFCC">
              <a:alpha val="74902"/>
            </a:srgbClr>
          </a:solidFill>
        </p:spPr>
        <p:txBody>
          <a:bodyPr>
            <a:normAutofit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чениц 11-Б класса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Жилавской Екатерины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Ручки Евгении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Подтверждён закон и у животных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33056"/>
            <a:ext cx="8568952" cy="2625155"/>
          </a:xfrm>
        </p:spPr>
        <p:txBody>
          <a:bodyPr>
            <a:normAutofit fontScale="92500" lnSpcReduction="20000"/>
          </a:bodyPr>
          <a:lstStyle/>
          <a:p>
            <a:pPr marL="0" indent="177800">
              <a:buNone/>
            </a:pPr>
            <a:r>
              <a:rPr lang="ru-RU" sz="2800" dirty="0" smtClean="0"/>
              <a:t>Более поздними исследованиями закон гомологических рядов был подтвержден у микроорганизмов и животных, у которых обнаружен параллелизм изменчивости морфологических и биохимических признаков.</a:t>
            </a:r>
          </a:p>
          <a:p>
            <a:pPr marL="0" indent="0">
              <a:buNone/>
            </a:pPr>
            <a:r>
              <a:rPr lang="ru-RU" sz="2800" dirty="0" smtClean="0"/>
              <a:t>Вавилов пришёл к выводу, что закон носит всеобщий характер и проявляется </a:t>
            </a:r>
            <a:r>
              <a:rPr lang="ru-RU" sz="3500" i="1" dirty="0" smtClean="0"/>
              <a:t>«не только у высших, но и у низших растений, равно как и у животных»</a:t>
            </a:r>
            <a:endParaRPr lang="ru-RU" sz="35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88" y="1046088"/>
            <a:ext cx="3118048" cy="292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638">
            <a:off x="420864" y="1656516"/>
            <a:ext cx="2658091" cy="17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dirty="0" smtClean="0"/>
              <a:t>Последние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05064"/>
            <a:ext cx="9036495" cy="2840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1936 году Вавилов назвал первую формулировку излишне категорической: </a:t>
            </a:r>
            <a:r>
              <a:rPr lang="ru-RU" sz="2000" b="1" i="1" dirty="0" smtClean="0"/>
              <a:t>«Таково было тогда состояние генетики…»</a:t>
            </a:r>
            <a:r>
              <a:rPr lang="ru-RU" sz="2000" dirty="0" smtClean="0"/>
              <a:t>. </a:t>
            </a:r>
            <a:r>
              <a:rPr lang="ru-RU" sz="1800" dirty="0" smtClean="0"/>
              <a:t>Было принято думать, что </a:t>
            </a:r>
            <a:r>
              <a:rPr lang="ru-RU" sz="2000" b="1" i="1" dirty="0" smtClean="0"/>
              <a:t>«гены идентичны у близких видов», </a:t>
            </a:r>
            <a:r>
              <a:rPr lang="ru-RU" sz="2000" i="1" dirty="0" smtClean="0"/>
              <a:t>биологи </a:t>
            </a:r>
            <a:r>
              <a:rPr lang="ru-RU" sz="2000" b="1" i="1" dirty="0" smtClean="0"/>
              <a:t>«представляли ген более стабильным, чем в настоящее время». </a:t>
            </a:r>
            <a:r>
              <a:rPr lang="ru-RU" sz="1800" dirty="0" smtClean="0"/>
              <a:t>Позже было установлено, что и </a:t>
            </a:r>
            <a:r>
              <a:rPr lang="ru-RU" sz="2000" b="1" i="1" dirty="0" smtClean="0"/>
              <a:t>«близкие виды могут при наличии сходных внешне признаков характеризоваться многими различными генами»</a:t>
            </a:r>
            <a:r>
              <a:rPr lang="ru-RU" sz="2000" dirty="0" smtClean="0"/>
              <a:t>. </a:t>
            </a:r>
            <a:r>
              <a:rPr lang="ru-RU" sz="1800" dirty="0" smtClean="0"/>
              <a:t>Вавилов отмечал, что в 1920 году уделил </a:t>
            </a:r>
            <a:r>
              <a:rPr lang="ru-RU" sz="2000" b="1" i="1" dirty="0" smtClean="0"/>
              <a:t>«мало…внимания роли отбора»</a:t>
            </a:r>
            <a:r>
              <a:rPr lang="ru-RU" sz="2000" b="1" dirty="0" smtClean="0"/>
              <a:t>, </a:t>
            </a:r>
            <a:r>
              <a:rPr lang="ru-RU" sz="1800" dirty="0" smtClean="0"/>
              <a:t>сосредоточив основное внимание на закономерностях изменчивости. Это замечание не означало забвения теории эволюции, ибо, как подчёркивал сам Вавилов, уже в 1920 году его закон </a:t>
            </a:r>
            <a:r>
              <a:rPr lang="ru-RU" sz="2000" b="1" i="1" dirty="0" smtClean="0"/>
              <a:t>«прежде всего представлял формулу точных фактов, основанных всецело на эволюционном учении»</a:t>
            </a:r>
            <a:r>
              <a:rPr lang="ru-RU" sz="2000" i="1" dirty="0" smtClean="0"/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288">
            <a:off x="6102773" y="1724810"/>
            <a:ext cx="2708836" cy="192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95750" cy="2638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25963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2800" i="1" dirty="0" smtClean="0"/>
              <a:t>В работах Вавилова прослежена изменчивость признаков у семейства злаковых. Им описаны наиболее важные морфологические признаки, характерные для видов этого семейства, такие как остистость и </a:t>
            </a:r>
            <a:r>
              <a:rPr lang="ru-RU" sz="2800" i="1" dirty="0" err="1" smtClean="0"/>
              <a:t>безостость</a:t>
            </a:r>
            <a:r>
              <a:rPr lang="ru-RU" sz="2800" i="1" dirty="0" smtClean="0"/>
              <a:t> колоса, разная окраска колосковых и цветочных чешуй и зерна, пленчатое и голое зерно, форма зерна, его консистенция, строение листьев, окраска всходов, </a:t>
            </a:r>
            <a:r>
              <a:rPr lang="ru-RU" sz="2800" i="1" dirty="0" err="1" smtClean="0"/>
              <a:t>озимость</a:t>
            </a:r>
            <a:r>
              <a:rPr lang="ru-RU" sz="2800" i="1" dirty="0" smtClean="0"/>
              <a:t> и </a:t>
            </a:r>
            <a:r>
              <a:rPr lang="ru-RU" sz="2800" i="1" dirty="0" err="1" smtClean="0"/>
              <a:t>яровость</a:t>
            </a:r>
            <a:r>
              <a:rPr lang="ru-RU" sz="2800" i="1" dirty="0" smtClean="0"/>
              <a:t>, скороспелость, холодостойкость и т.п. </a:t>
            </a:r>
            <a:endParaRPr lang="ru-RU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25963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608" y="404664"/>
            <a:ext cx="6357392" cy="604867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Иванович Вавилов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 ноября 1887 — 26 января 1943) 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российский и советский учёный-генетик, ботаник, селекционер, географ, академик АН СССР, АН УССР и ВАСХНИЛ.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70"/>
            <a:ext cx="2834572" cy="3936906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6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Закон гомологических рядов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9"/>
            <a:ext cx="8517632" cy="2664295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smtClean="0"/>
              <a:t>открытый Н. И. Вавиловым (1920) закон, согласно которому изменчивость близких по происхождению родов и видов растений осуществляется общим (параллельным) путем.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544">
            <a:off x="467986" y="3805057"/>
            <a:ext cx="3258108" cy="217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774">
            <a:off x="4633111" y="3922158"/>
            <a:ext cx="2637744" cy="263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40960" cy="2016224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Первая (1920) формулировка закона включала в себя две закономерности: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944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176464" cy="6264696"/>
          </a:xfrm>
        </p:spPr>
        <p:txBody>
          <a:bodyPr>
            <a:noAutofit/>
          </a:bodyPr>
          <a:lstStyle/>
          <a:p>
            <a:pPr indent="273050" algn="l"/>
            <a:r>
              <a:rPr lang="ru-RU" sz="2800" dirty="0" smtClean="0"/>
              <a:t>Виды и роды генетически близкие, связанные с друг другом единством происхождения характеризуются сходными рядами наследственной изменчивости. Зная такие формы изменчивости определенного вида можно предвидеть нахождение аналогичных форм у родственного ему вида.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594"/>
            <a:ext cx="4032448" cy="644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826768" cy="5904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Целые семейства растений в целом характеризуются определенным циклом изменчивости, проходящий через все роды, составляющих семейство.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378971" cy="642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Генетически близкие роды и виды характеризуются сходными рядами наследственной изменчивости с такой правильностью, что зная ряд форм в пределах одного вида, можно предвидеть нахождение параллельных форм у других родственных видов и родов.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6435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210146"/>
          </a:xfrm>
        </p:spPr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ормы с ценными для селекции признаками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81736"/>
            <a:ext cx="91440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Закон гомологических рядов, как и периодическая система элементов Д. И. Менделеева в химии, позволяет на основании знания общих закономерностей изменчивости предсказать существование в природе не известных ранее форм с ценными для селекции признаками. Многие такие формы были найдены после опубликования Н. И. Вавиловым закона гомологических рядов.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89151"/>
            <a:ext cx="4159958" cy="3119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Сорта сахарной свеклы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Одним из наглядных примеров перспективности поиска таких форм и практического применения закона гомологических рядов является создание односемянных сортов сахарной свеклы. 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810000" cy="48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Закон гомологических рядов Вавилова</vt:lpstr>
      <vt:lpstr>Николай Иванович Вавилов  (13 ноября 1887 — 26 января 1943)   российский и советский учёный-генетик, ботаник, селекционер, географ, академик АН СССР, АН УССР и ВАСХНИЛ.</vt:lpstr>
      <vt:lpstr>Закон гомологических рядов</vt:lpstr>
      <vt:lpstr>Первая (1920) формулировка закона включала в себя две закономерности:</vt:lpstr>
      <vt:lpstr>Виды и роды генетически близкие, связанные с друг другом единством происхождения характеризуются сходными рядами наследственной изменчивости. Зная такие формы изменчивости определенного вида можно предвидеть нахождение аналогичных форм у родственного ему вида.</vt:lpstr>
      <vt:lpstr>Целые семейства растений в целом характеризуются определенным циклом изменчивости, проходящий через все роды, составляющих семейство.  </vt:lpstr>
      <vt:lpstr>Презентация PowerPoint</vt:lpstr>
      <vt:lpstr>Формы с ценными для селекции признаками</vt:lpstr>
      <vt:lpstr>Сорта сахарной свеклы</vt:lpstr>
      <vt:lpstr>Подтверждён закон и у животных </vt:lpstr>
      <vt:lpstr>Последние понятия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работы Вавилова</dc:title>
  <dc:creator>Пользователь</dc:creator>
  <cp:lastModifiedBy>Пользователь</cp:lastModifiedBy>
  <cp:revision>11</cp:revision>
  <dcterms:created xsi:type="dcterms:W3CDTF">2013-11-20T18:24:30Z</dcterms:created>
  <dcterms:modified xsi:type="dcterms:W3CDTF">2013-11-20T21:21:15Z</dcterms:modified>
</cp:coreProperties>
</file>