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7377778" imgH="1219048" progId="Photoshop.Image.6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6048672" cy="24482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Адаптивні ритми популяцій і організмів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3112" y="4149080"/>
            <a:ext cx="2420888" cy="1512168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Підготувала:</a:t>
            </a: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Учениця 11 класу</a:t>
            </a:r>
          </a:p>
          <a:p>
            <a:pPr algn="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Черкаської ЗОШ І-ІІІ ст.</a:t>
            </a:r>
          </a:p>
          <a:p>
            <a:pPr algn="r"/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</a:rPr>
              <a:t>Колпакчі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 Яна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Місяць походить із Землі - науковці - &quot;&quot; - iPress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626" y="1340768"/>
            <a:ext cx="3360374" cy="2520280"/>
          </a:xfrm>
          <a:prstGeom prst="rect">
            <a:avLst/>
          </a:prstGeom>
          <a:noFill/>
        </p:spPr>
      </p:pic>
      <p:pic>
        <p:nvPicPr>
          <p:cNvPr id="21506" name="Picture 2" descr="В інтернеті продають двокілограмовий шматочок Місяц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93433" y="4293096"/>
            <a:ext cx="3550567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372200" cy="4876800"/>
          </a:xfrm>
          <a:ln>
            <a:noFill/>
          </a:ln>
        </p:spPr>
        <p:txBody>
          <a:bodyPr/>
          <a:lstStyle/>
          <a:p>
            <a:r>
              <a:rPr lang="uk-U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Що таке приливно-відпливні ритми?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Вплив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Місяця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насамперед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позначається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житті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водних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морів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океанів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на-1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ший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планети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пов'язане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припливами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зобов'язані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своїм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існуванням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спільного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тяжінню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Місяця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Сонця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. Рух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Місяця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призводить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до того,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існує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тільки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добова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ритміка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місячна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Максимальної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висоти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досягають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приблизно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раз на 14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днів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коли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Сонце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Місяць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знаходяться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одній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прямій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Землею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надають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максимальний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вплив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на води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океанів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Найсильніше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ритміка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позначається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організмах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мешкають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прибережних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водах.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016224"/>
          </a:xfrm>
        </p:spPr>
        <p:txBody>
          <a:bodyPr/>
          <a:lstStyle/>
          <a:p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Чергування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відливів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живих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тут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важливіше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ніж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зміна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дня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ночі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обумовлена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обертанням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похилим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становищем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земної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осі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Цій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складній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ритміці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припливів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відливів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підпорядкована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життя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мешкають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в першу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чергу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прибережній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зоні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78" name="Picture 2" descr="Как движутся воды в океане? Наукола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00375"/>
            <a:ext cx="64484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035021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124744"/>
            <a:ext cx="5076056" cy="5733256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Отже,все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живе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нашій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планеті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несе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відбиток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ритмічного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малюнка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подій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характерного для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нашої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складній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системі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біоритмів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найкоротших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- на молекулярному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рівні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періодом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декілька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секунд, до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глобальних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пов'язаних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річними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змінами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сонячної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активності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живе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людина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Біологічні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ритми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представляють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собою один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найважливіших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інструментів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дослідження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чинника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часу в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живих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систем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часової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організації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нциклопедия табаковода. * Просмотр темы - Обязательна ли пикировк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483" y="3789040"/>
            <a:ext cx="4167265" cy="2782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6419056" cy="487680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таке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адаптивні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біологічні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ритми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?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Одне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найзагальніших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явищ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спостерігаються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природі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сезонна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періодичність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Чіткіше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вона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виражена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помірних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північних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широтах, де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зумовлює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певну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ритмічність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життя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8768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мешканців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тропіків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сезонні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зміни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виявляються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не так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чітко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хоча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можуть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бути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зумовлені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чергуванням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періодів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дощів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посушливих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періодів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Як вам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відомо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обертання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Сонця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своєї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осі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Місяця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зумовлюють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періодичні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зміни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світлового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режиму,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температури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вологості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морські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припливи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відпливи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5" descr="j0433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05200"/>
            <a:ext cx="3152800" cy="3152800"/>
          </a:xfrm>
          <a:prstGeom prst="rect">
            <a:avLst/>
          </a:prstGeom>
          <a:noFill/>
        </p:spPr>
      </p:pic>
      <p:pic>
        <p:nvPicPr>
          <p:cNvPr id="16386" name="Picture 2" descr="Животные - Птицы - Попугай из тропиков - обои для рабочего стола - Wallpaper 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1" y="394167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4906888" cy="487680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Періодичні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зміни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інтенсивності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екологічних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факторів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впливають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формування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живих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істот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адаптивних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біологічних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ритмів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добових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припливно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відпливних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сезонних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річних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161" y="0"/>
            <a:ext cx="3737839" cy="691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Новости из мира на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7765">
            <a:off x="439193" y="1312417"/>
            <a:ext cx="2781937" cy="2781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96752"/>
            <a:ext cx="5256584" cy="4732784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З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цими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ритмами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пов'язане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явище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біологічного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годинника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» -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здатності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реагувати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плин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часу.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Механізми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цього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явища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ще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остаточно не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з'ясовано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але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безсумнівно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воно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має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важливе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біологічне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значення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оскільки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дає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змогу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узгоджувати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фізіологічні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процеси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змінами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довкіллі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17414" name="Picture 6" descr="Внутрішні біологічний годинник організму людини Питання. Ми знаЄмо. - Тести, обзори, порад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654">
            <a:off x="497989" y="4599271"/>
            <a:ext cx="2814869" cy="187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tmi Circadia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559" y="1268760"/>
            <a:ext cx="944140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/>
          <a:stretch>
            <a:fillRect/>
          </a:stretch>
        </p:blipFill>
        <p:spPr bwMode="auto">
          <a:xfrm>
            <a:off x="6012160" y="692696"/>
            <a:ext cx="3131840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6012160" cy="4876800"/>
          </a:xfrm>
        </p:spPr>
        <p:txBody>
          <a:bodyPr/>
          <a:lstStyle/>
          <a:p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таке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добові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Унаслідок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обертання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навколо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своєї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двічі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добу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змінюється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освітленість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зумовлює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коливання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температури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вологості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абіотичних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факторів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впливають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активність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організмів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Зокрема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сонячне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визначає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періодичність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фотосинтезу,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випаровування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води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рослинами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час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відкривання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закривання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квіток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вже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знаєте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зміна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дня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впливає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життєдіяльності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тварин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рухову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активність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обмін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виявлено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понад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100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життєвих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функцій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інтенсивність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залежить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 </a:t>
            </a:r>
            <a:r>
              <a:rPr lang="ru-RU" sz="200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доби</a:t>
            </a:r>
            <a:r>
              <a:rPr lang="ru-RU" sz="200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220072" cy="4876800"/>
          </a:xfrm>
        </p:spPr>
        <p:txBody>
          <a:bodyPr/>
          <a:lstStyle/>
          <a:p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таке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сезонні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ритми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?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Сезонні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ритми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пов'язані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обертанням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навколо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Сонця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зумовлює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річні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цикли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змін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кліматичних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умов. З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певною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порою року в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пов'язані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періоди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розмноження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розвитку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стан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зимового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спокою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тварин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зокрема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линяння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міграції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сплячка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а у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листопадних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рослин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щорічна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зміна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листя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Сезонні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ритми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впливають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лише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процеси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життєдіяльності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організмів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а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й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їхню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будову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Наприклад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дафній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попелиць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протягом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року в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особин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різних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поколінь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закономірно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змінюються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розміри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тіла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особливості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будови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певних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sz="1800" dirty="0" smtClean="0">
                <a:ln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частин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223" y="852533"/>
            <a:ext cx="4008777" cy="600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464496" cy="4876800"/>
          </a:xfrm>
        </p:spPr>
        <p:txBody>
          <a:bodyPr/>
          <a:lstStyle/>
          <a:p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Здатність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організмів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реагувати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зміни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тривалості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світлового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періоду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доби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дає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можливість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заздалегідь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пристосовуватись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сезонних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змін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умов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довкілля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Явище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фотоперіодизму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властиве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різним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групам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організмів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але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найчіткіше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виражене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видів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мешкають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умовах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різких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сезонних</a:t>
            </a:r>
            <a:r>
              <a:rPr lang="ru-RU" sz="2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змін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1728192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010TGp_sky_diagram_v2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</Template>
  <TotalTime>85</TotalTime>
  <Words>617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c010TGp_sky_diagram_v2</vt:lpstr>
      <vt:lpstr>Adobe Photoshop Image</vt:lpstr>
      <vt:lpstr>Адаптивні ритми популяцій і організмів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10</cp:revision>
  <dcterms:created xsi:type="dcterms:W3CDTF">2015-01-21T15:18:21Z</dcterms:created>
  <dcterms:modified xsi:type="dcterms:W3CDTF">2015-01-21T16:54:24Z</dcterms:modified>
</cp:coreProperties>
</file>