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22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3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09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84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0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234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395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721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75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06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00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789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23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15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80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30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955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C1528B-DD1F-4410-BE28-6CE3211A6615}" type="datetimeFigureOut">
              <a:rPr lang="uk-UA" smtClean="0"/>
              <a:t>02.12.2013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B2DE-CB6C-4BF3-8BCF-67B2DC285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563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jp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0629" y="2566515"/>
            <a:ext cx="3001899" cy="27454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50" y="2629767"/>
            <a:ext cx="3001899" cy="27454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913" y="3105524"/>
            <a:ext cx="3001899" cy="27454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79" y="3078399"/>
            <a:ext cx="3001899" cy="27454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4674" y="3746751"/>
            <a:ext cx="3001899" cy="27454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7" y="3114016"/>
            <a:ext cx="3001899" cy="27454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31" y="3746751"/>
            <a:ext cx="3001899" cy="27454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0326" y="3866382"/>
            <a:ext cx="3001899" cy="27454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9" y="3795337"/>
            <a:ext cx="3001899" cy="27454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3351" y="4099745"/>
            <a:ext cx="3001899" cy="27454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9" y="4116309"/>
            <a:ext cx="3001899" cy="27454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47041" y="1384569"/>
            <a:ext cx="7796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Клонирование человека</a:t>
            </a:r>
            <a:endParaRPr lang="ru-RU" sz="4400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4674" y="501607"/>
            <a:ext cx="8499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Презентация на тему:</a:t>
            </a:r>
            <a:endParaRPr lang="ru-RU" sz="4400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4" name="Саундрек к фильму - -Три метра над уровнем неба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3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77600" y="60022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499">
        <p:fade/>
      </p:transition>
    </mc:Choice>
    <mc:Fallback xmlns="">
      <p:transition spd="med" advTm="114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5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4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4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7" grpId="0"/>
      <p:bldP spid="23" grpId="0"/>
    </p:bldLst>
  </p:timing>
  <p:extLst mod="1">
    <p:ext uri="{E180D4A7-C9FB-4DFB-919C-405C955672EB}">
      <p14:showEvtLst xmlns:p14="http://schemas.microsoft.com/office/powerpoint/2010/main">
        <p14:playEvt time="0" objId="2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48" y="3327610"/>
            <a:ext cx="3967176" cy="235359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90977" y="1084403"/>
            <a:ext cx="8447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Сразу же после клонирования овечки Долли в 1996 году, ученые терялись в догадках, можно ли таким способом клонировать человека. И вот, наконец то, после серии долгих экспериментов, они получили ответ на этот вопрос. </a:t>
            </a:r>
            <a:endParaRPr lang="uk-UA" sz="2400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8904" y="4504407"/>
            <a:ext cx="3967176" cy="235359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2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3077">
        <p14:flythrough/>
      </p:transition>
    </mc:Choice>
    <mc:Fallback xmlns="">
      <p:transition advTm="130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6263 -0.0412 L 0.25234 -0.18704 L 0.34726 -0.04745 L 0.44453 -0.16042 L 0.44453 -0.00278 C 0.44974 -0.05393 0.45482 -0.10509 0.45989 -0.15625 C 0.45104 -0.10671 0.45859 -0.00046 0.46224 -0.00093 " pathEditMode="relative" rAng="0" ptsTypes="AAAAAAA">
                                      <p:cBhvr>
                                        <p:cTn id="1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-5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2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12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12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261" y="459971"/>
            <a:ext cx="71826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Клонирование человека сейчас уже очень близко к реальности. </a:t>
            </a:r>
          </a:p>
          <a:p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 сожалению, на обсуждение  темы клонирования с самого начала оказывали влияние  вводящие в заблуждение сообщения СМИ. </a:t>
            </a:r>
          </a:p>
          <a:p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Отрицательное отношение к клонированию людей - больше следствие захватывающей дух новизны клонирования, чем каких-либо реальных нежелательных последствий. </a:t>
            </a:r>
          </a:p>
          <a:p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 разумном регулировании преимущества клонирования людей существенно перевесили бы недостатки. </a:t>
            </a:r>
          </a:p>
          <a:p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Если  общественность наложит полный запрет на клонирование человека, это оказалось бы печальным эпизодом в человеческой истории. </a:t>
            </a:r>
          </a:p>
          <a:p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этом очерке обсуждаются как преимущества, так и предполагаемые отрицательные последствия клонирования человека. </a:t>
            </a:r>
            <a:endParaRPr lang="ru-RU" sz="2000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2284573"/>
            <a:ext cx="447675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1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7019">
        <p14:ripple/>
      </p:transition>
    </mc:Choice>
    <mc:Fallback xmlns="">
      <p:transition spd="slow" advTm="47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15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815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22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31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25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" y="1073289"/>
            <a:ext cx="944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Клонирование человека - это не то же самое, что и генная инженерия человека. </a:t>
            </a:r>
          </a:p>
          <a:p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При клонировании ДНК копируется, в результате чего появляется еще один человек, точный близнец существующего индивида и следовательно - не монстр или урод. </a:t>
            </a:r>
          </a:p>
          <a:p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Генная же инженерия подразумевала бы модификацию человеческой ДНК, в результате чего может появиться человек, непохожий ни на одного другого, ранее существовавшего. </a:t>
            </a:r>
          </a:p>
          <a:p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Это предположительно могло бы привести к созданию очень необычных людей, даже монстров. </a:t>
            </a:r>
          </a:p>
          <a:p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Генная инженерия человека, имея большой позитивный потенциал, действительно очень рискованное предприятие, и должна была бы проводиться только с величайшей осторожностью и под надзором. Клонирование же безопасно и банально по сравнению с генной инженерией. </a:t>
            </a:r>
          </a:p>
          <a:p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Если вы опасаетесь клонирования человека, то генная инженерия человека вас должна просто ужасать.</a:t>
            </a:r>
          </a:p>
          <a:p>
            <a:endParaRPr lang="uk-UA" sz="2000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9240" y="0"/>
            <a:ext cx="765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Что такое клонирование человека?</a:t>
            </a:r>
            <a:endParaRPr lang="ru-RU" sz="3200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573" y="1554480"/>
            <a:ext cx="2355427" cy="326136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8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9108">
        <p14:honeycomb/>
      </p:transition>
    </mc:Choice>
    <mc:Fallback xmlns="">
      <p:transition spd="slow" advTm="591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7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92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715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9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85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n38edaat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2140"/>
            <a:ext cx="3930654" cy="314706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071" y="27432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Клонирование человека: аргументы в защиту</a:t>
            </a:r>
            <a:endParaRPr lang="uk-UA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2120" y="1859280"/>
            <a:ext cx="55156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Клонирование поможет людям, страдающим тяжелыми генетическими болезнями. </a:t>
            </a:r>
            <a:endParaRPr lang="ru-RU" b="1" spc="50" dirty="0" smtClean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Если </a:t>
            </a:r>
            <a:r>
              <a:rPr lang="ru-RU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гены, определяющие какую-либо подобную болезнь, содержатся в хромосомах отца, то в яйцеклетку матери пересаживается ядро ее собственной соматической клетки, - и тогда появится ребенок, лишенный опасных генов, точная копия матери. </a:t>
            </a:r>
            <a:endParaRPr lang="ru-RU" b="1" spc="50" dirty="0" smtClean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Если </a:t>
            </a:r>
            <a:r>
              <a:rPr lang="ru-RU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эти гены содержатся в хромосомах матери, то в ее яйцеклетку будет перемещено ядро соматической клетки отца, - появится здоровый ребенок, копия отца</a:t>
            </a:r>
            <a:r>
              <a:rPr lang="ru-RU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07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5172">
        <p15:prstTrans prst="peelOff"/>
      </p:transition>
    </mc:Choice>
    <mc:Fallback xmlns="">
      <p:transition spd="slow" advTm="351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6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6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385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8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213360"/>
            <a:ext cx="9113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kern="10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Возражения, выдвигаемые против клонирования человека</a:t>
            </a:r>
            <a:r>
              <a:rPr lang="uk-UA" sz="32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  <a:endParaRPr lang="uk-UA" sz="3200" b="1" kern="10" spc="50" dirty="0" smtClean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" y="1533465"/>
            <a:ext cx="736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Некоторые политики в Соединенных Штатах сейчас предлагают уберечь нас от всех несчастий, связанных с клонированием людей путем полного законодательного запрета. </a:t>
            </a:r>
          </a:p>
          <a:p>
            <a:pPr>
              <a:lnSpc>
                <a:spcPct val="80000"/>
              </a:lnSpc>
            </a:pPr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Интересно, что при ближайшем рассмотрении никаких серьезных проблем в действительности не существует.</a:t>
            </a:r>
          </a:p>
          <a:p>
            <a:pPr>
              <a:lnSpc>
                <a:spcPct val="80000"/>
              </a:lnSpc>
            </a:pPr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нескольких случаях, когда возможны злоупотребления, они могут быть предотвращены с помощью узконаправленного законодательства. </a:t>
            </a:r>
          </a:p>
          <a:p>
            <a:pPr>
              <a:lnSpc>
                <a:spcPct val="80000"/>
              </a:lnSpc>
            </a:pPr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нет ничего, связанного с клонированием человека как таковым, что бы оправдывало бы его криминализацию. </a:t>
            </a:r>
          </a:p>
          <a:p>
            <a:pPr>
              <a:lnSpc>
                <a:spcPct val="80000"/>
              </a:lnSpc>
            </a:pPr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Единственное возражение, которое остается в результате анализа - технология клонирования пока не совершенна. </a:t>
            </a:r>
          </a:p>
          <a:p>
            <a:pPr>
              <a:lnSpc>
                <a:spcPct val="80000"/>
              </a:lnSpc>
            </a:pPr>
            <a:r>
              <a:rPr lang="ru-RU" sz="2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Но это - оправдание для дальнейших исследований, а не для запрета.</a:t>
            </a:r>
          </a:p>
          <a:p>
            <a:endParaRPr lang="uk-UA" sz="2000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2402145"/>
            <a:ext cx="3857625" cy="2410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582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1418">
        <p15:prstTrans prst="pageCurlDouble" invX="1"/>
      </p:transition>
    </mc:Choice>
    <mc:Fallback xmlns="">
      <p:transition spd="slow" advTm="51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265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175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4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135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9680" y="27432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Заключение</a:t>
            </a:r>
            <a:endParaRPr lang="ru-RU" sz="4000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" y="1366301"/>
            <a:ext cx="10226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Очевидно, что клонирование человека имеет громадные потенциальные преимущества и несколько возможных отрицательных последствий. Как и со многими научными достижениями прошлого, такими как самолеты и компьютеры, единственная угроза - это угроза нашей собственной узкой умственной самоудовлетворенности. </a:t>
            </a:r>
          </a:p>
          <a:p>
            <a:r>
              <a:rPr lang="ru-RU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Клоны человека могут сделать большой вклад в области научного прогресса и культурного развития. </a:t>
            </a:r>
          </a:p>
          <a:p>
            <a:r>
              <a:rPr lang="ru-RU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 каплей здравого смысла и разумным регулированием, клонирование человека - не есть нечто, чего нужно бояться. Нам следует ожидать его с волнительным нетерпением и поддерживать научные исследования, которые ускорят осуществление клонирования. </a:t>
            </a:r>
          </a:p>
          <a:p>
            <a:r>
              <a:rPr lang="ru-RU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Исключительные люди находятся среди величайших сокровищ мира. Клонирование человека позволит нам сохранить, а со временем даже восстановить эти сокровища.</a:t>
            </a:r>
          </a:p>
          <a:p>
            <a:endParaRPr lang="uk-UA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0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5371">
        <p:dissolve/>
      </p:transition>
    </mc:Choice>
    <mc:Fallback xmlns="">
      <p:transition spd="slow" advTm="5537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4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83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6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875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560" y="1005840"/>
            <a:ext cx="766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Презентацию подготовили:</a:t>
            </a:r>
            <a:endParaRPr lang="ru-RU" sz="3600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0720" y="2499360"/>
            <a:ext cx="5913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Литошенко</a:t>
            </a:r>
            <a:r>
              <a:rPr lang="uk-UA" sz="28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8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Александр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Мащук Сергей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Галуза Артур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Шепель Денис</a:t>
            </a:r>
            <a:endParaRPr lang="uk-UA" sz="2800" b="1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0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343">
        <p14:flash/>
      </p:transition>
    </mc:Choice>
    <mc:Fallback xmlns="">
      <p:transition spd="slow" advTm="83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3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480</TotalTime>
  <Words>470</Words>
  <Application>Microsoft Office PowerPoint</Application>
  <PresentationFormat>Широкоэкранный</PresentationFormat>
  <Paragraphs>37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Mashchuk</dc:creator>
  <cp:lastModifiedBy>Sergey Mashchuk</cp:lastModifiedBy>
  <cp:revision>40</cp:revision>
  <dcterms:created xsi:type="dcterms:W3CDTF">2013-12-01T14:39:38Z</dcterms:created>
  <dcterms:modified xsi:type="dcterms:W3CDTF">2013-12-01T22:41:59Z</dcterms:modified>
</cp:coreProperties>
</file>