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4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5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30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29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96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0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39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06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96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5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9001741-334E-40D5-8BB0-D0A7263EE38F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AF7D466-96CD-40A1-A624-AF2FE0FB1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63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Менингит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1160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Презентация по биологии</a:t>
            </a:r>
          </a:p>
          <a:p>
            <a:r>
              <a:rPr lang="ru-RU" dirty="0"/>
              <a:t>У</a:t>
            </a:r>
            <a:r>
              <a:rPr lang="ru-RU" dirty="0" smtClean="0"/>
              <a:t>ченицы 10 – А класса </a:t>
            </a:r>
          </a:p>
          <a:p>
            <a:r>
              <a:rPr lang="ru-RU" dirty="0" smtClean="0"/>
              <a:t>Харьковского лицея №89 </a:t>
            </a:r>
          </a:p>
          <a:p>
            <a:r>
              <a:rPr lang="ru-RU" dirty="0" err="1" smtClean="0"/>
              <a:t>Ксенофотновой</a:t>
            </a:r>
            <a:r>
              <a:rPr lang="ru-RU" dirty="0" smtClean="0"/>
              <a:t> Юлии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1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038" y="1581665"/>
            <a:ext cx="63478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Менинги́т</a:t>
            </a:r>
            <a:r>
              <a:rPr lang="ru-RU" dirty="0" smtClean="0"/>
              <a:t>  (термин состоит из др.-греч. </a:t>
            </a:r>
            <a:r>
              <a:rPr lang="ru-RU" dirty="0" err="1" smtClean="0"/>
              <a:t>μῆνιγξ</a:t>
            </a:r>
            <a:r>
              <a:rPr lang="ru-RU" dirty="0" smtClean="0"/>
              <a:t> — «мозговая оболочка» и суффикса лат. -</a:t>
            </a:r>
            <a:r>
              <a:rPr lang="ru-RU" dirty="0" err="1" smtClean="0"/>
              <a:t>itis</a:t>
            </a:r>
            <a:r>
              <a:rPr lang="ru-RU" dirty="0" smtClean="0"/>
              <a:t> - обозначающий воспалительный процесс) —  опасное заболевание, это воспаление оболочек головного и спинного мозга. Болезнь может возникнуть как самостоятельно, так и в качестве осложнения другого процесса.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68840" y="306513"/>
            <a:ext cx="5030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Общее понятие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858" y="1569639"/>
            <a:ext cx="5245401" cy="3446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78208" y="5408836"/>
            <a:ext cx="3478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Изображение: Чистая культура </a:t>
            </a:r>
            <a:r>
              <a:rPr lang="en-US" dirty="0" smtClean="0"/>
              <a:t>Neisseria </a:t>
            </a:r>
            <a:r>
              <a:rPr lang="en-US" dirty="0" err="1" smtClean="0"/>
              <a:t>meningitidis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9971" y="3723955"/>
            <a:ext cx="47410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Различают:</a:t>
            </a:r>
          </a:p>
          <a:p>
            <a:pPr algn="ctr"/>
            <a:endParaRPr lang="ru-RU" u="sng" dirty="0"/>
          </a:p>
          <a:p>
            <a:pPr algn="ctr"/>
            <a:endParaRPr lang="ru-RU" u="sng" dirty="0" smtClean="0"/>
          </a:p>
          <a:p>
            <a:r>
              <a:rPr lang="ru-RU" b="1" dirty="0" smtClean="0"/>
              <a:t>! </a:t>
            </a:r>
            <a:r>
              <a:rPr lang="ru-RU" b="1" dirty="0" err="1" smtClean="0"/>
              <a:t>Лептоменингит</a:t>
            </a:r>
            <a:r>
              <a:rPr lang="ru-RU" b="1" dirty="0" smtClean="0"/>
              <a:t> </a:t>
            </a:r>
            <a:r>
              <a:rPr lang="ru-RU" dirty="0" smtClean="0"/>
              <a:t>— воспаление мягкой и паутинной мозговых оболочек.</a:t>
            </a:r>
          </a:p>
          <a:p>
            <a:endParaRPr lang="ru-RU" dirty="0" smtClean="0"/>
          </a:p>
          <a:p>
            <a:r>
              <a:rPr lang="ru-RU" b="1" dirty="0" smtClean="0"/>
              <a:t>! Пахименингит </a:t>
            </a:r>
            <a:r>
              <a:rPr lang="ru-RU" dirty="0" smtClean="0"/>
              <a:t>— воспаление твердой мозговой оболочки.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9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685" y="807308"/>
            <a:ext cx="5416796" cy="47861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285" y="1341332"/>
            <a:ext cx="59477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Мягкая мозговая оболочка (лат. </a:t>
            </a:r>
            <a:r>
              <a:rPr lang="ru-RU" dirty="0" err="1" smtClean="0"/>
              <a:t>Pia</a:t>
            </a:r>
            <a:r>
              <a:rPr lang="ru-RU" dirty="0" smtClean="0"/>
              <a:t> </a:t>
            </a:r>
            <a:r>
              <a:rPr lang="ru-RU" dirty="0" err="1" smtClean="0"/>
              <a:t>mater</a:t>
            </a:r>
            <a:r>
              <a:rPr lang="ru-RU" dirty="0" smtClean="0"/>
              <a:t>, букв. нежная мать) — внутренняя, прилежащая к мозгу мозговая оболочка.</a:t>
            </a:r>
          </a:p>
          <a:p>
            <a:endParaRPr lang="ru-RU" dirty="0" smtClean="0"/>
          </a:p>
          <a:p>
            <a:r>
              <a:rPr lang="ru-RU" dirty="0" smtClean="0"/>
              <a:t>Паутинная (</a:t>
            </a:r>
            <a:r>
              <a:rPr lang="ru-RU" dirty="0" err="1" smtClean="0"/>
              <a:t>арахноидальная</a:t>
            </a:r>
            <a:r>
              <a:rPr lang="ru-RU" dirty="0" smtClean="0"/>
              <a:t>) мозговая оболочка — одна из трёх оболочек, покрывающих головной и спинной мозг. Находится между двумя остальными оболочками.</a:t>
            </a:r>
          </a:p>
          <a:p>
            <a:endParaRPr lang="ru-RU" dirty="0"/>
          </a:p>
          <a:p>
            <a:r>
              <a:rPr lang="ru-RU" dirty="0" smtClean="0"/>
              <a:t>Твёрдая мозговая оболочка (лат. </a:t>
            </a:r>
            <a:r>
              <a:rPr lang="ru-RU" dirty="0" err="1" smtClean="0"/>
              <a:t>dura</a:t>
            </a:r>
            <a:r>
              <a:rPr lang="ru-RU" dirty="0" smtClean="0"/>
              <a:t> </a:t>
            </a:r>
            <a:r>
              <a:rPr lang="ru-RU" dirty="0" err="1" smtClean="0"/>
              <a:t>mater</a:t>
            </a:r>
            <a:r>
              <a:rPr lang="ru-RU" dirty="0" smtClean="0"/>
              <a:t>, греч. </a:t>
            </a:r>
            <a:r>
              <a:rPr lang="ru-RU" dirty="0" err="1" smtClean="0"/>
              <a:t>pachymeninx</a:t>
            </a:r>
            <a:r>
              <a:rPr lang="ru-RU" dirty="0" smtClean="0"/>
              <a:t>) — одна из трёх оболочек, покрывающих головной и спинной мозг. Находится наиболее поверхностно, над мягкой и паутинной мозговыми оболочками.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490" y="0"/>
            <a:ext cx="3707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Симптомы</a:t>
            </a:r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153" y="2217700"/>
            <a:ext cx="47086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Г</a:t>
            </a:r>
            <a:r>
              <a:rPr lang="ru-RU" dirty="0" smtClean="0"/>
              <a:t>оловная боль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О</a:t>
            </a:r>
            <a:r>
              <a:rPr lang="ru-RU" dirty="0" smtClean="0"/>
              <a:t>немение (ригидность) мышц шеи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Лихорадка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</a:t>
            </a:r>
            <a:r>
              <a:rPr lang="ru-RU" dirty="0" smtClean="0"/>
              <a:t>арушения сознания (вплоть до комы)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овышенная чувствительность к свету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овышенная чувствительность к звуку.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324" y="1460875"/>
            <a:ext cx="5147837" cy="379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3622" y="1696995"/>
            <a:ext cx="52639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/>
              <a:t>При ослабленной </a:t>
            </a:r>
            <a:r>
              <a:rPr lang="ru-RU" dirty="0" err="1" smtClean="0"/>
              <a:t>иммуной</a:t>
            </a:r>
            <a:r>
              <a:rPr lang="ru-RU" dirty="0" smtClean="0"/>
              <a:t> системе менингит может протекать или в качестве легкой инфекции с незначительным повышением температуры и головной болью, или быстро перерасти в кому.</a:t>
            </a:r>
          </a:p>
          <a:p>
            <a:pPr indent="457200"/>
            <a:r>
              <a:rPr lang="ru-RU" dirty="0" smtClean="0"/>
              <a:t>Менингит диагностируется благодаря исследованию ликвора, после взятия </a:t>
            </a:r>
            <a:r>
              <a:rPr lang="ru-RU" dirty="0" err="1" smtClean="0"/>
              <a:t>люмбальной</a:t>
            </a:r>
            <a:r>
              <a:rPr lang="ru-RU" dirty="0" smtClean="0"/>
              <a:t> пункции.</a:t>
            </a:r>
          </a:p>
          <a:p>
            <a:pPr indent="457200"/>
            <a:r>
              <a:rPr lang="ru-RU" dirty="0" smtClean="0"/>
              <a:t>Бактериальные менингиты обычно начинаются остро, менингеальные симптомы ярко выражены. Серозный туберкулезный менингит имеет постепенный характер течения.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145" y="2068400"/>
            <a:ext cx="4078425" cy="312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4340" y="601362"/>
            <a:ext cx="305724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Лечение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3989" y="2117817"/>
            <a:ext cx="50909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u="sng" dirty="0" smtClean="0"/>
              <a:t>Лечение менингита всегда должно иметь комплексный характер и проводится в больнице.</a:t>
            </a:r>
          </a:p>
          <a:p>
            <a:pPr indent="457200"/>
            <a:r>
              <a:rPr lang="ru-RU" dirty="0" smtClean="0"/>
              <a:t> Больному показан строгий постельный режим, прием антибиотиков и противовирусных препаратов. Иногда тяжелые состояния болезни требуют реанимационных процедур. </a:t>
            </a:r>
            <a:r>
              <a:rPr lang="ru-RU" u="sng" dirty="0" smtClean="0"/>
              <a:t>При правильном и своевременном лечении менингит полностью излечим.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8127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0121" y="2160002"/>
            <a:ext cx="32951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профилактики некоторых видов менингита делают прививку, действующую около четырех лет, но защитится от болезни на 100 % невозможно. Вакцина не защищает детей до 18 мес. </a:t>
            </a:r>
            <a:r>
              <a:rPr lang="ru-RU" b="1" u="sng" dirty="0" smtClean="0"/>
              <a:t>Главное – своевременно диагностировать ее и немедленно начать лечение.</a:t>
            </a:r>
            <a:endParaRPr lang="ru-RU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26038" y="324030"/>
            <a:ext cx="5213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Профилактика</a:t>
            </a:r>
            <a:endParaRPr lang="ru-RU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970" y="2116057"/>
            <a:ext cx="4433380" cy="295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4705" y="2967335"/>
            <a:ext cx="7622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5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64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TC103090434[[fn=Тип дерева]]</Template>
  <TotalTime>103</TotalTime>
  <Words>349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Cambria</vt:lpstr>
      <vt:lpstr>Rockwell</vt:lpstr>
      <vt:lpstr>Rockwell Condensed</vt:lpstr>
      <vt:lpstr>Wingdings</vt:lpstr>
      <vt:lpstr>Дерево</vt:lpstr>
      <vt:lpstr>Менингит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Менингит</dc:title>
  <dc:creator>Юлия</dc:creator>
  <cp:lastModifiedBy>Юлия</cp:lastModifiedBy>
  <cp:revision>9</cp:revision>
  <dcterms:created xsi:type="dcterms:W3CDTF">2014-04-05T17:13:26Z</dcterms:created>
  <dcterms:modified xsi:type="dcterms:W3CDTF">2014-04-05T18:56:34Z</dcterms:modified>
</cp:coreProperties>
</file>