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6" r:id="rId7"/>
    <p:sldId id="258" r:id="rId8"/>
    <p:sldId id="264" r:id="rId9"/>
    <p:sldId id="268" r:id="rId10"/>
    <p:sldId id="267" r:id="rId11"/>
    <p:sldId id="265" r:id="rId12"/>
    <p:sldId id="259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0CFCFE-8FAE-4338-8669-06238A05FD75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7F0776-CBEA-40E6-875D-47C1922D72A4}">
      <dgm:prSet custT="1"/>
      <dgm:spPr/>
      <dgm:t>
        <a:bodyPr/>
        <a:lstStyle/>
        <a:p>
          <a:r>
            <a:rPr lang="ru-RU" sz="3100" dirty="0" smtClean="0"/>
            <a:t>                         </a:t>
          </a:r>
          <a:r>
            <a:rPr lang="ru-RU" sz="2400" dirty="0" err="1" smtClean="0"/>
            <a:t>Порушення</a:t>
          </a:r>
          <a:r>
            <a:rPr lang="ru-RU" sz="2400" dirty="0" smtClean="0"/>
            <a:t> </a:t>
          </a:r>
          <a:r>
            <a:rPr lang="ru-RU" sz="2400" dirty="0" err="1" smtClean="0"/>
            <a:t>окисно-відновних</a:t>
          </a:r>
          <a:r>
            <a:rPr lang="ru-RU" sz="2400" dirty="0" smtClean="0"/>
            <a:t> </a:t>
          </a:r>
          <a:r>
            <a:rPr lang="ru-RU" sz="2400" dirty="0" err="1" smtClean="0"/>
            <a:t>реакцій</a:t>
          </a:r>
          <a:r>
            <a:rPr lang="ru-RU" sz="2400" dirty="0" smtClean="0"/>
            <a:t> в </a:t>
          </a:r>
          <a:r>
            <a:rPr lang="ru-RU" sz="2400" dirty="0" err="1" smtClean="0"/>
            <a:t>мітохондріях</a:t>
          </a:r>
          <a:endParaRPr lang="ru-RU" sz="2400" dirty="0"/>
        </a:p>
      </dgm:t>
    </dgm:pt>
    <dgm:pt modelId="{EEE3D841-A453-42EA-B228-F9457F796D00}" type="parTrans" cxnId="{10C654DB-0608-4348-A68C-0C95F3A9B3E3}">
      <dgm:prSet/>
      <dgm:spPr/>
      <dgm:t>
        <a:bodyPr/>
        <a:lstStyle/>
        <a:p>
          <a:endParaRPr lang="ru-RU"/>
        </a:p>
      </dgm:t>
    </dgm:pt>
    <dgm:pt modelId="{574433BF-9307-4B0D-A8E2-58A5FD102876}" type="sibTrans" cxnId="{10C654DB-0608-4348-A68C-0C95F3A9B3E3}">
      <dgm:prSet/>
      <dgm:spPr/>
      <dgm:t>
        <a:bodyPr/>
        <a:lstStyle/>
        <a:p>
          <a:endParaRPr lang="ru-RU"/>
        </a:p>
      </dgm:t>
    </dgm:pt>
    <dgm:pt modelId="{2D0FDD8D-5C12-43C5-BEB2-724309DEFAE5}">
      <dgm:prSet phldrT="[Текст]" phldr="1"/>
      <dgm:spPr/>
      <dgm:t>
        <a:bodyPr/>
        <a:lstStyle/>
        <a:p>
          <a:endParaRPr lang="ru-RU"/>
        </a:p>
      </dgm:t>
    </dgm:pt>
    <dgm:pt modelId="{A9E1161F-AFE0-4C82-B5CE-2225927BE7FC}" type="parTrans" cxnId="{84BBC723-9271-444E-9E26-ED551A157575}">
      <dgm:prSet/>
      <dgm:spPr/>
      <dgm:t>
        <a:bodyPr/>
        <a:lstStyle/>
        <a:p>
          <a:endParaRPr lang="ru-RU"/>
        </a:p>
      </dgm:t>
    </dgm:pt>
    <dgm:pt modelId="{67FDDC79-3B68-42D7-80E8-25DAD81FF72B}" type="sibTrans" cxnId="{84BBC723-9271-444E-9E26-ED551A157575}">
      <dgm:prSet/>
      <dgm:spPr/>
      <dgm:t>
        <a:bodyPr/>
        <a:lstStyle/>
        <a:p>
          <a:endParaRPr lang="ru-RU"/>
        </a:p>
      </dgm:t>
    </dgm:pt>
    <dgm:pt modelId="{5971320B-3A50-4B5B-B92E-CB75239E4B82}">
      <dgm:prSet custT="1"/>
      <dgm:spPr/>
      <dgm:t>
        <a:bodyPr/>
        <a:lstStyle/>
        <a:p>
          <a:r>
            <a:rPr lang="ru-RU" sz="2400" dirty="0" err="1" smtClean="0"/>
            <a:t>Мають</a:t>
          </a:r>
          <a:r>
            <a:rPr lang="ru-RU" sz="2400" dirty="0" smtClean="0"/>
            <a:t> </a:t>
          </a:r>
          <a:r>
            <a:rPr lang="ru-RU" sz="2400" dirty="0" err="1" smtClean="0"/>
            <a:t>канцерогенні</a:t>
          </a:r>
          <a:r>
            <a:rPr lang="ru-RU" sz="2400" dirty="0" smtClean="0"/>
            <a:t>, </a:t>
          </a:r>
          <a:r>
            <a:rPr lang="ru-RU" sz="2400" dirty="0" err="1" smtClean="0"/>
            <a:t>мутагенні</a:t>
          </a:r>
          <a:r>
            <a:rPr lang="ru-RU" sz="2400" dirty="0" smtClean="0"/>
            <a:t>, </a:t>
          </a:r>
          <a:r>
            <a:rPr lang="ru-RU" sz="2400" dirty="0" err="1" smtClean="0"/>
            <a:t>нейро</a:t>
          </a:r>
          <a:r>
            <a:rPr lang="ru-RU" sz="2400" dirty="0" smtClean="0"/>
            <a:t>-, </a:t>
          </a:r>
          <a:r>
            <a:rPr lang="ru-RU" sz="2400" dirty="0" err="1" smtClean="0"/>
            <a:t>імунно</a:t>
          </a:r>
          <a:r>
            <a:rPr lang="ru-RU" sz="2400" dirty="0" smtClean="0"/>
            <a:t>- </a:t>
          </a:r>
          <a:r>
            <a:rPr lang="ru-RU" sz="2400" dirty="0" err="1" smtClean="0"/>
            <a:t>ефекти</a:t>
          </a:r>
          <a:r>
            <a:rPr lang="ru-RU" sz="2400" dirty="0" smtClean="0"/>
            <a:t>, </a:t>
          </a:r>
          <a:r>
            <a:rPr lang="ru-RU" sz="2400" dirty="0" err="1" smtClean="0"/>
            <a:t>алергенну</a:t>
          </a:r>
          <a:r>
            <a:rPr lang="ru-RU" sz="2400" dirty="0" smtClean="0"/>
            <a:t> </a:t>
          </a:r>
          <a:r>
            <a:rPr lang="ru-RU" sz="2400" dirty="0" err="1" smtClean="0"/>
            <a:t>дію</a:t>
          </a:r>
          <a:endParaRPr lang="ru-RU" sz="2400" dirty="0"/>
        </a:p>
      </dgm:t>
    </dgm:pt>
    <dgm:pt modelId="{421F1CAF-9D7A-4E90-A5C5-FD226F2266AA}" type="parTrans" cxnId="{84AC0463-9D36-4557-862B-74EDD66BC144}">
      <dgm:prSet/>
      <dgm:spPr/>
      <dgm:t>
        <a:bodyPr/>
        <a:lstStyle/>
        <a:p>
          <a:endParaRPr lang="ru-RU"/>
        </a:p>
      </dgm:t>
    </dgm:pt>
    <dgm:pt modelId="{BA2C00E7-CAB7-4212-AFA5-16E394CE99BC}" type="sibTrans" cxnId="{84AC0463-9D36-4557-862B-74EDD66BC144}">
      <dgm:prSet/>
      <dgm:spPr/>
      <dgm:t>
        <a:bodyPr/>
        <a:lstStyle/>
        <a:p>
          <a:endParaRPr lang="ru-RU"/>
        </a:p>
      </dgm:t>
    </dgm:pt>
    <dgm:pt modelId="{36972AB6-D273-49AC-A3DD-E3F3ED0D06AA}" type="pres">
      <dgm:prSet presAssocID="{BE0CFCFE-8FAE-4338-8669-06238A05FD75}" presName="compositeShape" presStyleCnt="0">
        <dgm:presLayoutVars>
          <dgm:chMax val="2"/>
          <dgm:dir/>
          <dgm:resizeHandles val="exact"/>
        </dgm:presLayoutVars>
      </dgm:prSet>
      <dgm:spPr/>
    </dgm:pt>
    <dgm:pt modelId="{C5FA91BA-25E9-4A03-9547-98295F71EFDF}" type="pres">
      <dgm:prSet presAssocID="{D47F0776-CBEA-40E6-875D-47C1922D72A4}" presName="upArrow" presStyleLbl="node1" presStyleIdx="0" presStyleCnt="2" custLinFactNeighborX="-167" custLinFactNeighborY="7324"/>
      <dgm:spPr/>
    </dgm:pt>
    <dgm:pt modelId="{4C3CB6D2-7456-4F45-901A-8A3127ADB43D}" type="pres">
      <dgm:prSet presAssocID="{D47F0776-CBEA-40E6-875D-47C1922D72A4}" presName="upArrowText" presStyleLbl="revTx" presStyleIdx="0" presStyleCnt="2" custScaleX="974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AD93A-74FE-4381-B4B2-8BD9C0046B95}" type="pres">
      <dgm:prSet presAssocID="{5971320B-3A50-4B5B-B92E-CB75239E4B82}" presName="downArrow" presStyleLbl="node1" presStyleIdx="1" presStyleCnt="2"/>
      <dgm:spPr/>
    </dgm:pt>
    <dgm:pt modelId="{15E3A82D-D2DB-42E6-B6FE-28FB1BDD4D24}" type="pres">
      <dgm:prSet presAssocID="{5971320B-3A50-4B5B-B92E-CB75239E4B82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AC0463-9D36-4557-862B-74EDD66BC144}" srcId="{BE0CFCFE-8FAE-4338-8669-06238A05FD75}" destId="{5971320B-3A50-4B5B-B92E-CB75239E4B82}" srcOrd="1" destOrd="0" parTransId="{421F1CAF-9D7A-4E90-A5C5-FD226F2266AA}" sibTransId="{BA2C00E7-CAB7-4212-AFA5-16E394CE99BC}"/>
    <dgm:cxn modelId="{0AB0AB05-600A-4D23-8EEE-ED14B1F335AC}" type="presOf" srcId="{BE0CFCFE-8FAE-4338-8669-06238A05FD75}" destId="{36972AB6-D273-49AC-A3DD-E3F3ED0D06AA}" srcOrd="0" destOrd="0" presId="urn:microsoft.com/office/officeart/2005/8/layout/arrow4"/>
    <dgm:cxn modelId="{84BBC723-9271-444E-9E26-ED551A157575}" srcId="{BE0CFCFE-8FAE-4338-8669-06238A05FD75}" destId="{2D0FDD8D-5C12-43C5-BEB2-724309DEFAE5}" srcOrd="2" destOrd="0" parTransId="{A9E1161F-AFE0-4C82-B5CE-2225927BE7FC}" sibTransId="{67FDDC79-3B68-42D7-80E8-25DAD81FF72B}"/>
    <dgm:cxn modelId="{B3DB908A-29BC-442D-8C0C-33252DC5CA93}" type="presOf" srcId="{D47F0776-CBEA-40E6-875D-47C1922D72A4}" destId="{4C3CB6D2-7456-4F45-901A-8A3127ADB43D}" srcOrd="0" destOrd="0" presId="urn:microsoft.com/office/officeart/2005/8/layout/arrow4"/>
    <dgm:cxn modelId="{10C654DB-0608-4348-A68C-0C95F3A9B3E3}" srcId="{BE0CFCFE-8FAE-4338-8669-06238A05FD75}" destId="{D47F0776-CBEA-40E6-875D-47C1922D72A4}" srcOrd="0" destOrd="0" parTransId="{EEE3D841-A453-42EA-B228-F9457F796D00}" sibTransId="{574433BF-9307-4B0D-A8E2-58A5FD102876}"/>
    <dgm:cxn modelId="{4AD902DF-C02C-4746-907F-6FF32EB4DDF1}" type="presOf" srcId="{5971320B-3A50-4B5B-B92E-CB75239E4B82}" destId="{15E3A82D-D2DB-42E6-B6FE-28FB1BDD4D24}" srcOrd="0" destOrd="0" presId="urn:microsoft.com/office/officeart/2005/8/layout/arrow4"/>
    <dgm:cxn modelId="{77CB8055-F37A-450E-8CD9-ADD5D366FB6F}" type="presParOf" srcId="{36972AB6-D273-49AC-A3DD-E3F3ED0D06AA}" destId="{C5FA91BA-25E9-4A03-9547-98295F71EFDF}" srcOrd="0" destOrd="0" presId="urn:microsoft.com/office/officeart/2005/8/layout/arrow4"/>
    <dgm:cxn modelId="{F7B899C3-94AF-4B16-AFD7-FDAEA4C88686}" type="presParOf" srcId="{36972AB6-D273-49AC-A3DD-E3F3ED0D06AA}" destId="{4C3CB6D2-7456-4F45-901A-8A3127ADB43D}" srcOrd="1" destOrd="0" presId="urn:microsoft.com/office/officeart/2005/8/layout/arrow4"/>
    <dgm:cxn modelId="{14B5EE08-556D-48C5-8566-EFB912C18AE3}" type="presParOf" srcId="{36972AB6-D273-49AC-A3DD-E3F3ED0D06AA}" destId="{2BCAD93A-74FE-4381-B4B2-8BD9C0046B95}" srcOrd="2" destOrd="0" presId="urn:microsoft.com/office/officeart/2005/8/layout/arrow4"/>
    <dgm:cxn modelId="{7CDC310C-288A-4304-BB87-03A91283C0EB}" type="presParOf" srcId="{36972AB6-D273-49AC-A3DD-E3F3ED0D06AA}" destId="{15E3A82D-D2DB-42E6-B6FE-28FB1BDD4D24}" srcOrd="3" destOrd="0" presId="urn:microsoft.com/office/officeart/2005/8/layout/arrow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963A0B-2681-428D-BEE4-4054B0F73F1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18330D-1095-4A7F-B377-2CFE847391AD}">
      <dgm:prSet phldrT="[Текст]"/>
      <dgm:spPr/>
      <dgm:t>
        <a:bodyPr/>
        <a:lstStyle/>
        <a:p>
          <a:r>
            <a:rPr lang="ru-RU" dirty="0" err="1" smtClean="0"/>
            <a:t>Збільшення</a:t>
          </a:r>
          <a:r>
            <a:rPr lang="ru-RU" dirty="0" smtClean="0"/>
            <a:t> </a:t>
          </a:r>
          <a:r>
            <a:rPr lang="ru-RU" dirty="0" err="1" smtClean="0"/>
            <a:t>терміну</a:t>
          </a:r>
          <a:r>
            <a:rPr lang="ru-RU" dirty="0" smtClean="0"/>
            <a:t> </a:t>
          </a:r>
          <a:r>
            <a:rPr lang="ru-RU" dirty="0" err="1" smtClean="0"/>
            <a:t>зберігання</a:t>
          </a:r>
          <a:r>
            <a:rPr lang="ru-RU" dirty="0" smtClean="0"/>
            <a:t> </a:t>
          </a:r>
          <a:r>
            <a:rPr lang="ru-RU" dirty="0" err="1" smtClean="0"/>
            <a:t>харчових</a:t>
          </a:r>
          <a:r>
            <a:rPr lang="ru-RU" dirty="0" smtClean="0"/>
            <a:t> </a:t>
          </a:r>
          <a:r>
            <a:rPr lang="ru-RU" dirty="0" err="1" smtClean="0"/>
            <a:t>продуктів</a:t>
          </a:r>
          <a:endParaRPr lang="ru-RU" dirty="0"/>
        </a:p>
      </dgm:t>
    </dgm:pt>
    <dgm:pt modelId="{D5996D97-1592-4C3A-9A7F-56192406A491}" type="parTrans" cxnId="{094DA452-7567-4ECE-8660-DF10DCEB6A50}">
      <dgm:prSet/>
      <dgm:spPr/>
      <dgm:t>
        <a:bodyPr/>
        <a:lstStyle/>
        <a:p>
          <a:endParaRPr lang="ru-RU"/>
        </a:p>
      </dgm:t>
    </dgm:pt>
    <dgm:pt modelId="{B4D2F560-F71A-420B-8950-65B09DAC2653}" type="sibTrans" cxnId="{094DA452-7567-4ECE-8660-DF10DCEB6A50}">
      <dgm:prSet/>
      <dgm:spPr/>
      <dgm:t>
        <a:bodyPr/>
        <a:lstStyle/>
        <a:p>
          <a:endParaRPr lang="ru-RU"/>
        </a:p>
      </dgm:t>
    </dgm:pt>
    <dgm:pt modelId="{9A851469-7916-48F6-83C2-8F42CBA1D221}">
      <dgm:prSet phldrT="[Текст]"/>
      <dgm:spPr/>
      <dgm:t>
        <a:bodyPr/>
        <a:lstStyle/>
        <a:p>
          <a:r>
            <a:rPr lang="ru-RU" dirty="0" err="1" smtClean="0"/>
            <a:t>Надання</a:t>
          </a:r>
          <a:r>
            <a:rPr lang="ru-RU" dirty="0" smtClean="0"/>
            <a:t> </a:t>
          </a:r>
          <a:r>
            <a:rPr lang="ru-RU" dirty="0" err="1" smtClean="0"/>
            <a:t>харчовим</a:t>
          </a:r>
          <a:r>
            <a:rPr lang="ru-RU" dirty="0" smtClean="0"/>
            <a:t> продуктам </a:t>
          </a:r>
          <a:r>
            <a:rPr lang="ru-RU" dirty="0" err="1" smtClean="0"/>
            <a:t>більш</a:t>
          </a:r>
          <a:r>
            <a:rPr lang="ru-RU" dirty="0" smtClean="0"/>
            <a:t> </a:t>
          </a:r>
          <a:r>
            <a:rPr lang="ru-RU" dirty="0" err="1" smtClean="0"/>
            <a:t>привабливого</a:t>
          </a:r>
          <a:r>
            <a:rPr lang="ru-RU" dirty="0" smtClean="0"/>
            <a:t> </a:t>
          </a:r>
          <a:r>
            <a:rPr lang="ru-RU" dirty="0" err="1" smtClean="0"/>
            <a:t>вигляду</a:t>
          </a:r>
          <a:endParaRPr lang="ru-RU" dirty="0"/>
        </a:p>
      </dgm:t>
    </dgm:pt>
    <dgm:pt modelId="{2380076C-2AC9-42EF-BD84-E534F2CC87FC}" type="parTrans" cxnId="{291C6D39-01AC-4F4B-BC51-AC6BDDDFAE6A}">
      <dgm:prSet/>
      <dgm:spPr/>
      <dgm:t>
        <a:bodyPr/>
        <a:lstStyle/>
        <a:p>
          <a:endParaRPr lang="ru-RU"/>
        </a:p>
      </dgm:t>
    </dgm:pt>
    <dgm:pt modelId="{B52519B1-54D7-4AC9-90C6-8770FE948D19}" type="sibTrans" cxnId="{291C6D39-01AC-4F4B-BC51-AC6BDDDFAE6A}">
      <dgm:prSet/>
      <dgm:spPr/>
      <dgm:t>
        <a:bodyPr/>
        <a:lstStyle/>
        <a:p>
          <a:endParaRPr lang="ru-RU"/>
        </a:p>
      </dgm:t>
    </dgm:pt>
    <dgm:pt modelId="{75892076-1B05-4425-9ED0-A0028151EF99}">
      <dgm:prSet phldrT="[Текст]"/>
      <dgm:spPr/>
      <dgm:t>
        <a:bodyPr/>
        <a:lstStyle/>
        <a:p>
          <a:r>
            <a:rPr lang="ru-RU" dirty="0" err="1" smtClean="0"/>
            <a:t>Здешевлення</a:t>
          </a:r>
          <a:r>
            <a:rPr lang="ru-RU" dirty="0" smtClean="0"/>
            <a:t> та </a:t>
          </a:r>
          <a:r>
            <a:rPr lang="ru-RU" dirty="0" err="1" smtClean="0"/>
            <a:t>скорочення</a:t>
          </a:r>
          <a:r>
            <a:rPr lang="ru-RU" dirty="0" smtClean="0"/>
            <a:t> </a:t>
          </a:r>
          <a:r>
            <a:rPr lang="ru-RU" dirty="0" err="1" smtClean="0"/>
            <a:t>технологічного</a:t>
          </a:r>
          <a:r>
            <a:rPr lang="ru-RU" dirty="0" smtClean="0"/>
            <a:t> </a:t>
          </a:r>
          <a:r>
            <a:rPr lang="ru-RU" dirty="0" err="1" smtClean="0"/>
            <a:t>процесу</a:t>
          </a:r>
          <a:endParaRPr lang="ru-RU" dirty="0"/>
        </a:p>
      </dgm:t>
    </dgm:pt>
    <dgm:pt modelId="{D5369A4C-7CF4-467B-B173-B8A07C62231B}" type="parTrans" cxnId="{BDE9AFC1-8CCE-49AA-A52A-1F3EBBEC0EFE}">
      <dgm:prSet/>
      <dgm:spPr/>
      <dgm:t>
        <a:bodyPr/>
        <a:lstStyle/>
        <a:p>
          <a:endParaRPr lang="ru-RU"/>
        </a:p>
      </dgm:t>
    </dgm:pt>
    <dgm:pt modelId="{67872E74-B089-492E-BD1C-8E0449A85FC6}" type="sibTrans" cxnId="{BDE9AFC1-8CCE-49AA-A52A-1F3EBBEC0EFE}">
      <dgm:prSet/>
      <dgm:spPr/>
      <dgm:t>
        <a:bodyPr/>
        <a:lstStyle/>
        <a:p>
          <a:endParaRPr lang="ru-RU"/>
        </a:p>
      </dgm:t>
    </dgm:pt>
    <dgm:pt modelId="{21580922-2DF3-4B37-8065-3641C75DB7A7}">
      <dgm:prSet phldrT="[Текст]"/>
      <dgm:spPr/>
      <dgm:t>
        <a:bodyPr/>
        <a:lstStyle/>
        <a:p>
          <a:endParaRPr lang="ru-RU" dirty="0"/>
        </a:p>
      </dgm:t>
    </dgm:pt>
    <dgm:pt modelId="{7A3E84C0-11B3-4A28-916B-4313261C81E9}" type="parTrans" cxnId="{D1A2A126-D1D0-4FE6-9B7D-EFDBB832F429}">
      <dgm:prSet/>
      <dgm:spPr/>
      <dgm:t>
        <a:bodyPr/>
        <a:lstStyle/>
        <a:p>
          <a:endParaRPr lang="ru-RU"/>
        </a:p>
      </dgm:t>
    </dgm:pt>
    <dgm:pt modelId="{06F49D53-1E27-47EB-80EA-C5D1D6F9FD58}" type="sibTrans" cxnId="{D1A2A126-D1D0-4FE6-9B7D-EFDBB832F429}">
      <dgm:prSet/>
      <dgm:spPr/>
      <dgm:t>
        <a:bodyPr/>
        <a:lstStyle/>
        <a:p>
          <a:endParaRPr lang="ru-RU"/>
        </a:p>
      </dgm:t>
    </dgm:pt>
    <dgm:pt modelId="{273DD298-8D4F-4F80-98FD-F976179C624C}">
      <dgm:prSet phldrT="[Текст]"/>
      <dgm:spPr/>
      <dgm:t>
        <a:bodyPr/>
        <a:lstStyle/>
        <a:p>
          <a:endParaRPr lang="ru-RU"/>
        </a:p>
      </dgm:t>
    </dgm:pt>
    <dgm:pt modelId="{A1A056D4-7C4E-4B06-9544-F9CFAB96BE7D}" type="parTrans" cxnId="{36C61FB7-5A04-4BA4-8F7F-ADF10FC86664}">
      <dgm:prSet/>
      <dgm:spPr/>
      <dgm:t>
        <a:bodyPr/>
        <a:lstStyle/>
        <a:p>
          <a:endParaRPr lang="ru-RU"/>
        </a:p>
      </dgm:t>
    </dgm:pt>
    <dgm:pt modelId="{34C8C75E-DB96-43FA-A016-64D4344C0180}" type="sibTrans" cxnId="{36C61FB7-5A04-4BA4-8F7F-ADF10FC86664}">
      <dgm:prSet/>
      <dgm:spPr/>
      <dgm:t>
        <a:bodyPr/>
        <a:lstStyle/>
        <a:p>
          <a:endParaRPr lang="ru-RU"/>
        </a:p>
      </dgm:t>
    </dgm:pt>
    <dgm:pt modelId="{D83C48A0-BC5F-4E28-B750-C1187CBB69F9}">
      <dgm:prSet phldrT="[Текст]"/>
      <dgm:spPr/>
      <dgm:t>
        <a:bodyPr/>
        <a:lstStyle/>
        <a:p>
          <a:r>
            <a:rPr lang="ru-RU" dirty="0" err="1" smtClean="0"/>
            <a:t>Полегшення</a:t>
          </a:r>
          <a:r>
            <a:rPr lang="ru-RU" dirty="0" smtClean="0"/>
            <a:t> </a:t>
          </a:r>
          <a:r>
            <a:rPr lang="ru-RU" dirty="0" err="1" smtClean="0"/>
            <a:t>технологічної</a:t>
          </a:r>
          <a:r>
            <a:rPr lang="ru-RU" dirty="0" smtClean="0"/>
            <a:t> </a:t>
          </a:r>
          <a:r>
            <a:rPr lang="ru-RU" dirty="0" err="1" smtClean="0"/>
            <a:t>обробки</a:t>
          </a:r>
          <a:r>
            <a:rPr lang="ru-RU" dirty="0" smtClean="0"/>
            <a:t> </a:t>
          </a:r>
          <a:r>
            <a:rPr lang="ru-RU" dirty="0" err="1" smtClean="0"/>
            <a:t>продовольчої</a:t>
          </a:r>
          <a:r>
            <a:rPr lang="ru-RU" dirty="0" smtClean="0"/>
            <a:t> </a:t>
          </a:r>
          <a:r>
            <a:rPr lang="ru-RU" dirty="0" err="1" smtClean="0"/>
            <a:t>сировини</a:t>
          </a:r>
          <a:endParaRPr lang="ru-RU" dirty="0"/>
        </a:p>
      </dgm:t>
    </dgm:pt>
    <dgm:pt modelId="{6836A5A0-2AFC-452E-A985-94738A8C39D7}" type="sibTrans" cxnId="{E6F6894E-B08E-4C9C-97CE-A7631C2E0184}">
      <dgm:prSet/>
      <dgm:spPr/>
      <dgm:t>
        <a:bodyPr/>
        <a:lstStyle/>
        <a:p>
          <a:endParaRPr lang="ru-RU"/>
        </a:p>
      </dgm:t>
    </dgm:pt>
    <dgm:pt modelId="{77180609-C069-4166-B967-EDEC02C440F9}" type="parTrans" cxnId="{E6F6894E-B08E-4C9C-97CE-A7631C2E0184}">
      <dgm:prSet/>
      <dgm:spPr/>
      <dgm:t>
        <a:bodyPr/>
        <a:lstStyle/>
        <a:p>
          <a:endParaRPr lang="ru-RU"/>
        </a:p>
      </dgm:t>
    </dgm:pt>
    <dgm:pt modelId="{91A26FB3-3C6B-45B1-BD2A-4D02873BCBD5}" type="pres">
      <dgm:prSet presAssocID="{C5963A0B-2681-428D-BEE4-4054B0F73F12}" presName="linear" presStyleCnt="0">
        <dgm:presLayoutVars>
          <dgm:dir/>
          <dgm:resizeHandles val="exact"/>
        </dgm:presLayoutVars>
      </dgm:prSet>
      <dgm:spPr/>
    </dgm:pt>
    <dgm:pt modelId="{52963E7A-DC3D-40FC-BCC8-35463DD1F2F6}" type="pres">
      <dgm:prSet presAssocID="{9018330D-1095-4A7F-B377-2CFE847391AD}" presName="comp" presStyleCnt="0"/>
      <dgm:spPr/>
    </dgm:pt>
    <dgm:pt modelId="{7BF245FB-76DF-4CB7-B446-2AF9CDC8C5B9}" type="pres">
      <dgm:prSet presAssocID="{9018330D-1095-4A7F-B377-2CFE847391AD}" presName="box" presStyleLbl="node1" presStyleIdx="0" presStyleCnt="4"/>
      <dgm:spPr/>
      <dgm:t>
        <a:bodyPr/>
        <a:lstStyle/>
        <a:p>
          <a:endParaRPr lang="ru-RU"/>
        </a:p>
      </dgm:t>
    </dgm:pt>
    <dgm:pt modelId="{31AB0A23-308B-49D5-B51D-2F59539F00C4}" type="pres">
      <dgm:prSet presAssocID="{9018330D-1095-4A7F-B377-2CFE847391AD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5F71D1E-F5E7-43E0-999A-65A93A86F984}" type="pres">
      <dgm:prSet presAssocID="{9018330D-1095-4A7F-B377-2CFE847391A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15913-3896-4E9F-A8D3-CD9C05415B0A}" type="pres">
      <dgm:prSet presAssocID="{B4D2F560-F71A-420B-8950-65B09DAC2653}" presName="spacer" presStyleCnt="0"/>
      <dgm:spPr/>
    </dgm:pt>
    <dgm:pt modelId="{5696C2F4-726D-42C8-90D1-778799B61EFB}" type="pres">
      <dgm:prSet presAssocID="{9A851469-7916-48F6-83C2-8F42CBA1D221}" presName="comp" presStyleCnt="0"/>
      <dgm:spPr/>
    </dgm:pt>
    <dgm:pt modelId="{15303F02-4E6F-42E7-95CA-511B10BA9CAC}" type="pres">
      <dgm:prSet presAssocID="{9A851469-7916-48F6-83C2-8F42CBA1D221}" presName="box" presStyleLbl="node1" presStyleIdx="1" presStyleCnt="4"/>
      <dgm:spPr/>
      <dgm:t>
        <a:bodyPr/>
        <a:lstStyle/>
        <a:p>
          <a:endParaRPr lang="ru-RU"/>
        </a:p>
      </dgm:t>
    </dgm:pt>
    <dgm:pt modelId="{8EA22F09-548F-4BA6-8C73-FA8DE076919B}" type="pres">
      <dgm:prSet presAssocID="{9A851469-7916-48F6-83C2-8F42CBA1D221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147BD5C-521B-4654-A5C2-556FC8C544AA}" type="pres">
      <dgm:prSet presAssocID="{9A851469-7916-48F6-83C2-8F42CBA1D221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12CFA-C247-4A1B-8AF3-D234966B7411}" type="pres">
      <dgm:prSet presAssocID="{B52519B1-54D7-4AC9-90C6-8770FE948D19}" presName="spacer" presStyleCnt="0"/>
      <dgm:spPr/>
    </dgm:pt>
    <dgm:pt modelId="{F52D06B1-9F6C-471E-8B61-162D6B2572E9}" type="pres">
      <dgm:prSet presAssocID="{75892076-1B05-4425-9ED0-A0028151EF99}" presName="comp" presStyleCnt="0"/>
      <dgm:spPr/>
    </dgm:pt>
    <dgm:pt modelId="{CE07B270-00D2-496A-A66E-0EE2C404D186}" type="pres">
      <dgm:prSet presAssocID="{75892076-1B05-4425-9ED0-A0028151EF99}" presName="box" presStyleLbl="node1" presStyleIdx="2" presStyleCnt="4"/>
      <dgm:spPr/>
      <dgm:t>
        <a:bodyPr/>
        <a:lstStyle/>
        <a:p>
          <a:endParaRPr lang="ru-RU"/>
        </a:p>
      </dgm:t>
    </dgm:pt>
    <dgm:pt modelId="{088D2313-1B2B-4650-A066-51145B294938}" type="pres">
      <dgm:prSet presAssocID="{75892076-1B05-4425-9ED0-A0028151EF99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08BC46E-218F-4924-9163-BC13364FF1B5}" type="pres">
      <dgm:prSet presAssocID="{75892076-1B05-4425-9ED0-A0028151EF99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22831-B9C7-4D79-97C8-931A6C9EC0C7}" type="pres">
      <dgm:prSet presAssocID="{67872E74-B089-492E-BD1C-8E0449A85FC6}" presName="spacer" presStyleCnt="0"/>
      <dgm:spPr/>
    </dgm:pt>
    <dgm:pt modelId="{6EF6DBC6-B465-4C3C-858C-4B07CF3C6F5A}" type="pres">
      <dgm:prSet presAssocID="{D83C48A0-BC5F-4E28-B750-C1187CBB69F9}" presName="comp" presStyleCnt="0"/>
      <dgm:spPr/>
    </dgm:pt>
    <dgm:pt modelId="{0A2AAFCC-BC5B-4455-82EB-4E96DB941671}" type="pres">
      <dgm:prSet presAssocID="{D83C48A0-BC5F-4E28-B750-C1187CBB69F9}" presName="box" presStyleLbl="node1" presStyleIdx="3" presStyleCnt="4"/>
      <dgm:spPr/>
      <dgm:t>
        <a:bodyPr/>
        <a:lstStyle/>
        <a:p>
          <a:endParaRPr lang="ru-RU"/>
        </a:p>
      </dgm:t>
    </dgm:pt>
    <dgm:pt modelId="{4497370C-A74F-43BA-BD7C-0ED5585C1690}" type="pres">
      <dgm:prSet presAssocID="{D83C48A0-BC5F-4E28-B750-C1187CBB69F9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B1E9D65-1AAC-4657-98A9-49847D410ADA}" type="pres">
      <dgm:prSet presAssocID="{D83C48A0-BC5F-4E28-B750-C1187CBB69F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C61FB7-5A04-4BA4-8F7F-ADF10FC86664}" srcId="{D83C48A0-BC5F-4E28-B750-C1187CBB69F9}" destId="{273DD298-8D4F-4F80-98FD-F976179C624C}" srcOrd="1" destOrd="0" parTransId="{A1A056D4-7C4E-4B06-9544-F9CFAB96BE7D}" sibTransId="{34C8C75E-DB96-43FA-A016-64D4344C0180}"/>
    <dgm:cxn modelId="{B06BDF41-4F01-4887-8D68-5BDAF0A597AD}" type="presOf" srcId="{9018330D-1095-4A7F-B377-2CFE847391AD}" destId="{85F71D1E-F5E7-43E0-999A-65A93A86F984}" srcOrd="1" destOrd="0" presId="urn:microsoft.com/office/officeart/2005/8/layout/vList4"/>
    <dgm:cxn modelId="{62EE3F34-E74E-4261-9C35-A8D79AC0BDBB}" type="presOf" srcId="{273DD298-8D4F-4F80-98FD-F976179C624C}" destId="{8B1E9D65-1AAC-4657-98A9-49847D410ADA}" srcOrd="1" destOrd="2" presId="urn:microsoft.com/office/officeart/2005/8/layout/vList4"/>
    <dgm:cxn modelId="{F0576516-B080-417D-B803-470B2D5AA398}" type="presOf" srcId="{C5963A0B-2681-428D-BEE4-4054B0F73F12}" destId="{91A26FB3-3C6B-45B1-BD2A-4D02873BCBD5}" srcOrd="0" destOrd="0" presId="urn:microsoft.com/office/officeart/2005/8/layout/vList4"/>
    <dgm:cxn modelId="{D16013E6-1ED8-47D9-ACF3-12B542DB7EA8}" type="presOf" srcId="{9A851469-7916-48F6-83C2-8F42CBA1D221}" destId="{4147BD5C-521B-4654-A5C2-556FC8C544AA}" srcOrd="1" destOrd="0" presId="urn:microsoft.com/office/officeart/2005/8/layout/vList4"/>
    <dgm:cxn modelId="{FF2C2A84-7DC5-4DF5-9F64-D51287804E0F}" type="presOf" srcId="{9A851469-7916-48F6-83C2-8F42CBA1D221}" destId="{15303F02-4E6F-42E7-95CA-511B10BA9CAC}" srcOrd="0" destOrd="0" presId="urn:microsoft.com/office/officeart/2005/8/layout/vList4"/>
    <dgm:cxn modelId="{DBC425AA-E0BA-4D8F-95C7-FB6F2C56B33C}" type="presOf" srcId="{273DD298-8D4F-4F80-98FD-F976179C624C}" destId="{0A2AAFCC-BC5B-4455-82EB-4E96DB941671}" srcOrd="0" destOrd="2" presId="urn:microsoft.com/office/officeart/2005/8/layout/vList4"/>
    <dgm:cxn modelId="{6E24EDB7-0894-422B-A82F-6CB8D3EEA436}" type="presOf" srcId="{9018330D-1095-4A7F-B377-2CFE847391AD}" destId="{7BF245FB-76DF-4CB7-B446-2AF9CDC8C5B9}" srcOrd="0" destOrd="0" presId="urn:microsoft.com/office/officeart/2005/8/layout/vList4"/>
    <dgm:cxn modelId="{D1A2A126-D1D0-4FE6-9B7D-EFDBB832F429}" srcId="{D83C48A0-BC5F-4E28-B750-C1187CBB69F9}" destId="{21580922-2DF3-4B37-8065-3641C75DB7A7}" srcOrd="0" destOrd="0" parTransId="{7A3E84C0-11B3-4A28-916B-4313261C81E9}" sibTransId="{06F49D53-1E27-47EB-80EA-C5D1D6F9FD58}"/>
    <dgm:cxn modelId="{AE81A796-FDF5-435B-8B6D-D39CC3A78913}" type="presOf" srcId="{D83C48A0-BC5F-4E28-B750-C1187CBB69F9}" destId="{8B1E9D65-1AAC-4657-98A9-49847D410ADA}" srcOrd="1" destOrd="0" presId="urn:microsoft.com/office/officeart/2005/8/layout/vList4"/>
    <dgm:cxn modelId="{13164F1B-E291-4497-878D-4C02A7AC972E}" type="presOf" srcId="{75892076-1B05-4425-9ED0-A0028151EF99}" destId="{CE07B270-00D2-496A-A66E-0EE2C404D186}" srcOrd="0" destOrd="0" presId="urn:microsoft.com/office/officeart/2005/8/layout/vList4"/>
    <dgm:cxn modelId="{BDE9AFC1-8CCE-49AA-A52A-1F3EBBEC0EFE}" srcId="{C5963A0B-2681-428D-BEE4-4054B0F73F12}" destId="{75892076-1B05-4425-9ED0-A0028151EF99}" srcOrd="2" destOrd="0" parTransId="{D5369A4C-7CF4-467B-B173-B8A07C62231B}" sibTransId="{67872E74-B089-492E-BD1C-8E0449A85FC6}"/>
    <dgm:cxn modelId="{291C6D39-01AC-4F4B-BC51-AC6BDDDFAE6A}" srcId="{C5963A0B-2681-428D-BEE4-4054B0F73F12}" destId="{9A851469-7916-48F6-83C2-8F42CBA1D221}" srcOrd="1" destOrd="0" parTransId="{2380076C-2AC9-42EF-BD84-E534F2CC87FC}" sibTransId="{B52519B1-54D7-4AC9-90C6-8770FE948D19}"/>
    <dgm:cxn modelId="{547FA8B2-C294-4C73-9EC6-D7634EB4D2AF}" type="presOf" srcId="{75892076-1B05-4425-9ED0-A0028151EF99}" destId="{F08BC46E-218F-4924-9163-BC13364FF1B5}" srcOrd="1" destOrd="0" presId="urn:microsoft.com/office/officeart/2005/8/layout/vList4"/>
    <dgm:cxn modelId="{094DA452-7567-4ECE-8660-DF10DCEB6A50}" srcId="{C5963A0B-2681-428D-BEE4-4054B0F73F12}" destId="{9018330D-1095-4A7F-B377-2CFE847391AD}" srcOrd="0" destOrd="0" parTransId="{D5996D97-1592-4C3A-9A7F-56192406A491}" sibTransId="{B4D2F560-F71A-420B-8950-65B09DAC2653}"/>
    <dgm:cxn modelId="{E6F6894E-B08E-4C9C-97CE-A7631C2E0184}" srcId="{C5963A0B-2681-428D-BEE4-4054B0F73F12}" destId="{D83C48A0-BC5F-4E28-B750-C1187CBB69F9}" srcOrd="3" destOrd="0" parTransId="{77180609-C069-4166-B967-EDEC02C440F9}" sibTransId="{6836A5A0-2AFC-452E-A985-94738A8C39D7}"/>
    <dgm:cxn modelId="{93EC4CC8-8E63-45B3-A248-AF3FA95F9BD9}" type="presOf" srcId="{21580922-2DF3-4B37-8065-3641C75DB7A7}" destId="{0A2AAFCC-BC5B-4455-82EB-4E96DB941671}" srcOrd="0" destOrd="1" presId="urn:microsoft.com/office/officeart/2005/8/layout/vList4"/>
    <dgm:cxn modelId="{1760A932-B0EB-49D4-9DBB-B82E7E6C29F7}" type="presOf" srcId="{21580922-2DF3-4B37-8065-3641C75DB7A7}" destId="{8B1E9D65-1AAC-4657-98A9-49847D410ADA}" srcOrd="1" destOrd="1" presId="urn:microsoft.com/office/officeart/2005/8/layout/vList4"/>
    <dgm:cxn modelId="{380F7E8E-087E-4C96-A9AE-48E8397EB3E3}" type="presOf" srcId="{D83C48A0-BC5F-4E28-B750-C1187CBB69F9}" destId="{0A2AAFCC-BC5B-4455-82EB-4E96DB941671}" srcOrd="0" destOrd="0" presId="urn:microsoft.com/office/officeart/2005/8/layout/vList4"/>
    <dgm:cxn modelId="{23812DDC-9960-4DF7-9BC0-D25777107727}" type="presParOf" srcId="{91A26FB3-3C6B-45B1-BD2A-4D02873BCBD5}" destId="{52963E7A-DC3D-40FC-BCC8-35463DD1F2F6}" srcOrd="0" destOrd="0" presId="urn:microsoft.com/office/officeart/2005/8/layout/vList4"/>
    <dgm:cxn modelId="{0BEB81DD-C674-47AE-8345-786DFDDC9826}" type="presParOf" srcId="{52963E7A-DC3D-40FC-BCC8-35463DD1F2F6}" destId="{7BF245FB-76DF-4CB7-B446-2AF9CDC8C5B9}" srcOrd="0" destOrd="0" presId="urn:microsoft.com/office/officeart/2005/8/layout/vList4"/>
    <dgm:cxn modelId="{560395ED-FFD7-462D-B3C1-DECDA193AC5F}" type="presParOf" srcId="{52963E7A-DC3D-40FC-BCC8-35463DD1F2F6}" destId="{31AB0A23-308B-49D5-B51D-2F59539F00C4}" srcOrd="1" destOrd="0" presId="urn:microsoft.com/office/officeart/2005/8/layout/vList4"/>
    <dgm:cxn modelId="{D4F491B1-F737-4ED3-BEA5-71CBDDFE10D4}" type="presParOf" srcId="{52963E7A-DC3D-40FC-BCC8-35463DD1F2F6}" destId="{85F71D1E-F5E7-43E0-999A-65A93A86F984}" srcOrd="2" destOrd="0" presId="urn:microsoft.com/office/officeart/2005/8/layout/vList4"/>
    <dgm:cxn modelId="{B7B8789F-F486-4E6A-B0D2-E5C3D719C7AE}" type="presParOf" srcId="{91A26FB3-3C6B-45B1-BD2A-4D02873BCBD5}" destId="{E6F15913-3896-4E9F-A8D3-CD9C05415B0A}" srcOrd="1" destOrd="0" presId="urn:microsoft.com/office/officeart/2005/8/layout/vList4"/>
    <dgm:cxn modelId="{5952EF07-1D8A-43F2-8CFC-D67C333215EF}" type="presParOf" srcId="{91A26FB3-3C6B-45B1-BD2A-4D02873BCBD5}" destId="{5696C2F4-726D-42C8-90D1-778799B61EFB}" srcOrd="2" destOrd="0" presId="urn:microsoft.com/office/officeart/2005/8/layout/vList4"/>
    <dgm:cxn modelId="{E74CED2C-AA20-42AB-8F36-80A3C9B8700B}" type="presParOf" srcId="{5696C2F4-726D-42C8-90D1-778799B61EFB}" destId="{15303F02-4E6F-42E7-95CA-511B10BA9CAC}" srcOrd="0" destOrd="0" presId="urn:microsoft.com/office/officeart/2005/8/layout/vList4"/>
    <dgm:cxn modelId="{E1A75490-6343-4FB2-BA16-FF7CEFEBC2CD}" type="presParOf" srcId="{5696C2F4-726D-42C8-90D1-778799B61EFB}" destId="{8EA22F09-548F-4BA6-8C73-FA8DE076919B}" srcOrd="1" destOrd="0" presId="urn:microsoft.com/office/officeart/2005/8/layout/vList4"/>
    <dgm:cxn modelId="{2C5E1F5D-FABA-451A-A6B8-904D6002449A}" type="presParOf" srcId="{5696C2F4-726D-42C8-90D1-778799B61EFB}" destId="{4147BD5C-521B-4654-A5C2-556FC8C544AA}" srcOrd="2" destOrd="0" presId="urn:microsoft.com/office/officeart/2005/8/layout/vList4"/>
    <dgm:cxn modelId="{82E3BEC2-F8A0-47C1-BE50-3463DCAD5013}" type="presParOf" srcId="{91A26FB3-3C6B-45B1-BD2A-4D02873BCBD5}" destId="{01F12CFA-C247-4A1B-8AF3-D234966B7411}" srcOrd="3" destOrd="0" presId="urn:microsoft.com/office/officeart/2005/8/layout/vList4"/>
    <dgm:cxn modelId="{44C755EE-D835-4364-9BD5-78960540EB1A}" type="presParOf" srcId="{91A26FB3-3C6B-45B1-BD2A-4D02873BCBD5}" destId="{F52D06B1-9F6C-471E-8B61-162D6B2572E9}" srcOrd="4" destOrd="0" presId="urn:microsoft.com/office/officeart/2005/8/layout/vList4"/>
    <dgm:cxn modelId="{770ECF14-48FB-43A9-A97B-EB16051D7053}" type="presParOf" srcId="{F52D06B1-9F6C-471E-8B61-162D6B2572E9}" destId="{CE07B270-00D2-496A-A66E-0EE2C404D186}" srcOrd="0" destOrd="0" presId="urn:microsoft.com/office/officeart/2005/8/layout/vList4"/>
    <dgm:cxn modelId="{AC0F388F-B288-4A3F-9A38-6BB5185A81EE}" type="presParOf" srcId="{F52D06B1-9F6C-471E-8B61-162D6B2572E9}" destId="{088D2313-1B2B-4650-A066-51145B294938}" srcOrd="1" destOrd="0" presId="urn:microsoft.com/office/officeart/2005/8/layout/vList4"/>
    <dgm:cxn modelId="{660C3B0E-B55B-4B42-ABEB-9E78CB37FCC6}" type="presParOf" srcId="{F52D06B1-9F6C-471E-8B61-162D6B2572E9}" destId="{F08BC46E-218F-4924-9163-BC13364FF1B5}" srcOrd="2" destOrd="0" presId="urn:microsoft.com/office/officeart/2005/8/layout/vList4"/>
    <dgm:cxn modelId="{419F7E89-5447-4534-B3F9-E7CEFF4A186D}" type="presParOf" srcId="{91A26FB3-3C6B-45B1-BD2A-4D02873BCBD5}" destId="{BE522831-B9C7-4D79-97C8-931A6C9EC0C7}" srcOrd="5" destOrd="0" presId="urn:microsoft.com/office/officeart/2005/8/layout/vList4"/>
    <dgm:cxn modelId="{26E1F613-818F-4916-8E15-B429C93EDCCB}" type="presParOf" srcId="{91A26FB3-3C6B-45B1-BD2A-4D02873BCBD5}" destId="{6EF6DBC6-B465-4C3C-858C-4B07CF3C6F5A}" srcOrd="6" destOrd="0" presId="urn:microsoft.com/office/officeart/2005/8/layout/vList4"/>
    <dgm:cxn modelId="{D0EC6575-FC87-4777-B38C-2E18F08FA0D6}" type="presParOf" srcId="{6EF6DBC6-B465-4C3C-858C-4B07CF3C6F5A}" destId="{0A2AAFCC-BC5B-4455-82EB-4E96DB941671}" srcOrd="0" destOrd="0" presId="urn:microsoft.com/office/officeart/2005/8/layout/vList4"/>
    <dgm:cxn modelId="{8505EF0C-F805-48C0-B2F6-2F47C8D01FFE}" type="presParOf" srcId="{6EF6DBC6-B465-4C3C-858C-4B07CF3C6F5A}" destId="{4497370C-A74F-43BA-BD7C-0ED5585C1690}" srcOrd="1" destOrd="0" presId="urn:microsoft.com/office/officeart/2005/8/layout/vList4"/>
    <dgm:cxn modelId="{657E7E15-9002-4705-9D3C-FB59D4744EB3}" type="presParOf" srcId="{6EF6DBC6-B465-4C3C-858C-4B07CF3C6F5A}" destId="{8B1E9D65-1AAC-4657-98A9-49847D410ADA}" srcOrd="2" destOrd="0" presId="urn:microsoft.com/office/officeart/2005/8/layout/vList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A6A2A4-F4A9-4DE8-8ADA-7B88AE584E6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C51CB1-D8FC-4011-BA8D-F6FEAFD0D84C}" type="pres">
      <dgm:prSet presAssocID="{47A6A2A4-F4A9-4DE8-8ADA-7B88AE584E6C}" presName="Name0" presStyleCnt="0">
        <dgm:presLayoutVars>
          <dgm:dir/>
          <dgm:resizeHandles val="exact"/>
        </dgm:presLayoutVars>
      </dgm:prSet>
      <dgm:spPr/>
    </dgm:pt>
    <dgm:pt modelId="{89F01240-13BA-4ED7-B031-FDE990BD537A}" type="pres">
      <dgm:prSet presAssocID="{47A6A2A4-F4A9-4DE8-8ADA-7B88AE584E6C}" presName="cycle" presStyleCnt="0"/>
      <dgm:spPr/>
    </dgm:pt>
  </dgm:ptLst>
  <dgm:cxnLst>
    <dgm:cxn modelId="{891EC5CA-8E18-4038-831B-7375E4E3B905}" type="presOf" srcId="{47A6A2A4-F4A9-4DE8-8ADA-7B88AE584E6C}" destId="{1DC51CB1-D8FC-4011-BA8D-F6FEAFD0D84C}" srcOrd="0" destOrd="0" presId="urn:microsoft.com/office/officeart/2005/8/layout/cycle3"/>
    <dgm:cxn modelId="{D808E22C-EF77-46F2-B31E-845436263DD8}" type="presParOf" srcId="{1DC51CB1-D8FC-4011-BA8D-F6FEAFD0D84C}" destId="{89F01240-13BA-4ED7-B031-FDE990BD537A}" srcOrd="0" destOrd="0" presId="urn:microsoft.com/office/officeart/2005/8/layout/cycle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5F89DC-47F1-4C6B-A889-BD8707019CA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07AA21-8029-4D75-B232-D9AFFAFD28E0}">
      <dgm:prSet phldrT="[Текст]" custT="1"/>
      <dgm:spPr>
        <a:ln>
          <a:solidFill>
            <a:schemeClr val="tx2"/>
          </a:solidFill>
        </a:ln>
      </dgm:spPr>
      <dgm:t>
        <a:bodyPr/>
        <a:lstStyle/>
        <a:p>
          <a:r>
            <a:rPr lang="ru-RU" sz="1800" b="1" i="0" dirty="0" err="1" smtClean="0"/>
            <a:t>Барвники</a:t>
          </a:r>
          <a:endParaRPr lang="ru-RU" sz="1800" dirty="0"/>
        </a:p>
      </dgm:t>
    </dgm:pt>
    <dgm:pt modelId="{955C191B-D1E7-4703-9D3E-EB357DBCA57B}" type="parTrans" cxnId="{659D6BD9-C895-4CA6-9288-37A8382A809C}">
      <dgm:prSet/>
      <dgm:spPr/>
      <dgm:t>
        <a:bodyPr/>
        <a:lstStyle/>
        <a:p>
          <a:endParaRPr lang="ru-RU"/>
        </a:p>
      </dgm:t>
    </dgm:pt>
    <dgm:pt modelId="{80D1B0AC-E6BA-446A-BCF7-B47C2C6043B5}" type="sibTrans" cxnId="{659D6BD9-C895-4CA6-9288-37A8382A809C}">
      <dgm:prSet/>
      <dgm:spPr/>
      <dgm:t>
        <a:bodyPr/>
        <a:lstStyle/>
        <a:p>
          <a:endParaRPr lang="ru-RU" sz="1800"/>
        </a:p>
      </dgm:t>
    </dgm:pt>
    <dgm:pt modelId="{C9EB2139-AF49-4B93-8266-CA3D8B396F0B}">
      <dgm:prSet phldrT="[Текст]" custT="1"/>
      <dgm:spPr/>
      <dgm:t>
        <a:bodyPr/>
        <a:lstStyle/>
        <a:p>
          <a:r>
            <a:rPr lang="ru-RU" sz="1800" b="1" i="0" dirty="0" err="1" smtClean="0"/>
            <a:t>Консерванти</a:t>
          </a:r>
          <a:endParaRPr lang="ru-RU" sz="1800" dirty="0"/>
        </a:p>
      </dgm:t>
    </dgm:pt>
    <dgm:pt modelId="{111053F1-D504-4821-A215-C7CA5E77B2A5}" type="parTrans" cxnId="{5442E930-761B-4DBB-81D1-3E4C3AFEE170}">
      <dgm:prSet/>
      <dgm:spPr/>
      <dgm:t>
        <a:bodyPr/>
        <a:lstStyle/>
        <a:p>
          <a:endParaRPr lang="ru-RU"/>
        </a:p>
      </dgm:t>
    </dgm:pt>
    <dgm:pt modelId="{49E0A8BB-D42E-4911-8FA5-5975905DDEE0}" type="sibTrans" cxnId="{5442E930-761B-4DBB-81D1-3E4C3AFEE170}">
      <dgm:prSet/>
      <dgm:spPr/>
      <dgm:t>
        <a:bodyPr/>
        <a:lstStyle/>
        <a:p>
          <a:endParaRPr lang="ru-RU" sz="1800"/>
        </a:p>
      </dgm:t>
    </dgm:pt>
    <dgm:pt modelId="{BDDADF57-4D14-4F78-9E1D-BFDCC5A4D55F}">
      <dgm:prSet phldrT="[Текст]" custT="1"/>
      <dgm:spPr/>
      <dgm:t>
        <a:bodyPr/>
        <a:lstStyle/>
        <a:p>
          <a:r>
            <a:rPr lang="ru-RU" sz="1800" b="0" i="0" dirty="0" err="1" smtClean="0"/>
            <a:t>Антиокислювачі</a:t>
          </a:r>
          <a:endParaRPr lang="ru-RU" sz="1800" dirty="0"/>
        </a:p>
      </dgm:t>
    </dgm:pt>
    <dgm:pt modelId="{FA150017-8570-4B90-A03F-D1DCC108283A}" type="parTrans" cxnId="{764BD148-7F47-423E-B55C-314C9D2722A2}">
      <dgm:prSet/>
      <dgm:spPr/>
      <dgm:t>
        <a:bodyPr/>
        <a:lstStyle/>
        <a:p>
          <a:endParaRPr lang="ru-RU"/>
        </a:p>
      </dgm:t>
    </dgm:pt>
    <dgm:pt modelId="{FA51DF81-FC89-4EC4-A54D-7EABAD2845C3}" type="sibTrans" cxnId="{764BD148-7F47-423E-B55C-314C9D2722A2}">
      <dgm:prSet/>
      <dgm:spPr/>
      <dgm:t>
        <a:bodyPr/>
        <a:lstStyle/>
        <a:p>
          <a:endParaRPr lang="ru-RU" sz="1800"/>
        </a:p>
      </dgm:t>
    </dgm:pt>
    <dgm:pt modelId="{62453DC2-ACC0-44EB-B892-DD63660F4E16}">
      <dgm:prSet phldrT="[Текст]" custT="1"/>
      <dgm:spPr/>
      <dgm:t>
        <a:bodyPr/>
        <a:lstStyle/>
        <a:p>
          <a:r>
            <a:rPr lang="ru-RU" sz="1800" b="1" i="0" dirty="0" err="1" smtClean="0"/>
            <a:t>Стабілізатори</a:t>
          </a:r>
          <a:endParaRPr lang="ru-RU" sz="1800" dirty="0"/>
        </a:p>
      </dgm:t>
    </dgm:pt>
    <dgm:pt modelId="{DED7CADB-BDF3-4D51-B320-2550F64053B8}" type="parTrans" cxnId="{9AC16DEA-7F76-4573-A05B-D03FD1BC26AD}">
      <dgm:prSet/>
      <dgm:spPr/>
      <dgm:t>
        <a:bodyPr/>
        <a:lstStyle/>
        <a:p>
          <a:endParaRPr lang="ru-RU"/>
        </a:p>
      </dgm:t>
    </dgm:pt>
    <dgm:pt modelId="{858A5A53-84F9-40E2-A7AB-ED27B3D246B1}" type="sibTrans" cxnId="{9AC16DEA-7F76-4573-A05B-D03FD1BC26AD}">
      <dgm:prSet/>
      <dgm:spPr/>
      <dgm:t>
        <a:bodyPr/>
        <a:lstStyle/>
        <a:p>
          <a:endParaRPr lang="ru-RU" sz="1800"/>
        </a:p>
      </dgm:t>
    </dgm:pt>
    <dgm:pt modelId="{B6CA0D2A-E389-414D-AFFC-E7EF6D692EC4}">
      <dgm:prSet phldrT="[Текст]"/>
      <dgm:spPr/>
      <dgm:t>
        <a:bodyPr/>
        <a:lstStyle/>
        <a:p>
          <a:r>
            <a:rPr lang="ru-RU" b="1" i="0" dirty="0" err="1" smtClean="0"/>
            <a:t>Емульгатори</a:t>
          </a:r>
          <a:endParaRPr lang="ru-RU" dirty="0"/>
        </a:p>
      </dgm:t>
    </dgm:pt>
    <dgm:pt modelId="{EE5AF247-F0B9-481B-82BC-B16DC35FC0B8}" type="parTrans" cxnId="{C6C9B1E0-0B96-4C67-931C-280ED13F528A}">
      <dgm:prSet/>
      <dgm:spPr/>
      <dgm:t>
        <a:bodyPr/>
        <a:lstStyle/>
        <a:p>
          <a:endParaRPr lang="ru-RU"/>
        </a:p>
      </dgm:t>
    </dgm:pt>
    <dgm:pt modelId="{38EC0CFE-6D7E-4BEC-9DBD-321A9BB803E5}" type="sibTrans" cxnId="{C6C9B1E0-0B96-4C67-931C-280ED13F528A}">
      <dgm:prSet/>
      <dgm:spPr/>
      <dgm:t>
        <a:bodyPr/>
        <a:lstStyle/>
        <a:p>
          <a:endParaRPr lang="ru-RU" sz="1800"/>
        </a:p>
      </dgm:t>
    </dgm:pt>
    <dgm:pt modelId="{9733B0E8-4F23-4E02-9014-1877ACB529CF}">
      <dgm:prSet phldrT="[Текст]" custT="1"/>
      <dgm:spPr/>
      <dgm:t>
        <a:bodyPr/>
        <a:lstStyle/>
        <a:p>
          <a:r>
            <a:rPr lang="ru-RU" sz="1800" b="1" i="0" dirty="0" err="1" smtClean="0"/>
            <a:t>Регулятори</a:t>
          </a:r>
          <a:r>
            <a:rPr lang="ru-RU" sz="1800" b="1" i="0" dirty="0" smtClean="0"/>
            <a:t> </a:t>
          </a:r>
          <a:r>
            <a:rPr lang="ru-RU" sz="1800" b="1" i="0" dirty="0" err="1" smtClean="0"/>
            <a:t>кислотності</a:t>
          </a:r>
          <a:endParaRPr lang="ru-RU" sz="1800" dirty="0"/>
        </a:p>
      </dgm:t>
    </dgm:pt>
    <dgm:pt modelId="{9AAF11BD-CEC9-48F3-8269-4BF9FCBEC3A9}" type="parTrans" cxnId="{DADB78CC-A917-42D8-962C-C2B7512F992A}">
      <dgm:prSet/>
      <dgm:spPr/>
      <dgm:t>
        <a:bodyPr/>
        <a:lstStyle/>
        <a:p>
          <a:endParaRPr lang="ru-RU"/>
        </a:p>
      </dgm:t>
    </dgm:pt>
    <dgm:pt modelId="{4D84BD1D-FA0B-4E28-AC08-17B1F74452AA}" type="sibTrans" cxnId="{DADB78CC-A917-42D8-962C-C2B7512F992A}">
      <dgm:prSet/>
      <dgm:spPr/>
      <dgm:t>
        <a:bodyPr/>
        <a:lstStyle/>
        <a:p>
          <a:endParaRPr lang="ru-RU" sz="1800"/>
        </a:p>
      </dgm:t>
    </dgm:pt>
    <dgm:pt modelId="{BC3C4FDE-F0E1-4E09-9E83-1E11DB930536}">
      <dgm:prSet phldrT="[Текст]" custT="1"/>
      <dgm:spPr/>
      <dgm:t>
        <a:bodyPr/>
        <a:lstStyle/>
        <a:p>
          <a:r>
            <a:rPr lang="ru-RU" sz="1800" b="1" i="0" dirty="0" err="1" smtClean="0"/>
            <a:t>Ароматизатори</a:t>
          </a:r>
          <a:endParaRPr lang="ru-RU" sz="1800" dirty="0"/>
        </a:p>
      </dgm:t>
    </dgm:pt>
    <dgm:pt modelId="{34D232B1-5B7F-4A2F-AE05-5BC2C4246C35}" type="parTrans" cxnId="{5980F083-95A8-4778-82C3-2E42AFE59D49}">
      <dgm:prSet/>
      <dgm:spPr/>
      <dgm:t>
        <a:bodyPr/>
        <a:lstStyle/>
        <a:p>
          <a:endParaRPr lang="ru-RU"/>
        </a:p>
      </dgm:t>
    </dgm:pt>
    <dgm:pt modelId="{B69E9929-AC36-4D91-9E5E-A729D89EE428}" type="sibTrans" cxnId="{5980F083-95A8-4778-82C3-2E42AFE59D49}">
      <dgm:prSet/>
      <dgm:spPr/>
      <dgm:t>
        <a:bodyPr/>
        <a:lstStyle/>
        <a:p>
          <a:endParaRPr lang="ru-RU" sz="1800"/>
        </a:p>
      </dgm:t>
    </dgm:pt>
    <dgm:pt modelId="{5C2DA5AB-7D30-49D6-9C5A-E08D3443D7F8}">
      <dgm:prSet phldrT="[Текст]" custT="1"/>
      <dgm:spPr/>
      <dgm:t>
        <a:bodyPr/>
        <a:lstStyle/>
        <a:p>
          <a:r>
            <a:rPr lang="ru-RU" sz="1800" b="1" i="0" dirty="0" err="1" smtClean="0"/>
            <a:t>Антибіотики</a:t>
          </a:r>
          <a:endParaRPr lang="ru-RU" sz="1800" dirty="0"/>
        </a:p>
      </dgm:t>
    </dgm:pt>
    <dgm:pt modelId="{F4A31C2D-02CD-4571-9370-1CB7F4F26D21}" type="parTrans" cxnId="{612CC7C3-6BA7-4540-A449-6F63FF2C1CC1}">
      <dgm:prSet/>
      <dgm:spPr/>
      <dgm:t>
        <a:bodyPr/>
        <a:lstStyle/>
        <a:p>
          <a:endParaRPr lang="ru-RU"/>
        </a:p>
      </dgm:t>
    </dgm:pt>
    <dgm:pt modelId="{F2025B79-C10E-40DA-89C1-59915DEE0A34}" type="sibTrans" cxnId="{612CC7C3-6BA7-4540-A449-6F63FF2C1CC1}">
      <dgm:prSet/>
      <dgm:spPr/>
      <dgm:t>
        <a:bodyPr/>
        <a:lstStyle/>
        <a:p>
          <a:endParaRPr lang="ru-RU" sz="1800"/>
        </a:p>
      </dgm:t>
    </dgm:pt>
    <dgm:pt modelId="{BCC8BBC9-B55A-4D3D-B7A7-E15F66B2D6B1}" type="pres">
      <dgm:prSet presAssocID="{725F89DC-47F1-4C6B-A889-BD8707019CA7}" presName="cycle" presStyleCnt="0">
        <dgm:presLayoutVars>
          <dgm:dir/>
          <dgm:resizeHandles val="exact"/>
        </dgm:presLayoutVars>
      </dgm:prSet>
      <dgm:spPr/>
    </dgm:pt>
    <dgm:pt modelId="{B0ECA35F-C306-4169-80AA-0692A7C0C151}" type="pres">
      <dgm:prSet presAssocID="{8E07AA21-8029-4D75-B232-D9AFFAFD28E0}" presName="node" presStyleLbl="node1" presStyleIdx="0" presStyleCnt="8" custScaleX="192534" custScaleY="108086" custRadScaleRad="101703" custRadScaleInc="17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C6DA4-60F5-4DAC-81C2-4D28EC7F12E3}" type="pres">
      <dgm:prSet presAssocID="{8E07AA21-8029-4D75-B232-D9AFFAFD28E0}" presName="spNode" presStyleCnt="0"/>
      <dgm:spPr/>
    </dgm:pt>
    <dgm:pt modelId="{0A2B39BE-7BD6-4BCB-8DFE-FB298AC06C6B}" type="pres">
      <dgm:prSet presAssocID="{80D1B0AC-E6BA-446A-BCF7-B47C2C6043B5}" presName="sibTrans" presStyleLbl="sibTrans1D1" presStyleIdx="0" presStyleCnt="8"/>
      <dgm:spPr/>
    </dgm:pt>
    <dgm:pt modelId="{6DF6F9E9-C4D4-493D-AECC-D9EF5DAB01CB}" type="pres">
      <dgm:prSet presAssocID="{C9EB2139-AF49-4B93-8266-CA3D8B396F0B}" presName="node" presStyleLbl="node1" presStyleIdx="1" presStyleCnt="8" custScaleX="166740" custScaleY="98164" custRadScaleRad="99945" custRadScaleInc="69652">
        <dgm:presLayoutVars>
          <dgm:bulletEnabled val="1"/>
        </dgm:presLayoutVars>
      </dgm:prSet>
      <dgm:spPr/>
    </dgm:pt>
    <dgm:pt modelId="{C739E609-E3A9-4A12-8F0B-AA03779CE477}" type="pres">
      <dgm:prSet presAssocID="{C9EB2139-AF49-4B93-8266-CA3D8B396F0B}" presName="spNode" presStyleCnt="0"/>
      <dgm:spPr/>
    </dgm:pt>
    <dgm:pt modelId="{C4CFA634-5460-4635-B638-9DD7E17A1EAC}" type="pres">
      <dgm:prSet presAssocID="{49E0A8BB-D42E-4911-8FA5-5975905DDEE0}" presName="sibTrans" presStyleLbl="sibTrans1D1" presStyleIdx="1" presStyleCnt="8"/>
      <dgm:spPr/>
    </dgm:pt>
    <dgm:pt modelId="{8B0540D7-9E40-4369-97AB-C5A23BE73A17}" type="pres">
      <dgm:prSet presAssocID="{BDDADF57-4D14-4F78-9E1D-BFDCC5A4D55F}" presName="node" presStyleLbl="node1" presStyleIdx="2" presStyleCnt="8" custScaleX="173103" custScaleY="108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3B859-097E-4138-8D50-53A255225CF2}" type="pres">
      <dgm:prSet presAssocID="{BDDADF57-4D14-4F78-9E1D-BFDCC5A4D55F}" presName="spNode" presStyleCnt="0"/>
      <dgm:spPr/>
    </dgm:pt>
    <dgm:pt modelId="{2EDAB7FE-BDDC-4883-9C7D-23901D664942}" type="pres">
      <dgm:prSet presAssocID="{FA51DF81-FC89-4EC4-A54D-7EABAD2845C3}" presName="sibTrans" presStyleLbl="sibTrans1D1" presStyleIdx="2" presStyleCnt="8"/>
      <dgm:spPr/>
    </dgm:pt>
    <dgm:pt modelId="{B40C67DE-5C7F-4F4F-ACE1-A81F17E46EAA}" type="pres">
      <dgm:prSet presAssocID="{62453DC2-ACC0-44EB-B892-DD63660F4E16}" presName="node" presStyleLbl="node1" presStyleIdx="3" presStyleCnt="8" custScaleX="169617" custScaleY="108463" custRadScaleRad="104866" custRadScaleInc="-56664">
        <dgm:presLayoutVars>
          <dgm:bulletEnabled val="1"/>
        </dgm:presLayoutVars>
      </dgm:prSet>
      <dgm:spPr/>
    </dgm:pt>
    <dgm:pt modelId="{C8A08393-CFAF-4D56-A608-B2A0273C3EB2}" type="pres">
      <dgm:prSet presAssocID="{62453DC2-ACC0-44EB-B892-DD63660F4E16}" presName="spNode" presStyleCnt="0"/>
      <dgm:spPr/>
    </dgm:pt>
    <dgm:pt modelId="{F2A4B8A3-4F8E-4B9B-80D2-E2982AE0692D}" type="pres">
      <dgm:prSet presAssocID="{858A5A53-84F9-40E2-A7AB-ED27B3D246B1}" presName="sibTrans" presStyleLbl="sibTrans1D1" presStyleIdx="3" presStyleCnt="8"/>
      <dgm:spPr/>
    </dgm:pt>
    <dgm:pt modelId="{23760DC0-D0B7-4FEE-B4B7-61CEC0E276EE}" type="pres">
      <dgm:prSet presAssocID="{B6CA0D2A-E389-414D-AFFC-E7EF6D692EC4}" presName="node" presStyleLbl="node1" presStyleIdx="4" presStyleCnt="8" custScaleX="165140" custScaleY="110110" custRadScaleRad="102782" custRadScaleInc="-31546">
        <dgm:presLayoutVars>
          <dgm:bulletEnabled val="1"/>
        </dgm:presLayoutVars>
      </dgm:prSet>
      <dgm:spPr/>
    </dgm:pt>
    <dgm:pt modelId="{F7655B81-3765-4D2E-9650-B00D0714D2A4}" type="pres">
      <dgm:prSet presAssocID="{B6CA0D2A-E389-414D-AFFC-E7EF6D692EC4}" presName="spNode" presStyleCnt="0"/>
      <dgm:spPr/>
    </dgm:pt>
    <dgm:pt modelId="{60728DED-DE4C-4821-9B3C-36ED74AB39D8}" type="pres">
      <dgm:prSet presAssocID="{38EC0CFE-6D7E-4BEC-9DBD-321A9BB803E5}" presName="sibTrans" presStyleLbl="sibTrans1D1" presStyleIdx="4" presStyleCnt="8"/>
      <dgm:spPr/>
    </dgm:pt>
    <dgm:pt modelId="{85B41E1C-84B0-49BB-A10E-1E442A9AEA21}" type="pres">
      <dgm:prSet presAssocID="{9733B0E8-4F23-4E02-9014-1877ACB529CF}" presName="node" presStyleLbl="node1" presStyleIdx="5" presStyleCnt="8" custScaleX="180006" custScaleY="105717" custRadScaleRad="103043" custRadScaleInc="34802">
        <dgm:presLayoutVars>
          <dgm:bulletEnabled val="1"/>
        </dgm:presLayoutVars>
      </dgm:prSet>
      <dgm:spPr/>
    </dgm:pt>
    <dgm:pt modelId="{58520CCE-64AF-41EC-B2FE-4F156C9038F2}" type="pres">
      <dgm:prSet presAssocID="{9733B0E8-4F23-4E02-9014-1877ACB529CF}" presName="spNode" presStyleCnt="0"/>
      <dgm:spPr/>
    </dgm:pt>
    <dgm:pt modelId="{F357F605-ABA4-4174-A657-1D9B3A686CDC}" type="pres">
      <dgm:prSet presAssocID="{4D84BD1D-FA0B-4E28-AC08-17B1F74452AA}" presName="sibTrans" presStyleLbl="sibTrans1D1" presStyleIdx="5" presStyleCnt="8"/>
      <dgm:spPr/>
    </dgm:pt>
    <dgm:pt modelId="{47E1BA73-8237-4329-8BFD-2EE34C545C00}" type="pres">
      <dgm:prSet presAssocID="{BC3C4FDE-F0E1-4E09-9E83-1E11DB930536}" presName="node" presStyleLbl="node1" presStyleIdx="6" presStyleCnt="8" custScaleX="171872" custScaleY="108085">
        <dgm:presLayoutVars>
          <dgm:bulletEnabled val="1"/>
        </dgm:presLayoutVars>
      </dgm:prSet>
      <dgm:spPr/>
    </dgm:pt>
    <dgm:pt modelId="{64F01CCC-805A-42E2-A30F-9C0FE3E07643}" type="pres">
      <dgm:prSet presAssocID="{BC3C4FDE-F0E1-4E09-9E83-1E11DB930536}" presName="spNode" presStyleCnt="0"/>
      <dgm:spPr/>
    </dgm:pt>
    <dgm:pt modelId="{82EE7261-391D-4DF7-8ECA-CF5B866331BC}" type="pres">
      <dgm:prSet presAssocID="{B69E9929-AC36-4D91-9E5E-A729D89EE428}" presName="sibTrans" presStyleLbl="sibTrans1D1" presStyleIdx="6" presStyleCnt="8"/>
      <dgm:spPr/>
    </dgm:pt>
    <dgm:pt modelId="{25D82C3E-E1CB-4B41-AD5A-A1CD1021BCE4}" type="pres">
      <dgm:prSet presAssocID="{5C2DA5AB-7D30-49D6-9C5A-E08D3443D7F8}" presName="node" presStyleLbl="node1" presStyleIdx="7" presStyleCnt="8" custScaleX="152120" custScaleY="107707" custRadScaleRad="100097" custRadScaleInc="-57995">
        <dgm:presLayoutVars>
          <dgm:bulletEnabled val="1"/>
        </dgm:presLayoutVars>
      </dgm:prSet>
      <dgm:spPr/>
    </dgm:pt>
    <dgm:pt modelId="{913C608B-1D9A-44BD-8BB0-DB42542B444E}" type="pres">
      <dgm:prSet presAssocID="{5C2DA5AB-7D30-49D6-9C5A-E08D3443D7F8}" presName="spNode" presStyleCnt="0"/>
      <dgm:spPr/>
    </dgm:pt>
    <dgm:pt modelId="{5F913C30-5073-41A7-AC2B-3D0D3ACD9671}" type="pres">
      <dgm:prSet presAssocID="{F2025B79-C10E-40DA-89C1-59915DEE0A34}" presName="sibTrans" presStyleLbl="sibTrans1D1" presStyleIdx="7" presStyleCnt="8"/>
      <dgm:spPr/>
    </dgm:pt>
  </dgm:ptLst>
  <dgm:cxnLst>
    <dgm:cxn modelId="{83A0A64C-10CD-4B00-8181-654C71506D30}" type="presOf" srcId="{49E0A8BB-D42E-4911-8FA5-5975905DDEE0}" destId="{C4CFA634-5460-4635-B638-9DD7E17A1EAC}" srcOrd="0" destOrd="0" presId="urn:microsoft.com/office/officeart/2005/8/layout/cycle6"/>
    <dgm:cxn modelId="{408086A7-2763-40C0-A827-C2ACA9859CC7}" type="presOf" srcId="{38EC0CFE-6D7E-4BEC-9DBD-321A9BB803E5}" destId="{60728DED-DE4C-4821-9B3C-36ED74AB39D8}" srcOrd="0" destOrd="0" presId="urn:microsoft.com/office/officeart/2005/8/layout/cycle6"/>
    <dgm:cxn modelId="{5442E930-761B-4DBB-81D1-3E4C3AFEE170}" srcId="{725F89DC-47F1-4C6B-A889-BD8707019CA7}" destId="{C9EB2139-AF49-4B93-8266-CA3D8B396F0B}" srcOrd="1" destOrd="0" parTransId="{111053F1-D504-4821-A215-C7CA5E77B2A5}" sibTransId="{49E0A8BB-D42E-4911-8FA5-5975905DDEE0}"/>
    <dgm:cxn modelId="{A155632D-CAF1-40A3-AE0C-197E7F411623}" type="presOf" srcId="{858A5A53-84F9-40E2-A7AB-ED27B3D246B1}" destId="{F2A4B8A3-4F8E-4B9B-80D2-E2982AE0692D}" srcOrd="0" destOrd="0" presId="urn:microsoft.com/office/officeart/2005/8/layout/cycle6"/>
    <dgm:cxn modelId="{5980F083-95A8-4778-82C3-2E42AFE59D49}" srcId="{725F89DC-47F1-4C6B-A889-BD8707019CA7}" destId="{BC3C4FDE-F0E1-4E09-9E83-1E11DB930536}" srcOrd="6" destOrd="0" parTransId="{34D232B1-5B7F-4A2F-AE05-5BC2C4246C35}" sibTransId="{B69E9929-AC36-4D91-9E5E-A729D89EE428}"/>
    <dgm:cxn modelId="{B54BAC3E-8E62-4F00-A4B7-3335D78872ED}" type="presOf" srcId="{8E07AA21-8029-4D75-B232-D9AFFAFD28E0}" destId="{B0ECA35F-C306-4169-80AA-0692A7C0C151}" srcOrd="0" destOrd="0" presId="urn:microsoft.com/office/officeart/2005/8/layout/cycle6"/>
    <dgm:cxn modelId="{DADB78CC-A917-42D8-962C-C2B7512F992A}" srcId="{725F89DC-47F1-4C6B-A889-BD8707019CA7}" destId="{9733B0E8-4F23-4E02-9014-1877ACB529CF}" srcOrd="5" destOrd="0" parTransId="{9AAF11BD-CEC9-48F3-8269-4BF9FCBEC3A9}" sibTransId="{4D84BD1D-FA0B-4E28-AC08-17B1F74452AA}"/>
    <dgm:cxn modelId="{1453AE63-6BBE-4F93-B230-C11C8B949A8F}" type="presOf" srcId="{BC3C4FDE-F0E1-4E09-9E83-1E11DB930536}" destId="{47E1BA73-8237-4329-8BFD-2EE34C545C00}" srcOrd="0" destOrd="0" presId="urn:microsoft.com/office/officeart/2005/8/layout/cycle6"/>
    <dgm:cxn modelId="{659D6BD9-C895-4CA6-9288-37A8382A809C}" srcId="{725F89DC-47F1-4C6B-A889-BD8707019CA7}" destId="{8E07AA21-8029-4D75-B232-D9AFFAFD28E0}" srcOrd="0" destOrd="0" parTransId="{955C191B-D1E7-4703-9D3E-EB357DBCA57B}" sibTransId="{80D1B0AC-E6BA-446A-BCF7-B47C2C6043B5}"/>
    <dgm:cxn modelId="{225DF00F-A48C-4D40-8C18-C53BA2461F78}" type="presOf" srcId="{62453DC2-ACC0-44EB-B892-DD63660F4E16}" destId="{B40C67DE-5C7F-4F4F-ACE1-A81F17E46EAA}" srcOrd="0" destOrd="0" presId="urn:microsoft.com/office/officeart/2005/8/layout/cycle6"/>
    <dgm:cxn modelId="{2A9CEA8F-4C04-44BA-B021-325A68260DC0}" type="presOf" srcId="{5C2DA5AB-7D30-49D6-9C5A-E08D3443D7F8}" destId="{25D82C3E-E1CB-4B41-AD5A-A1CD1021BCE4}" srcOrd="0" destOrd="0" presId="urn:microsoft.com/office/officeart/2005/8/layout/cycle6"/>
    <dgm:cxn modelId="{8F98CF35-AA24-4AA9-A86A-3B762BEF6599}" type="presOf" srcId="{B69E9929-AC36-4D91-9E5E-A729D89EE428}" destId="{82EE7261-391D-4DF7-8ECA-CF5B866331BC}" srcOrd="0" destOrd="0" presId="urn:microsoft.com/office/officeart/2005/8/layout/cycle6"/>
    <dgm:cxn modelId="{764BD148-7F47-423E-B55C-314C9D2722A2}" srcId="{725F89DC-47F1-4C6B-A889-BD8707019CA7}" destId="{BDDADF57-4D14-4F78-9E1D-BFDCC5A4D55F}" srcOrd="2" destOrd="0" parTransId="{FA150017-8570-4B90-A03F-D1DCC108283A}" sibTransId="{FA51DF81-FC89-4EC4-A54D-7EABAD2845C3}"/>
    <dgm:cxn modelId="{66CED3E7-CF85-4881-A6FE-1D3A7C4F2567}" type="presOf" srcId="{F2025B79-C10E-40DA-89C1-59915DEE0A34}" destId="{5F913C30-5073-41A7-AC2B-3D0D3ACD9671}" srcOrd="0" destOrd="0" presId="urn:microsoft.com/office/officeart/2005/8/layout/cycle6"/>
    <dgm:cxn modelId="{612CC7C3-6BA7-4540-A449-6F63FF2C1CC1}" srcId="{725F89DC-47F1-4C6B-A889-BD8707019CA7}" destId="{5C2DA5AB-7D30-49D6-9C5A-E08D3443D7F8}" srcOrd="7" destOrd="0" parTransId="{F4A31C2D-02CD-4571-9370-1CB7F4F26D21}" sibTransId="{F2025B79-C10E-40DA-89C1-59915DEE0A34}"/>
    <dgm:cxn modelId="{692E9924-996D-4324-82E9-022D579186A4}" type="presOf" srcId="{725F89DC-47F1-4C6B-A889-BD8707019CA7}" destId="{BCC8BBC9-B55A-4D3D-B7A7-E15F66B2D6B1}" srcOrd="0" destOrd="0" presId="urn:microsoft.com/office/officeart/2005/8/layout/cycle6"/>
    <dgm:cxn modelId="{6211B060-CAF1-4067-B10C-A76925E3EA34}" type="presOf" srcId="{BDDADF57-4D14-4F78-9E1D-BFDCC5A4D55F}" destId="{8B0540D7-9E40-4369-97AB-C5A23BE73A17}" srcOrd="0" destOrd="0" presId="urn:microsoft.com/office/officeart/2005/8/layout/cycle6"/>
    <dgm:cxn modelId="{9AC16DEA-7F76-4573-A05B-D03FD1BC26AD}" srcId="{725F89DC-47F1-4C6B-A889-BD8707019CA7}" destId="{62453DC2-ACC0-44EB-B892-DD63660F4E16}" srcOrd="3" destOrd="0" parTransId="{DED7CADB-BDF3-4D51-B320-2550F64053B8}" sibTransId="{858A5A53-84F9-40E2-A7AB-ED27B3D246B1}"/>
    <dgm:cxn modelId="{53A37C18-1DCA-4EAC-89E3-84C48B68987D}" type="presOf" srcId="{4D84BD1D-FA0B-4E28-AC08-17B1F74452AA}" destId="{F357F605-ABA4-4174-A657-1D9B3A686CDC}" srcOrd="0" destOrd="0" presId="urn:microsoft.com/office/officeart/2005/8/layout/cycle6"/>
    <dgm:cxn modelId="{4979A672-4313-4DEF-A4D8-E8883F4033C6}" type="presOf" srcId="{B6CA0D2A-E389-414D-AFFC-E7EF6D692EC4}" destId="{23760DC0-D0B7-4FEE-B4B7-61CEC0E276EE}" srcOrd="0" destOrd="0" presId="urn:microsoft.com/office/officeart/2005/8/layout/cycle6"/>
    <dgm:cxn modelId="{BDD2622E-8B3B-4E75-842D-5521667452E3}" type="presOf" srcId="{9733B0E8-4F23-4E02-9014-1877ACB529CF}" destId="{85B41E1C-84B0-49BB-A10E-1E442A9AEA21}" srcOrd="0" destOrd="0" presId="urn:microsoft.com/office/officeart/2005/8/layout/cycle6"/>
    <dgm:cxn modelId="{40940BE3-28E0-45F1-B759-A4AD5D20276C}" type="presOf" srcId="{80D1B0AC-E6BA-446A-BCF7-B47C2C6043B5}" destId="{0A2B39BE-7BD6-4BCB-8DFE-FB298AC06C6B}" srcOrd="0" destOrd="0" presId="urn:microsoft.com/office/officeart/2005/8/layout/cycle6"/>
    <dgm:cxn modelId="{A8C20164-E24A-453A-9CA1-D064E16B20D3}" type="presOf" srcId="{FA51DF81-FC89-4EC4-A54D-7EABAD2845C3}" destId="{2EDAB7FE-BDDC-4883-9C7D-23901D664942}" srcOrd="0" destOrd="0" presId="urn:microsoft.com/office/officeart/2005/8/layout/cycle6"/>
    <dgm:cxn modelId="{7E8C0550-F643-458E-9615-F9632662C0A3}" type="presOf" srcId="{C9EB2139-AF49-4B93-8266-CA3D8B396F0B}" destId="{6DF6F9E9-C4D4-493D-AECC-D9EF5DAB01CB}" srcOrd="0" destOrd="0" presId="urn:microsoft.com/office/officeart/2005/8/layout/cycle6"/>
    <dgm:cxn modelId="{C6C9B1E0-0B96-4C67-931C-280ED13F528A}" srcId="{725F89DC-47F1-4C6B-A889-BD8707019CA7}" destId="{B6CA0D2A-E389-414D-AFFC-E7EF6D692EC4}" srcOrd="4" destOrd="0" parTransId="{EE5AF247-F0B9-481B-82BC-B16DC35FC0B8}" sibTransId="{38EC0CFE-6D7E-4BEC-9DBD-321A9BB803E5}"/>
    <dgm:cxn modelId="{6CB9C6AE-2DAD-4445-9EF3-BBA903B7CF36}" type="presParOf" srcId="{BCC8BBC9-B55A-4D3D-B7A7-E15F66B2D6B1}" destId="{B0ECA35F-C306-4169-80AA-0692A7C0C151}" srcOrd="0" destOrd="0" presId="urn:microsoft.com/office/officeart/2005/8/layout/cycle6"/>
    <dgm:cxn modelId="{FB849FAB-A9CA-4817-AF54-CA80C4168A5B}" type="presParOf" srcId="{BCC8BBC9-B55A-4D3D-B7A7-E15F66B2D6B1}" destId="{A4DC6DA4-60F5-4DAC-81C2-4D28EC7F12E3}" srcOrd="1" destOrd="0" presId="urn:microsoft.com/office/officeart/2005/8/layout/cycle6"/>
    <dgm:cxn modelId="{A87463B1-DA61-4DD0-8F57-C29B311B8332}" type="presParOf" srcId="{BCC8BBC9-B55A-4D3D-B7A7-E15F66B2D6B1}" destId="{0A2B39BE-7BD6-4BCB-8DFE-FB298AC06C6B}" srcOrd="2" destOrd="0" presId="urn:microsoft.com/office/officeart/2005/8/layout/cycle6"/>
    <dgm:cxn modelId="{B568137A-1D5A-4477-A04C-F34F024AD0BE}" type="presParOf" srcId="{BCC8BBC9-B55A-4D3D-B7A7-E15F66B2D6B1}" destId="{6DF6F9E9-C4D4-493D-AECC-D9EF5DAB01CB}" srcOrd="3" destOrd="0" presId="urn:microsoft.com/office/officeart/2005/8/layout/cycle6"/>
    <dgm:cxn modelId="{FC71CA93-158E-42AB-9CBA-0F3CA27261B6}" type="presParOf" srcId="{BCC8BBC9-B55A-4D3D-B7A7-E15F66B2D6B1}" destId="{C739E609-E3A9-4A12-8F0B-AA03779CE477}" srcOrd="4" destOrd="0" presId="urn:microsoft.com/office/officeart/2005/8/layout/cycle6"/>
    <dgm:cxn modelId="{33BF96D2-BFCE-4BCA-A44E-A8B975FFBB73}" type="presParOf" srcId="{BCC8BBC9-B55A-4D3D-B7A7-E15F66B2D6B1}" destId="{C4CFA634-5460-4635-B638-9DD7E17A1EAC}" srcOrd="5" destOrd="0" presId="urn:microsoft.com/office/officeart/2005/8/layout/cycle6"/>
    <dgm:cxn modelId="{486B728E-1A6D-4E25-B491-124E25EE1C16}" type="presParOf" srcId="{BCC8BBC9-B55A-4D3D-B7A7-E15F66B2D6B1}" destId="{8B0540D7-9E40-4369-97AB-C5A23BE73A17}" srcOrd="6" destOrd="0" presId="urn:microsoft.com/office/officeart/2005/8/layout/cycle6"/>
    <dgm:cxn modelId="{9A437F42-2595-406B-BEC6-D5C81B01FE29}" type="presParOf" srcId="{BCC8BBC9-B55A-4D3D-B7A7-E15F66B2D6B1}" destId="{8643B859-097E-4138-8D50-53A255225CF2}" srcOrd="7" destOrd="0" presId="urn:microsoft.com/office/officeart/2005/8/layout/cycle6"/>
    <dgm:cxn modelId="{3FDFEFD2-FE64-4EFF-89F0-4A40368E42C8}" type="presParOf" srcId="{BCC8BBC9-B55A-4D3D-B7A7-E15F66B2D6B1}" destId="{2EDAB7FE-BDDC-4883-9C7D-23901D664942}" srcOrd="8" destOrd="0" presId="urn:microsoft.com/office/officeart/2005/8/layout/cycle6"/>
    <dgm:cxn modelId="{2869481A-0E75-4D1D-B89E-DCFC32C06491}" type="presParOf" srcId="{BCC8BBC9-B55A-4D3D-B7A7-E15F66B2D6B1}" destId="{B40C67DE-5C7F-4F4F-ACE1-A81F17E46EAA}" srcOrd="9" destOrd="0" presId="urn:microsoft.com/office/officeart/2005/8/layout/cycle6"/>
    <dgm:cxn modelId="{401E0E2B-C360-4764-80E5-37FF593DCE3B}" type="presParOf" srcId="{BCC8BBC9-B55A-4D3D-B7A7-E15F66B2D6B1}" destId="{C8A08393-CFAF-4D56-A608-B2A0273C3EB2}" srcOrd="10" destOrd="0" presId="urn:microsoft.com/office/officeart/2005/8/layout/cycle6"/>
    <dgm:cxn modelId="{F34768E0-0D9E-4323-8774-E60962F0071E}" type="presParOf" srcId="{BCC8BBC9-B55A-4D3D-B7A7-E15F66B2D6B1}" destId="{F2A4B8A3-4F8E-4B9B-80D2-E2982AE0692D}" srcOrd="11" destOrd="0" presId="urn:microsoft.com/office/officeart/2005/8/layout/cycle6"/>
    <dgm:cxn modelId="{5D5F6451-5D91-4202-BB57-9012A6A21BE6}" type="presParOf" srcId="{BCC8BBC9-B55A-4D3D-B7A7-E15F66B2D6B1}" destId="{23760DC0-D0B7-4FEE-B4B7-61CEC0E276EE}" srcOrd="12" destOrd="0" presId="urn:microsoft.com/office/officeart/2005/8/layout/cycle6"/>
    <dgm:cxn modelId="{B4AC9683-D0AF-4FE4-94D1-C0844878D405}" type="presParOf" srcId="{BCC8BBC9-B55A-4D3D-B7A7-E15F66B2D6B1}" destId="{F7655B81-3765-4D2E-9650-B00D0714D2A4}" srcOrd="13" destOrd="0" presId="urn:microsoft.com/office/officeart/2005/8/layout/cycle6"/>
    <dgm:cxn modelId="{CF7494C8-2E0F-4049-8C19-0ABA3ED9A16D}" type="presParOf" srcId="{BCC8BBC9-B55A-4D3D-B7A7-E15F66B2D6B1}" destId="{60728DED-DE4C-4821-9B3C-36ED74AB39D8}" srcOrd="14" destOrd="0" presId="urn:microsoft.com/office/officeart/2005/8/layout/cycle6"/>
    <dgm:cxn modelId="{C5E6B0B3-9CF7-4503-AEC6-D227EF6372F2}" type="presParOf" srcId="{BCC8BBC9-B55A-4D3D-B7A7-E15F66B2D6B1}" destId="{85B41E1C-84B0-49BB-A10E-1E442A9AEA21}" srcOrd="15" destOrd="0" presId="urn:microsoft.com/office/officeart/2005/8/layout/cycle6"/>
    <dgm:cxn modelId="{9114B9AB-AB9A-457F-981B-248407370A93}" type="presParOf" srcId="{BCC8BBC9-B55A-4D3D-B7A7-E15F66B2D6B1}" destId="{58520CCE-64AF-41EC-B2FE-4F156C9038F2}" srcOrd="16" destOrd="0" presId="urn:microsoft.com/office/officeart/2005/8/layout/cycle6"/>
    <dgm:cxn modelId="{57848E2E-A536-4225-A5EF-E97582CEB107}" type="presParOf" srcId="{BCC8BBC9-B55A-4D3D-B7A7-E15F66B2D6B1}" destId="{F357F605-ABA4-4174-A657-1D9B3A686CDC}" srcOrd="17" destOrd="0" presId="urn:microsoft.com/office/officeart/2005/8/layout/cycle6"/>
    <dgm:cxn modelId="{7222DE84-1B14-492C-8456-1CB75138BC35}" type="presParOf" srcId="{BCC8BBC9-B55A-4D3D-B7A7-E15F66B2D6B1}" destId="{47E1BA73-8237-4329-8BFD-2EE34C545C00}" srcOrd="18" destOrd="0" presId="urn:microsoft.com/office/officeart/2005/8/layout/cycle6"/>
    <dgm:cxn modelId="{65AFFBF3-67E1-4FF0-859B-0F68FDCF1754}" type="presParOf" srcId="{BCC8BBC9-B55A-4D3D-B7A7-E15F66B2D6B1}" destId="{64F01CCC-805A-42E2-A30F-9C0FE3E07643}" srcOrd="19" destOrd="0" presId="urn:microsoft.com/office/officeart/2005/8/layout/cycle6"/>
    <dgm:cxn modelId="{2E3A45E4-F944-4565-8C31-0B91D6D353FA}" type="presParOf" srcId="{BCC8BBC9-B55A-4D3D-B7A7-E15F66B2D6B1}" destId="{82EE7261-391D-4DF7-8ECA-CF5B866331BC}" srcOrd="20" destOrd="0" presId="urn:microsoft.com/office/officeart/2005/8/layout/cycle6"/>
    <dgm:cxn modelId="{4FD7A742-1FDD-42FD-A5F7-2F81B09092E5}" type="presParOf" srcId="{BCC8BBC9-B55A-4D3D-B7A7-E15F66B2D6B1}" destId="{25D82C3E-E1CB-4B41-AD5A-A1CD1021BCE4}" srcOrd="21" destOrd="0" presId="urn:microsoft.com/office/officeart/2005/8/layout/cycle6"/>
    <dgm:cxn modelId="{AD797F50-58D3-4761-9165-FD966B250D2E}" type="presParOf" srcId="{BCC8BBC9-B55A-4D3D-B7A7-E15F66B2D6B1}" destId="{913C608B-1D9A-44BD-8BB0-DB42542B444E}" srcOrd="22" destOrd="0" presId="urn:microsoft.com/office/officeart/2005/8/layout/cycle6"/>
    <dgm:cxn modelId="{857317A9-6F13-4929-8506-4B97D7FEA277}" type="presParOf" srcId="{BCC8BBC9-B55A-4D3D-B7A7-E15F66B2D6B1}" destId="{5F913C30-5073-41A7-AC2B-3D0D3ACD9671}" srcOrd="23" destOrd="0" presId="urn:microsoft.com/office/officeart/2005/8/layout/cycle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11037B-EC11-49F3-A3CA-A8C69A4BF5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1C682E-254A-4F2B-A22E-055A89AF5A62}">
      <dgm:prSet phldrT="[Текст]"/>
      <dgm:spPr/>
      <dgm:t>
        <a:bodyPr/>
        <a:lstStyle/>
        <a:p>
          <a:r>
            <a:rPr lang="ru-RU" dirty="0" err="1" smtClean="0"/>
            <a:t>цитрусовий</a:t>
          </a:r>
          <a:r>
            <a:rPr lang="ru-RU" dirty="0" smtClean="0"/>
            <a:t> </a:t>
          </a:r>
          <a:r>
            <a:rPr lang="ru-RU" dirty="0" err="1" smtClean="0"/>
            <a:t>червоний</a:t>
          </a:r>
          <a:r>
            <a:rPr lang="ru-RU" dirty="0" smtClean="0"/>
            <a:t> </a:t>
          </a:r>
          <a:r>
            <a:rPr lang="ru-RU" dirty="0" err="1" smtClean="0"/>
            <a:t>барвник</a:t>
          </a:r>
          <a:r>
            <a:rPr lang="ru-RU" dirty="0" smtClean="0"/>
            <a:t> (Е 212)</a:t>
          </a:r>
          <a:endParaRPr lang="ru-RU" dirty="0"/>
        </a:p>
      </dgm:t>
    </dgm:pt>
    <dgm:pt modelId="{845DBD7A-5344-4920-B412-7E7819AA0A79}" type="parTrans" cxnId="{C1C638B9-58B0-4C52-B19B-7A607E52F25E}">
      <dgm:prSet/>
      <dgm:spPr/>
      <dgm:t>
        <a:bodyPr/>
        <a:lstStyle/>
        <a:p>
          <a:endParaRPr lang="ru-RU"/>
        </a:p>
      </dgm:t>
    </dgm:pt>
    <dgm:pt modelId="{9AC79437-78F6-4A48-A3A6-A147F56E3300}" type="sibTrans" cxnId="{C1C638B9-58B0-4C52-B19B-7A607E52F25E}">
      <dgm:prSet/>
      <dgm:spPr/>
      <dgm:t>
        <a:bodyPr/>
        <a:lstStyle/>
        <a:p>
          <a:endParaRPr lang="ru-RU"/>
        </a:p>
      </dgm:t>
    </dgm:pt>
    <dgm:pt modelId="{CDC392D4-7D3B-4AAD-8B6E-83507B708854}">
      <dgm:prSet/>
      <dgm:spPr/>
      <dgm:t>
        <a:bodyPr/>
        <a:lstStyle/>
        <a:p>
          <a:r>
            <a:rPr lang="ru-RU" smtClean="0"/>
            <a:t>червоний амарант (Е 123)</a:t>
          </a:r>
          <a:endParaRPr lang="ru-RU" dirty="0" smtClean="0"/>
        </a:p>
      </dgm:t>
    </dgm:pt>
    <dgm:pt modelId="{76709469-FDB7-4DC0-8751-CCEAEB076054}" type="parTrans" cxnId="{32983CE2-9C05-4D51-8F3E-A37837096622}">
      <dgm:prSet/>
      <dgm:spPr/>
      <dgm:t>
        <a:bodyPr/>
        <a:lstStyle/>
        <a:p>
          <a:endParaRPr lang="ru-RU"/>
        </a:p>
      </dgm:t>
    </dgm:pt>
    <dgm:pt modelId="{D2294EE9-AEC0-43E8-B13D-5B609B49691F}" type="sibTrans" cxnId="{32983CE2-9C05-4D51-8F3E-A37837096622}">
      <dgm:prSet/>
      <dgm:spPr/>
      <dgm:t>
        <a:bodyPr/>
        <a:lstStyle/>
        <a:p>
          <a:endParaRPr lang="ru-RU"/>
        </a:p>
      </dgm:t>
    </dgm:pt>
    <dgm:pt modelId="{BF9A91F8-C86E-4160-885C-6A848CB3E580}">
      <dgm:prSet/>
      <dgm:spPr/>
      <dgm:t>
        <a:bodyPr/>
        <a:lstStyle/>
        <a:p>
          <a:r>
            <a:rPr lang="ru-RU" smtClean="0"/>
            <a:t>консервант формальдегід (Е 240)</a:t>
          </a:r>
          <a:endParaRPr lang="ru-RU" dirty="0" smtClean="0"/>
        </a:p>
      </dgm:t>
    </dgm:pt>
    <dgm:pt modelId="{2EC1150C-FE2F-42EF-A725-DA17DBCA3DF4}" type="parTrans" cxnId="{C6E956BA-0360-44F1-B8B4-4E6A16646959}">
      <dgm:prSet/>
      <dgm:spPr/>
      <dgm:t>
        <a:bodyPr/>
        <a:lstStyle/>
        <a:p>
          <a:endParaRPr lang="ru-RU"/>
        </a:p>
      </dgm:t>
    </dgm:pt>
    <dgm:pt modelId="{FE666744-7D2D-4F7F-AF3A-E2A8E8B574A4}" type="sibTrans" cxnId="{C6E956BA-0360-44F1-B8B4-4E6A16646959}">
      <dgm:prSet/>
      <dgm:spPr/>
      <dgm:t>
        <a:bodyPr/>
        <a:lstStyle/>
        <a:p>
          <a:endParaRPr lang="ru-RU"/>
        </a:p>
      </dgm:t>
    </dgm:pt>
    <dgm:pt modelId="{70AB7862-EE06-4D1E-AE26-C1E342123F55}">
      <dgm:prSet/>
      <dgm:spPr/>
      <dgm:t>
        <a:bodyPr/>
        <a:lstStyle/>
        <a:p>
          <a:r>
            <a:rPr lang="ru-RU" smtClean="0"/>
            <a:t>бромат калію (Е 924а) </a:t>
          </a:r>
          <a:endParaRPr lang="ru-RU" dirty="0" smtClean="0"/>
        </a:p>
      </dgm:t>
    </dgm:pt>
    <dgm:pt modelId="{9CCC6ADF-5C82-4273-8301-27EDEA0C6E6C}" type="parTrans" cxnId="{183DEA62-5A1B-4415-A04C-1F8228C6E4A1}">
      <dgm:prSet/>
      <dgm:spPr/>
      <dgm:t>
        <a:bodyPr/>
        <a:lstStyle/>
        <a:p>
          <a:endParaRPr lang="ru-RU"/>
        </a:p>
      </dgm:t>
    </dgm:pt>
    <dgm:pt modelId="{685C8B92-AF96-446B-8046-4CF271761F04}" type="sibTrans" cxnId="{183DEA62-5A1B-4415-A04C-1F8228C6E4A1}">
      <dgm:prSet/>
      <dgm:spPr/>
      <dgm:t>
        <a:bodyPr/>
        <a:lstStyle/>
        <a:p>
          <a:endParaRPr lang="ru-RU"/>
        </a:p>
      </dgm:t>
    </dgm:pt>
    <dgm:pt modelId="{D5FF3CA0-B3E5-4807-9F37-9324255CB5F6}">
      <dgm:prSet/>
      <dgm:spPr/>
      <dgm:t>
        <a:bodyPr/>
        <a:lstStyle/>
        <a:p>
          <a:r>
            <a:rPr lang="ru-RU" smtClean="0"/>
            <a:t>бромат кальцію (Е 924) </a:t>
          </a:r>
          <a:endParaRPr lang="ru-RU" dirty="0" smtClean="0"/>
        </a:p>
      </dgm:t>
    </dgm:pt>
    <dgm:pt modelId="{24C9177B-FE73-41CD-B086-3B7670971AD1}" type="parTrans" cxnId="{656F39D9-F018-4735-B5E1-77AB919F1EBC}">
      <dgm:prSet/>
      <dgm:spPr/>
      <dgm:t>
        <a:bodyPr/>
        <a:lstStyle/>
        <a:p>
          <a:endParaRPr lang="ru-RU"/>
        </a:p>
      </dgm:t>
    </dgm:pt>
    <dgm:pt modelId="{9796EF33-E650-48F2-BADA-90DD0C459A9F}" type="sibTrans" cxnId="{656F39D9-F018-4735-B5E1-77AB919F1EBC}">
      <dgm:prSet/>
      <dgm:spPr/>
      <dgm:t>
        <a:bodyPr/>
        <a:lstStyle/>
        <a:p>
          <a:endParaRPr lang="ru-RU"/>
        </a:p>
      </dgm:t>
    </dgm:pt>
    <dgm:pt modelId="{B82D6A47-960A-4832-9A92-51BC497238CF}">
      <dgm:prSet/>
      <dgm:spPr/>
      <dgm:t>
        <a:bodyPr/>
        <a:lstStyle/>
        <a:p>
          <a:r>
            <a:rPr lang="ru-RU" smtClean="0"/>
            <a:t>алюміній (Е 173) </a:t>
          </a:r>
          <a:endParaRPr lang="ru-RU" dirty="0"/>
        </a:p>
      </dgm:t>
    </dgm:pt>
    <dgm:pt modelId="{1FC10840-02B7-48CA-8BBE-618AFBB92BF1}" type="parTrans" cxnId="{1F10141E-371E-4BD5-8B8A-8E3F3D0D28F5}">
      <dgm:prSet/>
      <dgm:spPr/>
      <dgm:t>
        <a:bodyPr/>
        <a:lstStyle/>
        <a:p>
          <a:endParaRPr lang="ru-RU"/>
        </a:p>
      </dgm:t>
    </dgm:pt>
    <dgm:pt modelId="{15586C0A-5336-48E3-A03F-AAA9BE008C14}" type="sibTrans" cxnId="{1F10141E-371E-4BD5-8B8A-8E3F3D0D28F5}">
      <dgm:prSet/>
      <dgm:spPr/>
      <dgm:t>
        <a:bodyPr/>
        <a:lstStyle/>
        <a:p>
          <a:endParaRPr lang="ru-RU"/>
        </a:p>
      </dgm:t>
    </dgm:pt>
    <dgm:pt modelId="{59EFC57B-F61E-419C-A325-6F3DB206CAE2}" type="pres">
      <dgm:prSet presAssocID="{4A11037B-EC11-49F3-A3CA-A8C69A4BF536}" presName="linear" presStyleCnt="0">
        <dgm:presLayoutVars>
          <dgm:dir/>
          <dgm:animLvl val="lvl"/>
          <dgm:resizeHandles val="exact"/>
        </dgm:presLayoutVars>
      </dgm:prSet>
      <dgm:spPr/>
    </dgm:pt>
    <dgm:pt modelId="{9B05D87E-02F9-4ED5-AD9B-43829700EF90}" type="pres">
      <dgm:prSet presAssocID="{941C682E-254A-4F2B-A22E-055A89AF5A62}" presName="parentLin" presStyleCnt="0"/>
      <dgm:spPr/>
    </dgm:pt>
    <dgm:pt modelId="{8C3D49C4-38D7-478D-86F3-4FDBDF62F9BE}" type="pres">
      <dgm:prSet presAssocID="{941C682E-254A-4F2B-A22E-055A89AF5A62}" presName="parentLeftMargin" presStyleLbl="node1" presStyleIdx="0" presStyleCnt="6"/>
      <dgm:spPr/>
    </dgm:pt>
    <dgm:pt modelId="{1093ED12-C12D-4192-96FC-9EB79611658A}" type="pres">
      <dgm:prSet presAssocID="{941C682E-254A-4F2B-A22E-055A89AF5A62}" presName="parentText" presStyleLbl="node1" presStyleIdx="0" presStyleCnt="6" custLinFactNeighborX="-1234" custLinFactNeighborY="-19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FD99D-26BD-43D8-84B5-A94721C83749}" type="pres">
      <dgm:prSet presAssocID="{941C682E-254A-4F2B-A22E-055A89AF5A62}" presName="negativeSpace" presStyleCnt="0"/>
      <dgm:spPr/>
    </dgm:pt>
    <dgm:pt modelId="{23EDADD1-556B-425E-A467-B0CE18B96260}" type="pres">
      <dgm:prSet presAssocID="{941C682E-254A-4F2B-A22E-055A89AF5A62}" presName="childText" presStyleLbl="conFgAcc1" presStyleIdx="0" presStyleCnt="6">
        <dgm:presLayoutVars>
          <dgm:bulletEnabled val="1"/>
        </dgm:presLayoutVars>
      </dgm:prSet>
      <dgm:spPr/>
    </dgm:pt>
    <dgm:pt modelId="{A4AA63D7-9DB2-462E-AD31-405FD76C0327}" type="pres">
      <dgm:prSet presAssocID="{9AC79437-78F6-4A48-A3A6-A147F56E3300}" presName="spaceBetweenRectangles" presStyleCnt="0"/>
      <dgm:spPr/>
    </dgm:pt>
    <dgm:pt modelId="{E5FE2005-51B3-4D2D-AD47-C4CEBF4B3D00}" type="pres">
      <dgm:prSet presAssocID="{CDC392D4-7D3B-4AAD-8B6E-83507B708854}" presName="parentLin" presStyleCnt="0"/>
      <dgm:spPr/>
    </dgm:pt>
    <dgm:pt modelId="{CE647745-A5EA-4E89-896A-9E9E07ACD085}" type="pres">
      <dgm:prSet presAssocID="{CDC392D4-7D3B-4AAD-8B6E-83507B708854}" presName="parentLeftMargin" presStyleLbl="node1" presStyleIdx="0" presStyleCnt="6"/>
      <dgm:spPr/>
    </dgm:pt>
    <dgm:pt modelId="{3B2C3138-4984-46D7-B381-D57D21659A06}" type="pres">
      <dgm:prSet presAssocID="{CDC392D4-7D3B-4AAD-8B6E-83507B70885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46D8960-511B-4304-BB24-C038FDD9E0AE}" type="pres">
      <dgm:prSet presAssocID="{CDC392D4-7D3B-4AAD-8B6E-83507B708854}" presName="negativeSpace" presStyleCnt="0"/>
      <dgm:spPr/>
    </dgm:pt>
    <dgm:pt modelId="{03499795-958E-4E28-ABA8-37013289A2D6}" type="pres">
      <dgm:prSet presAssocID="{CDC392D4-7D3B-4AAD-8B6E-83507B708854}" presName="childText" presStyleLbl="conFgAcc1" presStyleIdx="1" presStyleCnt="6">
        <dgm:presLayoutVars>
          <dgm:bulletEnabled val="1"/>
        </dgm:presLayoutVars>
      </dgm:prSet>
      <dgm:spPr/>
    </dgm:pt>
    <dgm:pt modelId="{339A7E37-52A7-4731-80AE-5FC048F9FD70}" type="pres">
      <dgm:prSet presAssocID="{D2294EE9-AEC0-43E8-B13D-5B609B49691F}" presName="spaceBetweenRectangles" presStyleCnt="0"/>
      <dgm:spPr/>
    </dgm:pt>
    <dgm:pt modelId="{E461BDDD-7B7B-44F7-9ED3-F6A7A058443E}" type="pres">
      <dgm:prSet presAssocID="{BF9A91F8-C86E-4160-885C-6A848CB3E580}" presName="parentLin" presStyleCnt="0"/>
      <dgm:spPr/>
    </dgm:pt>
    <dgm:pt modelId="{63B39A4A-BF96-415C-AC58-20EAEFBBEF63}" type="pres">
      <dgm:prSet presAssocID="{BF9A91F8-C86E-4160-885C-6A848CB3E580}" presName="parentLeftMargin" presStyleLbl="node1" presStyleIdx="1" presStyleCnt="6"/>
      <dgm:spPr/>
    </dgm:pt>
    <dgm:pt modelId="{C3B56761-40B9-40E6-99D1-E9CF93F029FE}" type="pres">
      <dgm:prSet presAssocID="{BF9A91F8-C86E-4160-885C-6A848CB3E58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B89B66C-0863-400D-854C-5AE150FE73DD}" type="pres">
      <dgm:prSet presAssocID="{BF9A91F8-C86E-4160-885C-6A848CB3E580}" presName="negativeSpace" presStyleCnt="0"/>
      <dgm:spPr/>
    </dgm:pt>
    <dgm:pt modelId="{7D70A131-9DEA-42AE-B4C2-ABDA129CAA08}" type="pres">
      <dgm:prSet presAssocID="{BF9A91F8-C86E-4160-885C-6A848CB3E580}" presName="childText" presStyleLbl="conFgAcc1" presStyleIdx="2" presStyleCnt="6">
        <dgm:presLayoutVars>
          <dgm:bulletEnabled val="1"/>
        </dgm:presLayoutVars>
      </dgm:prSet>
      <dgm:spPr/>
    </dgm:pt>
    <dgm:pt modelId="{16DEDC2E-C92C-4B33-92A4-B5D7D3BE21D6}" type="pres">
      <dgm:prSet presAssocID="{FE666744-7D2D-4F7F-AF3A-E2A8E8B574A4}" presName="spaceBetweenRectangles" presStyleCnt="0"/>
      <dgm:spPr/>
    </dgm:pt>
    <dgm:pt modelId="{060F270A-EF8C-4736-834A-81F76EE83531}" type="pres">
      <dgm:prSet presAssocID="{70AB7862-EE06-4D1E-AE26-C1E342123F55}" presName="parentLin" presStyleCnt="0"/>
      <dgm:spPr/>
    </dgm:pt>
    <dgm:pt modelId="{1AB7FBED-A15F-4963-92D1-4CDA4F3E7982}" type="pres">
      <dgm:prSet presAssocID="{70AB7862-EE06-4D1E-AE26-C1E342123F55}" presName="parentLeftMargin" presStyleLbl="node1" presStyleIdx="2" presStyleCnt="6"/>
      <dgm:spPr/>
    </dgm:pt>
    <dgm:pt modelId="{3D6744F5-4141-4D0F-B7FF-27A9312805DF}" type="pres">
      <dgm:prSet presAssocID="{70AB7862-EE06-4D1E-AE26-C1E342123F5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0F016F7-A4D8-4537-A36F-9906B4BF80CB}" type="pres">
      <dgm:prSet presAssocID="{70AB7862-EE06-4D1E-AE26-C1E342123F55}" presName="negativeSpace" presStyleCnt="0"/>
      <dgm:spPr/>
    </dgm:pt>
    <dgm:pt modelId="{DFC5DE07-6D4B-407F-955E-8414E47EC0C5}" type="pres">
      <dgm:prSet presAssocID="{70AB7862-EE06-4D1E-AE26-C1E342123F55}" presName="childText" presStyleLbl="conFgAcc1" presStyleIdx="3" presStyleCnt="6">
        <dgm:presLayoutVars>
          <dgm:bulletEnabled val="1"/>
        </dgm:presLayoutVars>
      </dgm:prSet>
      <dgm:spPr/>
    </dgm:pt>
    <dgm:pt modelId="{EF7B298A-D641-44CA-9C45-520400E16086}" type="pres">
      <dgm:prSet presAssocID="{685C8B92-AF96-446B-8046-4CF271761F04}" presName="spaceBetweenRectangles" presStyleCnt="0"/>
      <dgm:spPr/>
    </dgm:pt>
    <dgm:pt modelId="{0365EA66-368F-42D8-85D7-DC0AD478BFF9}" type="pres">
      <dgm:prSet presAssocID="{D5FF3CA0-B3E5-4807-9F37-9324255CB5F6}" presName="parentLin" presStyleCnt="0"/>
      <dgm:spPr/>
    </dgm:pt>
    <dgm:pt modelId="{6A70605F-12F8-46D8-8E54-6F4719B84510}" type="pres">
      <dgm:prSet presAssocID="{D5FF3CA0-B3E5-4807-9F37-9324255CB5F6}" presName="parentLeftMargin" presStyleLbl="node1" presStyleIdx="3" presStyleCnt="6"/>
      <dgm:spPr/>
    </dgm:pt>
    <dgm:pt modelId="{99BFF3DB-D24C-4A23-904B-B6226F271A44}" type="pres">
      <dgm:prSet presAssocID="{D5FF3CA0-B3E5-4807-9F37-9324255CB5F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6FC536E-EAE9-4243-A906-4875ED0899A5}" type="pres">
      <dgm:prSet presAssocID="{D5FF3CA0-B3E5-4807-9F37-9324255CB5F6}" presName="negativeSpace" presStyleCnt="0"/>
      <dgm:spPr/>
    </dgm:pt>
    <dgm:pt modelId="{F0030911-D7FC-4A0F-AC09-0F7DFC638A0B}" type="pres">
      <dgm:prSet presAssocID="{D5FF3CA0-B3E5-4807-9F37-9324255CB5F6}" presName="childText" presStyleLbl="conFgAcc1" presStyleIdx="4" presStyleCnt="6">
        <dgm:presLayoutVars>
          <dgm:bulletEnabled val="1"/>
        </dgm:presLayoutVars>
      </dgm:prSet>
      <dgm:spPr/>
    </dgm:pt>
    <dgm:pt modelId="{40522CCE-8C46-40F7-80C4-34379501A3CC}" type="pres">
      <dgm:prSet presAssocID="{9796EF33-E650-48F2-BADA-90DD0C459A9F}" presName="spaceBetweenRectangles" presStyleCnt="0"/>
      <dgm:spPr/>
    </dgm:pt>
    <dgm:pt modelId="{EED25DF4-E84F-41DF-BF34-75C4152D01CE}" type="pres">
      <dgm:prSet presAssocID="{B82D6A47-960A-4832-9A92-51BC497238CF}" presName="parentLin" presStyleCnt="0"/>
      <dgm:spPr/>
    </dgm:pt>
    <dgm:pt modelId="{C95A697F-14CE-48F0-9F1A-F85BD28ECB8D}" type="pres">
      <dgm:prSet presAssocID="{B82D6A47-960A-4832-9A92-51BC497238CF}" presName="parentLeftMargin" presStyleLbl="node1" presStyleIdx="4" presStyleCnt="6"/>
      <dgm:spPr/>
    </dgm:pt>
    <dgm:pt modelId="{83CA70EB-F2A9-40B0-A80C-85BD2C824FB1}" type="pres">
      <dgm:prSet presAssocID="{B82D6A47-960A-4832-9A92-51BC497238CF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0B771C20-2010-4BDC-9173-A95F49EFCD77}" type="pres">
      <dgm:prSet presAssocID="{B82D6A47-960A-4832-9A92-51BC497238CF}" presName="negativeSpace" presStyleCnt="0"/>
      <dgm:spPr/>
    </dgm:pt>
    <dgm:pt modelId="{BDEEC6B4-CF59-4179-ABB5-551756C40BB2}" type="pres">
      <dgm:prSet presAssocID="{B82D6A47-960A-4832-9A92-51BC497238C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32983CE2-9C05-4D51-8F3E-A37837096622}" srcId="{4A11037B-EC11-49F3-A3CA-A8C69A4BF536}" destId="{CDC392D4-7D3B-4AAD-8B6E-83507B708854}" srcOrd="1" destOrd="0" parTransId="{76709469-FDB7-4DC0-8751-CCEAEB076054}" sibTransId="{D2294EE9-AEC0-43E8-B13D-5B609B49691F}"/>
    <dgm:cxn modelId="{183DEA62-5A1B-4415-A04C-1F8228C6E4A1}" srcId="{4A11037B-EC11-49F3-A3CA-A8C69A4BF536}" destId="{70AB7862-EE06-4D1E-AE26-C1E342123F55}" srcOrd="3" destOrd="0" parTransId="{9CCC6ADF-5C82-4273-8301-27EDEA0C6E6C}" sibTransId="{685C8B92-AF96-446B-8046-4CF271761F04}"/>
    <dgm:cxn modelId="{F9CA32A4-6396-467E-A24B-8ED93A3BF98A}" type="presOf" srcId="{BF9A91F8-C86E-4160-885C-6A848CB3E580}" destId="{63B39A4A-BF96-415C-AC58-20EAEFBBEF63}" srcOrd="0" destOrd="0" presId="urn:microsoft.com/office/officeart/2005/8/layout/list1"/>
    <dgm:cxn modelId="{2D3BEFEA-E3AA-4E0F-B5B4-A2A33727605A}" type="presOf" srcId="{70AB7862-EE06-4D1E-AE26-C1E342123F55}" destId="{1AB7FBED-A15F-4963-92D1-4CDA4F3E7982}" srcOrd="0" destOrd="0" presId="urn:microsoft.com/office/officeart/2005/8/layout/list1"/>
    <dgm:cxn modelId="{0738C46A-BB6D-4611-A0F3-9F224A929C3A}" type="presOf" srcId="{D5FF3CA0-B3E5-4807-9F37-9324255CB5F6}" destId="{99BFF3DB-D24C-4A23-904B-B6226F271A44}" srcOrd="1" destOrd="0" presId="urn:microsoft.com/office/officeart/2005/8/layout/list1"/>
    <dgm:cxn modelId="{1C4DECC7-7E31-4681-8664-8FF11A2FFDC1}" type="presOf" srcId="{CDC392D4-7D3B-4AAD-8B6E-83507B708854}" destId="{3B2C3138-4984-46D7-B381-D57D21659A06}" srcOrd="1" destOrd="0" presId="urn:microsoft.com/office/officeart/2005/8/layout/list1"/>
    <dgm:cxn modelId="{376FDFA4-905D-455F-A403-EE4A6D192625}" type="presOf" srcId="{B82D6A47-960A-4832-9A92-51BC497238CF}" destId="{C95A697F-14CE-48F0-9F1A-F85BD28ECB8D}" srcOrd="0" destOrd="0" presId="urn:microsoft.com/office/officeart/2005/8/layout/list1"/>
    <dgm:cxn modelId="{D7A54222-167A-40D2-AE1F-149CDDD83EFF}" type="presOf" srcId="{B82D6A47-960A-4832-9A92-51BC497238CF}" destId="{83CA70EB-F2A9-40B0-A80C-85BD2C824FB1}" srcOrd="1" destOrd="0" presId="urn:microsoft.com/office/officeart/2005/8/layout/list1"/>
    <dgm:cxn modelId="{44EF3798-3C25-4247-AA65-38C9EA1CFA25}" type="presOf" srcId="{941C682E-254A-4F2B-A22E-055A89AF5A62}" destId="{8C3D49C4-38D7-478D-86F3-4FDBDF62F9BE}" srcOrd="0" destOrd="0" presId="urn:microsoft.com/office/officeart/2005/8/layout/list1"/>
    <dgm:cxn modelId="{3C8435F0-1DBD-4DA1-BEA5-679AAE2C71FC}" type="presOf" srcId="{BF9A91F8-C86E-4160-885C-6A848CB3E580}" destId="{C3B56761-40B9-40E6-99D1-E9CF93F029FE}" srcOrd="1" destOrd="0" presId="urn:microsoft.com/office/officeart/2005/8/layout/list1"/>
    <dgm:cxn modelId="{C1C638B9-58B0-4C52-B19B-7A607E52F25E}" srcId="{4A11037B-EC11-49F3-A3CA-A8C69A4BF536}" destId="{941C682E-254A-4F2B-A22E-055A89AF5A62}" srcOrd="0" destOrd="0" parTransId="{845DBD7A-5344-4920-B412-7E7819AA0A79}" sibTransId="{9AC79437-78F6-4A48-A3A6-A147F56E3300}"/>
    <dgm:cxn modelId="{6AF372C8-39FF-453C-B70F-083ACDBC4686}" type="presOf" srcId="{D5FF3CA0-B3E5-4807-9F37-9324255CB5F6}" destId="{6A70605F-12F8-46D8-8E54-6F4719B84510}" srcOrd="0" destOrd="0" presId="urn:microsoft.com/office/officeart/2005/8/layout/list1"/>
    <dgm:cxn modelId="{6F0B8468-4244-4B9B-9C87-0CD79EE29578}" type="presOf" srcId="{4A11037B-EC11-49F3-A3CA-A8C69A4BF536}" destId="{59EFC57B-F61E-419C-A325-6F3DB206CAE2}" srcOrd="0" destOrd="0" presId="urn:microsoft.com/office/officeart/2005/8/layout/list1"/>
    <dgm:cxn modelId="{C6E956BA-0360-44F1-B8B4-4E6A16646959}" srcId="{4A11037B-EC11-49F3-A3CA-A8C69A4BF536}" destId="{BF9A91F8-C86E-4160-885C-6A848CB3E580}" srcOrd="2" destOrd="0" parTransId="{2EC1150C-FE2F-42EF-A725-DA17DBCA3DF4}" sibTransId="{FE666744-7D2D-4F7F-AF3A-E2A8E8B574A4}"/>
    <dgm:cxn modelId="{A45655B7-07FA-409B-A649-64FBA3B2D9E5}" type="presOf" srcId="{941C682E-254A-4F2B-A22E-055A89AF5A62}" destId="{1093ED12-C12D-4192-96FC-9EB79611658A}" srcOrd="1" destOrd="0" presId="urn:microsoft.com/office/officeart/2005/8/layout/list1"/>
    <dgm:cxn modelId="{656F39D9-F018-4735-B5E1-77AB919F1EBC}" srcId="{4A11037B-EC11-49F3-A3CA-A8C69A4BF536}" destId="{D5FF3CA0-B3E5-4807-9F37-9324255CB5F6}" srcOrd="4" destOrd="0" parTransId="{24C9177B-FE73-41CD-B086-3B7670971AD1}" sibTransId="{9796EF33-E650-48F2-BADA-90DD0C459A9F}"/>
    <dgm:cxn modelId="{1F10141E-371E-4BD5-8B8A-8E3F3D0D28F5}" srcId="{4A11037B-EC11-49F3-A3CA-A8C69A4BF536}" destId="{B82D6A47-960A-4832-9A92-51BC497238CF}" srcOrd="5" destOrd="0" parTransId="{1FC10840-02B7-48CA-8BBE-618AFBB92BF1}" sibTransId="{15586C0A-5336-48E3-A03F-AAA9BE008C14}"/>
    <dgm:cxn modelId="{733280A2-BD39-40E9-BD1D-7F4C185DFDD1}" type="presOf" srcId="{70AB7862-EE06-4D1E-AE26-C1E342123F55}" destId="{3D6744F5-4141-4D0F-B7FF-27A9312805DF}" srcOrd="1" destOrd="0" presId="urn:microsoft.com/office/officeart/2005/8/layout/list1"/>
    <dgm:cxn modelId="{9DFBE0E8-BE8D-4B00-9237-2E3C0DC1ACB0}" type="presOf" srcId="{CDC392D4-7D3B-4AAD-8B6E-83507B708854}" destId="{CE647745-A5EA-4E89-896A-9E9E07ACD085}" srcOrd="0" destOrd="0" presId="urn:microsoft.com/office/officeart/2005/8/layout/list1"/>
    <dgm:cxn modelId="{B14093FE-5AE7-47B3-A52E-18AD4351B9EA}" type="presParOf" srcId="{59EFC57B-F61E-419C-A325-6F3DB206CAE2}" destId="{9B05D87E-02F9-4ED5-AD9B-43829700EF90}" srcOrd="0" destOrd="0" presId="urn:microsoft.com/office/officeart/2005/8/layout/list1"/>
    <dgm:cxn modelId="{4F07D720-2311-4B72-ACC9-2B38F74E17AC}" type="presParOf" srcId="{9B05D87E-02F9-4ED5-AD9B-43829700EF90}" destId="{8C3D49C4-38D7-478D-86F3-4FDBDF62F9BE}" srcOrd="0" destOrd="0" presId="urn:microsoft.com/office/officeart/2005/8/layout/list1"/>
    <dgm:cxn modelId="{A175DC04-EC80-4142-8ED4-1459B5FEA12E}" type="presParOf" srcId="{9B05D87E-02F9-4ED5-AD9B-43829700EF90}" destId="{1093ED12-C12D-4192-96FC-9EB79611658A}" srcOrd="1" destOrd="0" presId="urn:microsoft.com/office/officeart/2005/8/layout/list1"/>
    <dgm:cxn modelId="{D911EDAA-75D1-4213-A3C8-CA721A3F1A41}" type="presParOf" srcId="{59EFC57B-F61E-419C-A325-6F3DB206CAE2}" destId="{34DFD99D-26BD-43D8-84B5-A94721C83749}" srcOrd="1" destOrd="0" presId="urn:microsoft.com/office/officeart/2005/8/layout/list1"/>
    <dgm:cxn modelId="{32B458DF-8488-4D6E-A638-D0F00EC4BE0F}" type="presParOf" srcId="{59EFC57B-F61E-419C-A325-6F3DB206CAE2}" destId="{23EDADD1-556B-425E-A467-B0CE18B96260}" srcOrd="2" destOrd="0" presId="urn:microsoft.com/office/officeart/2005/8/layout/list1"/>
    <dgm:cxn modelId="{3EF65DF4-8BF4-410D-8ED5-1C47842D686F}" type="presParOf" srcId="{59EFC57B-F61E-419C-A325-6F3DB206CAE2}" destId="{A4AA63D7-9DB2-462E-AD31-405FD76C0327}" srcOrd="3" destOrd="0" presId="urn:microsoft.com/office/officeart/2005/8/layout/list1"/>
    <dgm:cxn modelId="{F0B032F1-0124-49A1-A157-28822C4C054A}" type="presParOf" srcId="{59EFC57B-F61E-419C-A325-6F3DB206CAE2}" destId="{E5FE2005-51B3-4D2D-AD47-C4CEBF4B3D00}" srcOrd="4" destOrd="0" presId="urn:microsoft.com/office/officeart/2005/8/layout/list1"/>
    <dgm:cxn modelId="{FA1E5764-0122-4412-8D00-3C611840EAD6}" type="presParOf" srcId="{E5FE2005-51B3-4D2D-AD47-C4CEBF4B3D00}" destId="{CE647745-A5EA-4E89-896A-9E9E07ACD085}" srcOrd="0" destOrd="0" presId="urn:microsoft.com/office/officeart/2005/8/layout/list1"/>
    <dgm:cxn modelId="{99516FA9-4DB9-4F64-9E14-09B8AC478B7F}" type="presParOf" srcId="{E5FE2005-51B3-4D2D-AD47-C4CEBF4B3D00}" destId="{3B2C3138-4984-46D7-B381-D57D21659A06}" srcOrd="1" destOrd="0" presId="urn:microsoft.com/office/officeart/2005/8/layout/list1"/>
    <dgm:cxn modelId="{13A0AA03-0D89-48EF-9078-483534241AC3}" type="presParOf" srcId="{59EFC57B-F61E-419C-A325-6F3DB206CAE2}" destId="{D46D8960-511B-4304-BB24-C038FDD9E0AE}" srcOrd="5" destOrd="0" presId="urn:microsoft.com/office/officeart/2005/8/layout/list1"/>
    <dgm:cxn modelId="{AF6B54AC-B7A7-455F-8149-0A7445255982}" type="presParOf" srcId="{59EFC57B-F61E-419C-A325-6F3DB206CAE2}" destId="{03499795-958E-4E28-ABA8-37013289A2D6}" srcOrd="6" destOrd="0" presId="urn:microsoft.com/office/officeart/2005/8/layout/list1"/>
    <dgm:cxn modelId="{03C7B554-08DF-4A84-8FE6-2AE3054B83A4}" type="presParOf" srcId="{59EFC57B-F61E-419C-A325-6F3DB206CAE2}" destId="{339A7E37-52A7-4731-80AE-5FC048F9FD70}" srcOrd="7" destOrd="0" presId="urn:microsoft.com/office/officeart/2005/8/layout/list1"/>
    <dgm:cxn modelId="{C742E6DE-6B63-4709-9B0B-AD6D1F532887}" type="presParOf" srcId="{59EFC57B-F61E-419C-A325-6F3DB206CAE2}" destId="{E461BDDD-7B7B-44F7-9ED3-F6A7A058443E}" srcOrd="8" destOrd="0" presId="urn:microsoft.com/office/officeart/2005/8/layout/list1"/>
    <dgm:cxn modelId="{CA3A19B3-EF72-4337-A326-015062A3C683}" type="presParOf" srcId="{E461BDDD-7B7B-44F7-9ED3-F6A7A058443E}" destId="{63B39A4A-BF96-415C-AC58-20EAEFBBEF63}" srcOrd="0" destOrd="0" presId="urn:microsoft.com/office/officeart/2005/8/layout/list1"/>
    <dgm:cxn modelId="{E999C006-6AFD-46B7-B01E-A7119BE25639}" type="presParOf" srcId="{E461BDDD-7B7B-44F7-9ED3-F6A7A058443E}" destId="{C3B56761-40B9-40E6-99D1-E9CF93F029FE}" srcOrd="1" destOrd="0" presId="urn:microsoft.com/office/officeart/2005/8/layout/list1"/>
    <dgm:cxn modelId="{EF43A771-8F35-43C4-BDD7-B68BFCF8DBD1}" type="presParOf" srcId="{59EFC57B-F61E-419C-A325-6F3DB206CAE2}" destId="{6B89B66C-0863-400D-854C-5AE150FE73DD}" srcOrd="9" destOrd="0" presId="urn:microsoft.com/office/officeart/2005/8/layout/list1"/>
    <dgm:cxn modelId="{C9D4D88C-1F63-48F0-901F-CD8511FFE945}" type="presParOf" srcId="{59EFC57B-F61E-419C-A325-6F3DB206CAE2}" destId="{7D70A131-9DEA-42AE-B4C2-ABDA129CAA08}" srcOrd="10" destOrd="0" presId="urn:microsoft.com/office/officeart/2005/8/layout/list1"/>
    <dgm:cxn modelId="{E8CD6EE2-1AE0-47C2-BF36-D1351987B7C2}" type="presParOf" srcId="{59EFC57B-F61E-419C-A325-6F3DB206CAE2}" destId="{16DEDC2E-C92C-4B33-92A4-B5D7D3BE21D6}" srcOrd="11" destOrd="0" presId="urn:microsoft.com/office/officeart/2005/8/layout/list1"/>
    <dgm:cxn modelId="{4A6AB204-C7D5-4166-B19B-7782FBCC6396}" type="presParOf" srcId="{59EFC57B-F61E-419C-A325-6F3DB206CAE2}" destId="{060F270A-EF8C-4736-834A-81F76EE83531}" srcOrd="12" destOrd="0" presId="urn:microsoft.com/office/officeart/2005/8/layout/list1"/>
    <dgm:cxn modelId="{11EF3067-1E2A-426A-9DF7-6B8D1F223649}" type="presParOf" srcId="{060F270A-EF8C-4736-834A-81F76EE83531}" destId="{1AB7FBED-A15F-4963-92D1-4CDA4F3E7982}" srcOrd="0" destOrd="0" presId="urn:microsoft.com/office/officeart/2005/8/layout/list1"/>
    <dgm:cxn modelId="{8EC427F2-0403-412F-87C8-116E2A48A34F}" type="presParOf" srcId="{060F270A-EF8C-4736-834A-81F76EE83531}" destId="{3D6744F5-4141-4D0F-B7FF-27A9312805DF}" srcOrd="1" destOrd="0" presId="urn:microsoft.com/office/officeart/2005/8/layout/list1"/>
    <dgm:cxn modelId="{14EFA528-29F1-40F2-973A-1515557C7BAF}" type="presParOf" srcId="{59EFC57B-F61E-419C-A325-6F3DB206CAE2}" destId="{D0F016F7-A4D8-4537-A36F-9906B4BF80CB}" srcOrd="13" destOrd="0" presId="urn:microsoft.com/office/officeart/2005/8/layout/list1"/>
    <dgm:cxn modelId="{9210DAD4-2175-404B-B839-A2469A9F55FB}" type="presParOf" srcId="{59EFC57B-F61E-419C-A325-6F3DB206CAE2}" destId="{DFC5DE07-6D4B-407F-955E-8414E47EC0C5}" srcOrd="14" destOrd="0" presId="urn:microsoft.com/office/officeart/2005/8/layout/list1"/>
    <dgm:cxn modelId="{5A9EFAC2-C11D-4F2F-BA8F-2680E82B7A69}" type="presParOf" srcId="{59EFC57B-F61E-419C-A325-6F3DB206CAE2}" destId="{EF7B298A-D641-44CA-9C45-520400E16086}" srcOrd="15" destOrd="0" presId="urn:microsoft.com/office/officeart/2005/8/layout/list1"/>
    <dgm:cxn modelId="{E6F03051-0047-4178-8C87-BB198EBBA464}" type="presParOf" srcId="{59EFC57B-F61E-419C-A325-6F3DB206CAE2}" destId="{0365EA66-368F-42D8-85D7-DC0AD478BFF9}" srcOrd="16" destOrd="0" presId="urn:microsoft.com/office/officeart/2005/8/layout/list1"/>
    <dgm:cxn modelId="{23A65AA3-6B70-4064-A69C-A0BF01648D8C}" type="presParOf" srcId="{0365EA66-368F-42D8-85D7-DC0AD478BFF9}" destId="{6A70605F-12F8-46D8-8E54-6F4719B84510}" srcOrd="0" destOrd="0" presId="urn:microsoft.com/office/officeart/2005/8/layout/list1"/>
    <dgm:cxn modelId="{210435AE-106E-4DC5-83C5-0958F990D6B4}" type="presParOf" srcId="{0365EA66-368F-42D8-85D7-DC0AD478BFF9}" destId="{99BFF3DB-D24C-4A23-904B-B6226F271A44}" srcOrd="1" destOrd="0" presId="urn:microsoft.com/office/officeart/2005/8/layout/list1"/>
    <dgm:cxn modelId="{DFDE0301-D11D-441F-BF00-7D1CEA613105}" type="presParOf" srcId="{59EFC57B-F61E-419C-A325-6F3DB206CAE2}" destId="{A6FC536E-EAE9-4243-A906-4875ED0899A5}" srcOrd="17" destOrd="0" presId="urn:microsoft.com/office/officeart/2005/8/layout/list1"/>
    <dgm:cxn modelId="{26401042-B431-45E0-B6C4-A62CFDF3D095}" type="presParOf" srcId="{59EFC57B-F61E-419C-A325-6F3DB206CAE2}" destId="{F0030911-D7FC-4A0F-AC09-0F7DFC638A0B}" srcOrd="18" destOrd="0" presId="urn:microsoft.com/office/officeart/2005/8/layout/list1"/>
    <dgm:cxn modelId="{57A90F7C-B053-4288-8AF9-0FFA25D296D4}" type="presParOf" srcId="{59EFC57B-F61E-419C-A325-6F3DB206CAE2}" destId="{40522CCE-8C46-40F7-80C4-34379501A3CC}" srcOrd="19" destOrd="0" presId="urn:microsoft.com/office/officeart/2005/8/layout/list1"/>
    <dgm:cxn modelId="{0291D48A-673A-4423-9FDA-6D0E9DAA0EF9}" type="presParOf" srcId="{59EFC57B-F61E-419C-A325-6F3DB206CAE2}" destId="{EED25DF4-E84F-41DF-BF34-75C4152D01CE}" srcOrd="20" destOrd="0" presId="urn:microsoft.com/office/officeart/2005/8/layout/list1"/>
    <dgm:cxn modelId="{8AE94230-91C3-41E0-AC75-7DB7223BF835}" type="presParOf" srcId="{EED25DF4-E84F-41DF-BF34-75C4152D01CE}" destId="{C95A697F-14CE-48F0-9F1A-F85BD28ECB8D}" srcOrd="0" destOrd="0" presId="urn:microsoft.com/office/officeart/2005/8/layout/list1"/>
    <dgm:cxn modelId="{D0DF8067-0707-4A12-8C3B-61E21E31B45E}" type="presParOf" srcId="{EED25DF4-E84F-41DF-BF34-75C4152D01CE}" destId="{83CA70EB-F2A9-40B0-A80C-85BD2C824FB1}" srcOrd="1" destOrd="0" presId="urn:microsoft.com/office/officeart/2005/8/layout/list1"/>
    <dgm:cxn modelId="{A8B4A122-1BA7-479B-9CC7-A747742E4E44}" type="presParOf" srcId="{59EFC57B-F61E-419C-A325-6F3DB206CAE2}" destId="{0B771C20-2010-4BDC-9173-A95F49EFCD77}" srcOrd="21" destOrd="0" presId="urn:microsoft.com/office/officeart/2005/8/layout/list1"/>
    <dgm:cxn modelId="{4D6B2E8D-87B6-4474-A0A6-C1E76A396FDF}" type="presParOf" srcId="{59EFC57B-F61E-419C-A325-6F3DB206CAE2}" destId="{BDEEC6B4-CF59-4179-ABB5-551756C40BB2}" srcOrd="22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5ADF68-FEE8-4840-8364-D7A556537BB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1983C2A-41D8-4FA8-A920-DF4E5F50E3B1}">
      <dgm:prSet phldrT="[Текст]"/>
      <dgm:spPr/>
      <dgm:t>
        <a:bodyPr/>
        <a:lstStyle/>
        <a:p>
          <a:r>
            <a:rPr lang="ru-RU" b="1" dirty="0" err="1" smtClean="0"/>
            <a:t>багато</a:t>
          </a:r>
          <a:r>
            <a:rPr lang="ru-RU" b="1" dirty="0" smtClean="0"/>
            <a:t> </a:t>
          </a:r>
          <a:r>
            <a:rPr lang="ru-RU" b="1" dirty="0" err="1" smtClean="0"/>
            <a:t>клітковини</a:t>
          </a:r>
          <a:endParaRPr lang="ru-RU" dirty="0"/>
        </a:p>
      </dgm:t>
    </dgm:pt>
    <dgm:pt modelId="{B52E61C7-9C54-47B5-8EBD-B00E45DC1E11}" type="parTrans" cxnId="{E6F62C05-8EBA-4800-A4AF-5EF96725219B}">
      <dgm:prSet/>
      <dgm:spPr/>
      <dgm:t>
        <a:bodyPr/>
        <a:lstStyle/>
        <a:p>
          <a:endParaRPr lang="ru-RU"/>
        </a:p>
      </dgm:t>
    </dgm:pt>
    <dgm:pt modelId="{C5ED18D4-D235-4EA8-86DF-7B36B9FC994C}" type="sibTrans" cxnId="{E6F62C05-8EBA-4800-A4AF-5EF96725219B}">
      <dgm:prSet/>
      <dgm:spPr/>
      <dgm:t>
        <a:bodyPr/>
        <a:lstStyle/>
        <a:p>
          <a:endParaRPr lang="ru-RU"/>
        </a:p>
      </dgm:t>
    </dgm:pt>
    <dgm:pt modelId="{A7C1C629-6B71-4728-BA88-19C6BC9460DF}">
      <dgm:prSet phldrT="[Текст]"/>
      <dgm:spPr/>
      <dgm:t>
        <a:bodyPr/>
        <a:lstStyle/>
        <a:p>
          <a:r>
            <a:rPr lang="ru-RU" b="1" dirty="0" err="1" smtClean="0"/>
            <a:t>високий</a:t>
          </a:r>
          <a:r>
            <a:rPr lang="ru-RU" b="1" dirty="0" smtClean="0"/>
            <a:t> </a:t>
          </a:r>
          <a:r>
            <a:rPr lang="ru-RU" b="1" dirty="0" err="1" smtClean="0"/>
            <a:t>вміст</a:t>
          </a:r>
          <a:r>
            <a:rPr lang="ru-RU" b="1" dirty="0" smtClean="0"/>
            <a:t> </a:t>
          </a:r>
          <a:r>
            <a:rPr lang="ru-RU" b="1" dirty="0" err="1" smtClean="0"/>
            <a:t>мікроелементів</a:t>
          </a:r>
          <a:endParaRPr lang="ru-RU" dirty="0"/>
        </a:p>
      </dgm:t>
    </dgm:pt>
    <dgm:pt modelId="{4B6BAE5B-6B2B-47E8-9087-DC27A4FE98AE}" type="parTrans" cxnId="{7C3FE7F8-B249-43D1-9C12-88A95094AEF5}">
      <dgm:prSet/>
      <dgm:spPr/>
      <dgm:t>
        <a:bodyPr/>
        <a:lstStyle/>
        <a:p>
          <a:endParaRPr lang="ru-RU"/>
        </a:p>
      </dgm:t>
    </dgm:pt>
    <dgm:pt modelId="{1D5D8E04-6311-4128-99CB-8581EE7BACFB}" type="sibTrans" cxnId="{7C3FE7F8-B249-43D1-9C12-88A95094AEF5}">
      <dgm:prSet/>
      <dgm:spPr/>
      <dgm:t>
        <a:bodyPr/>
        <a:lstStyle/>
        <a:p>
          <a:endParaRPr lang="ru-RU"/>
        </a:p>
      </dgm:t>
    </dgm:pt>
    <dgm:pt modelId="{85A3E1B2-B327-4BF1-9A56-44CEF6A1D0EE}">
      <dgm:prSet phldrT="[Текст]"/>
      <dgm:spPr/>
      <dgm:t>
        <a:bodyPr/>
        <a:lstStyle/>
        <a:p>
          <a:r>
            <a:rPr lang="ru-RU" b="1" dirty="0" err="1" smtClean="0"/>
            <a:t>низька</a:t>
          </a:r>
          <a:r>
            <a:rPr lang="ru-RU" b="1" dirty="0" smtClean="0"/>
            <a:t> </a:t>
          </a:r>
          <a:r>
            <a:rPr lang="ru-RU" b="1" dirty="0" err="1" smtClean="0"/>
            <a:t>калорійність</a:t>
          </a:r>
          <a:endParaRPr lang="ru-RU" dirty="0"/>
        </a:p>
      </dgm:t>
    </dgm:pt>
    <dgm:pt modelId="{0F1088B3-7301-487D-A797-745AC9669DA0}" type="parTrans" cxnId="{4DB9F546-344D-4F5A-8F90-5E7825C835BF}">
      <dgm:prSet/>
      <dgm:spPr/>
      <dgm:t>
        <a:bodyPr/>
        <a:lstStyle/>
        <a:p>
          <a:endParaRPr lang="ru-RU"/>
        </a:p>
      </dgm:t>
    </dgm:pt>
    <dgm:pt modelId="{21F43387-15F8-41ED-83C9-F8CB9F4E4E04}" type="sibTrans" cxnId="{4DB9F546-344D-4F5A-8F90-5E7825C835BF}">
      <dgm:prSet/>
      <dgm:spPr/>
      <dgm:t>
        <a:bodyPr/>
        <a:lstStyle/>
        <a:p>
          <a:endParaRPr lang="ru-RU"/>
        </a:p>
      </dgm:t>
    </dgm:pt>
    <dgm:pt modelId="{B90EB6C5-4964-435E-A65D-BB7EC9C70ACE}">
      <dgm:prSet phldrT="[Текст]"/>
      <dgm:spPr/>
      <dgm:t>
        <a:bodyPr/>
        <a:lstStyle/>
        <a:p>
          <a:r>
            <a:rPr lang="ru-RU" b="1" dirty="0" err="1" smtClean="0"/>
            <a:t>низький</a:t>
          </a:r>
          <a:r>
            <a:rPr lang="ru-RU" b="1" dirty="0" smtClean="0"/>
            <a:t> </a:t>
          </a:r>
          <a:r>
            <a:rPr lang="ru-RU" b="1" dirty="0" err="1" smtClean="0"/>
            <a:t>вміст</a:t>
          </a:r>
          <a:r>
            <a:rPr lang="ru-RU" b="1" dirty="0" smtClean="0"/>
            <a:t> </a:t>
          </a:r>
          <a:r>
            <a:rPr lang="ru-RU" b="1" dirty="0" err="1" smtClean="0"/>
            <a:t>цукрів</a:t>
          </a:r>
          <a:endParaRPr lang="ru-RU" dirty="0"/>
        </a:p>
      </dgm:t>
    </dgm:pt>
    <dgm:pt modelId="{A1610663-FCB7-4055-9880-B00A723E693D}" type="parTrans" cxnId="{675E71B6-85A8-4B59-B432-E65440AAB641}">
      <dgm:prSet/>
      <dgm:spPr/>
      <dgm:t>
        <a:bodyPr/>
        <a:lstStyle/>
        <a:p>
          <a:endParaRPr lang="ru-RU"/>
        </a:p>
      </dgm:t>
    </dgm:pt>
    <dgm:pt modelId="{D5EA1A39-6594-434B-952D-543F6F2955C2}" type="sibTrans" cxnId="{675E71B6-85A8-4B59-B432-E65440AAB641}">
      <dgm:prSet/>
      <dgm:spPr/>
      <dgm:t>
        <a:bodyPr/>
        <a:lstStyle/>
        <a:p>
          <a:endParaRPr lang="ru-RU"/>
        </a:p>
      </dgm:t>
    </dgm:pt>
    <dgm:pt modelId="{C5F826B2-F636-495D-A7DC-4719FF5DB6B7}">
      <dgm:prSet phldrT="[Текст]"/>
      <dgm:spPr/>
      <dgm:t>
        <a:bodyPr/>
        <a:lstStyle/>
        <a:p>
          <a:r>
            <a:rPr lang="ru-RU" b="1" dirty="0" err="1" smtClean="0"/>
            <a:t>низький</a:t>
          </a:r>
          <a:r>
            <a:rPr lang="ru-RU" b="1" dirty="0" smtClean="0"/>
            <a:t> </a:t>
          </a:r>
          <a:r>
            <a:rPr lang="ru-RU" b="1" dirty="0" err="1" smtClean="0"/>
            <a:t>вміст</a:t>
          </a:r>
          <a:r>
            <a:rPr lang="ru-RU" b="1" dirty="0" smtClean="0"/>
            <a:t> </a:t>
          </a:r>
          <a:r>
            <a:rPr lang="ru-RU" b="1" dirty="0" err="1" smtClean="0"/>
            <a:t>кухонної</a:t>
          </a:r>
          <a:r>
            <a:rPr lang="ru-RU" b="1" dirty="0" smtClean="0"/>
            <a:t> </a:t>
          </a:r>
          <a:r>
            <a:rPr lang="ru-RU" b="1" dirty="0" err="1" smtClean="0"/>
            <a:t>солі</a:t>
          </a:r>
          <a:endParaRPr lang="ru-RU" dirty="0"/>
        </a:p>
      </dgm:t>
    </dgm:pt>
    <dgm:pt modelId="{79330A99-DAA5-48D3-9CE8-099565A62AE5}" type="parTrans" cxnId="{FA19ED8A-8EA4-46FD-A98A-55EDED2C8D9A}">
      <dgm:prSet/>
      <dgm:spPr/>
      <dgm:t>
        <a:bodyPr/>
        <a:lstStyle/>
        <a:p>
          <a:endParaRPr lang="ru-RU"/>
        </a:p>
      </dgm:t>
    </dgm:pt>
    <dgm:pt modelId="{055D8D17-6EBD-45FC-B00E-95CFF5D8D88D}" type="sibTrans" cxnId="{FA19ED8A-8EA4-46FD-A98A-55EDED2C8D9A}">
      <dgm:prSet/>
      <dgm:spPr/>
      <dgm:t>
        <a:bodyPr/>
        <a:lstStyle/>
        <a:p>
          <a:endParaRPr lang="ru-RU"/>
        </a:p>
      </dgm:t>
    </dgm:pt>
    <dgm:pt modelId="{59C05430-B333-4040-AA29-923DE389005F}" type="pres">
      <dgm:prSet presAssocID="{515ADF68-FEE8-4840-8364-D7A556537BB6}" presName="Name0" presStyleCnt="0">
        <dgm:presLayoutVars>
          <dgm:dir/>
          <dgm:animLvl val="lvl"/>
          <dgm:resizeHandles val="exact"/>
        </dgm:presLayoutVars>
      </dgm:prSet>
      <dgm:spPr/>
    </dgm:pt>
    <dgm:pt modelId="{01832BD6-9287-47F4-AE8B-4764ACE77566}" type="pres">
      <dgm:prSet presAssocID="{C1983C2A-41D8-4FA8-A920-DF4E5F50E3B1}" presName="Name8" presStyleCnt="0"/>
      <dgm:spPr/>
    </dgm:pt>
    <dgm:pt modelId="{8FDF801A-C6EB-4494-9A7C-3BFE6916B055}" type="pres">
      <dgm:prSet presAssocID="{C1983C2A-41D8-4FA8-A920-DF4E5F50E3B1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CEFEC-77C8-4976-9038-28D61E4BD698}" type="pres">
      <dgm:prSet presAssocID="{C1983C2A-41D8-4FA8-A920-DF4E5F50E3B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EAE98-7BC1-4F4E-BB71-96568F2CDA9D}" type="pres">
      <dgm:prSet presAssocID="{A7C1C629-6B71-4728-BA88-19C6BC9460DF}" presName="Name8" presStyleCnt="0"/>
      <dgm:spPr/>
    </dgm:pt>
    <dgm:pt modelId="{ED3CE209-7AEB-473B-AC05-73067D814039}" type="pres">
      <dgm:prSet presAssocID="{A7C1C629-6B71-4728-BA88-19C6BC9460DF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1DED9-390F-4929-BB02-92A97B8BA371}" type="pres">
      <dgm:prSet presAssocID="{A7C1C629-6B71-4728-BA88-19C6BC9460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B4468-AE8B-44CA-AB3A-12F699E53574}" type="pres">
      <dgm:prSet presAssocID="{85A3E1B2-B327-4BF1-9A56-44CEF6A1D0EE}" presName="Name8" presStyleCnt="0"/>
      <dgm:spPr/>
    </dgm:pt>
    <dgm:pt modelId="{58567EAD-1F7B-4E54-B965-4DF2165558CA}" type="pres">
      <dgm:prSet presAssocID="{85A3E1B2-B327-4BF1-9A56-44CEF6A1D0EE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A8E93-CE62-498F-87A9-3F0EA883F6B4}" type="pres">
      <dgm:prSet presAssocID="{85A3E1B2-B327-4BF1-9A56-44CEF6A1D0E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AC9D5-11F2-411B-B365-B7AD7A74352E}" type="pres">
      <dgm:prSet presAssocID="{B90EB6C5-4964-435E-A65D-BB7EC9C70ACE}" presName="Name8" presStyleCnt="0"/>
      <dgm:spPr/>
    </dgm:pt>
    <dgm:pt modelId="{902509C3-4DE1-4130-8E38-7F0C78B4619B}" type="pres">
      <dgm:prSet presAssocID="{B90EB6C5-4964-435E-A65D-BB7EC9C70ACE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76220-978C-42FD-9937-F2E3CA254E57}" type="pres">
      <dgm:prSet presAssocID="{B90EB6C5-4964-435E-A65D-BB7EC9C70AC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E82BF-80AC-4D00-BEB2-5A631DEA3160}" type="pres">
      <dgm:prSet presAssocID="{C5F826B2-F636-495D-A7DC-4719FF5DB6B7}" presName="Name8" presStyleCnt="0"/>
      <dgm:spPr/>
    </dgm:pt>
    <dgm:pt modelId="{0924F717-7FC6-413C-9F84-E2370EE7B3F2}" type="pres">
      <dgm:prSet presAssocID="{C5F826B2-F636-495D-A7DC-4719FF5DB6B7}" presName="level" presStyleLbl="node1" presStyleIdx="4" presStyleCnt="5" custLinFactNeighborY="570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B40B6-8954-4E4C-86D7-ABA3AD42C756}" type="pres">
      <dgm:prSet presAssocID="{C5F826B2-F636-495D-A7DC-4719FF5DB6B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0C7109-28BD-4F93-A8F6-F7F721DA13C7}" type="presOf" srcId="{515ADF68-FEE8-4840-8364-D7A556537BB6}" destId="{59C05430-B333-4040-AA29-923DE389005F}" srcOrd="0" destOrd="0" presId="urn:microsoft.com/office/officeart/2005/8/layout/pyramid1"/>
    <dgm:cxn modelId="{F3926E85-A0D0-4A20-96CC-9D45C305AC12}" type="presOf" srcId="{A7C1C629-6B71-4728-BA88-19C6BC9460DF}" destId="{ED3CE209-7AEB-473B-AC05-73067D814039}" srcOrd="0" destOrd="0" presId="urn:microsoft.com/office/officeart/2005/8/layout/pyramid1"/>
    <dgm:cxn modelId="{4961B59C-FA9C-46CF-9F64-14B170DDEB03}" type="presOf" srcId="{85A3E1B2-B327-4BF1-9A56-44CEF6A1D0EE}" destId="{E32A8E93-CE62-498F-87A9-3F0EA883F6B4}" srcOrd="1" destOrd="0" presId="urn:microsoft.com/office/officeart/2005/8/layout/pyramid1"/>
    <dgm:cxn modelId="{442BC941-6843-4293-96ED-3C368232055A}" type="presOf" srcId="{C5F826B2-F636-495D-A7DC-4719FF5DB6B7}" destId="{0924F717-7FC6-413C-9F84-E2370EE7B3F2}" srcOrd="0" destOrd="0" presId="urn:microsoft.com/office/officeart/2005/8/layout/pyramid1"/>
    <dgm:cxn modelId="{9FF467C9-10B5-491A-B3A6-40EB4ACB890B}" type="presOf" srcId="{B90EB6C5-4964-435E-A65D-BB7EC9C70ACE}" destId="{7F576220-978C-42FD-9937-F2E3CA254E57}" srcOrd="1" destOrd="0" presId="urn:microsoft.com/office/officeart/2005/8/layout/pyramid1"/>
    <dgm:cxn modelId="{CB077B26-E700-4009-B356-C7C96C0DF489}" type="presOf" srcId="{C1983C2A-41D8-4FA8-A920-DF4E5F50E3B1}" destId="{47BCEFEC-77C8-4976-9038-28D61E4BD698}" srcOrd="1" destOrd="0" presId="urn:microsoft.com/office/officeart/2005/8/layout/pyramid1"/>
    <dgm:cxn modelId="{7C3FE7F8-B249-43D1-9C12-88A95094AEF5}" srcId="{515ADF68-FEE8-4840-8364-D7A556537BB6}" destId="{A7C1C629-6B71-4728-BA88-19C6BC9460DF}" srcOrd="1" destOrd="0" parTransId="{4B6BAE5B-6B2B-47E8-9087-DC27A4FE98AE}" sibTransId="{1D5D8E04-6311-4128-99CB-8581EE7BACFB}"/>
    <dgm:cxn modelId="{675E71B6-85A8-4B59-B432-E65440AAB641}" srcId="{515ADF68-FEE8-4840-8364-D7A556537BB6}" destId="{B90EB6C5-4964-435E-A65D-BB7EC9C70ACE}" srcOrd="3" destOrd="0" parTransId="{A1610663-FCB7-4055-9880-B00A723E693D}" sibTransId="{D5EA1A39-6594-434B-952D-543F6F2955C2}"/>
    <dgm:cxn modelId="{59D3C104-C413-4843-9736-E2EEEA4FB85B}" type="presOf" srcId="{B90EB6C5-4964-435E-A65D-BB7EC9C70ACE}" destId="{902509C3-4DE1-4130-8E38-7F0C78B4619B}" srcOrd="0" destOrd="0" presId="urn:microsoft.com/office/officeart/2005/8/layout/pyramid1"/>
    <dgm:cxn modelId="{E6F62C05-8EBA-4800-A4AF-5EF96725219B}" srcId="{515ADF68-FEE8-4840-8364-D7A556537BB6}" destId="{C1983C2A-41D8-4FA8-A920-DF4E5F50E3B1}" srcOrd="0" destOrd="0" parTransId="{B52E61C7-9C54-47B5-8EBD-B00E45DC1E11}" sibTransId="{C5ED18D4-D235-4EA8-86DF-7B36B9FC994C}"/>
    <dgm:cxn modelId="{FA19ED8A-8EA4-46FD-A98A-55EDED2C8D9A}" srcId="{515ADF68-FEE8-4840-8364-D7A556537BB6}" destId="{C5F826B2-F636-495D-A7DC-4719FF5DB6B7}" srcOrd="4" destOrd="0" parTransId="{79330A99-DAA5-48D3-9CE8-099565A62AE5}" sibTransId="{055D8D17-6EBD-45FC-B00E-95CFF5D8D88D}"/>
    <dgm:cxn modelId="{32B7F88B-C257-4B8F-8ED2-D0133041FEBE}" type="presOf" srcId="{C1983C2A-41D8-4FA8-A920-DF4E5F50E3B1}" destId="{8FDF801A-C6EB-4494-9A7C-3BFE6916B055}" srcOrd="0" destOrd="0" presId="urn:microsoft.com/office/officeart/2005/8/layout/pyramid1"/>
    <dgm:cxn modelId="{4DB9F546-344D-4F5A-8F90-5E7825C835BF}" srcId="{515ADF68-FEE8-4840-8364-D7A556537BB6}" destId="{85A3E1B2-B327-4BF1-9A56-44CEF6A1D0EE}" srcOrd="2" destOrd="0" parTransId="{0F1088B3-7301-487D-A797-745AC9669DA0}" sibTransId="{21F43387-15F8-41ED-83C9-F8CB9F4E4E04}"/>
    <dgm:cxn modelId="{4F49E3E2-7330-4865-9EE9-28F670E953E4}" type="presOf" srcId="{C5F826B2-F636-495D-A7DC-4719FF5DB6B7}" destId="{BBDB40B6-8954-4E4C-86D7-ABA3AD42C756}" srcOrd="1" destOrd="0" presId="urn:microsoft.com/office/officeart/2005/8/layout/pyramid1"/>
    <dgm:cxn modelId="{BF8F1B50-7787-43AC-816E-C316EBDA8C94}" type="presOf" srcId="{85A3E1B2-B327-4BF1-9A56-44CEF6A1D0EE}" destId="{58567EAD-1F7B-4E54-B965-4DF2165558CA}" srcOrd="0" destOrd="0" presId="urn:microsoft.com/office/officeart/2005/8/layout/pyramid1"/>
    <dgm:cxn modelId="{07201AEF-394A-4400-ACDA-863C6F2A8220}" type="presOf" srcId="{A7C1C629-6B71-4728-BA88-19C6BC9460DF}" destId="{59C1DED9-390F-4929-BB02-92A97B8BA371}" srcOrd="1" destOrd="0" presId="urn:microsoft.com/office/officeart/2005/8/layout/pyramid1"/>
    <dgm:cxn modelId="{F3985C68-541A-494A-B1DA-26E0D70CAB88}" type="presParOf" srcId="{59C05430-B333-4040-AA29-923DE389005F}" destId="{01832BD6-9287-47F4-AE8B-4764ACE77566}" srcOrd="0" destOrd="0" presId="urn:microsoft.com/office/officeart/2005/8/layout/pyramid1"/>
    <dgm:cxn modelId="{24E92364-FAA9-40BD-A052-53027B079066}" type="presParOf" srcId="{01832BD6-9287-47F4-AE8B-4764ACE77566}" destId="{8FDF801A-C6EB-4494-9A7C-3BFE6916B055}" srcOrd="0" destOrd="0" presId="urn:microsoft.com/office/officeart/2005/8/layout/pyramid1"/>
    <dgm:cxn modelId="{0FEDD5AA-F59F-4410-B25A-0EBBB63FAE0C}" type="presParOf" srcId="{01832BD6-9287-47F4-AE8B-4764ACE77566}" destId="{47BCEFEC-77C8-4976-9038-28D61E4BD698}" srcOrd="1" destOrd="0" presId="urn:microsoft.com/office/officeart/2005/8/layout/pyramid1"/>
    <dgm:cxn modelId="{CB84AEF0-0F55-4EF2-A523-4AD0F4B3EA04}" type="presParOf" srcId="{59C05430-B333-4040-AA29-923DE389005F}" destId="{DF4EAE98-7BC1-4F4E-BB71-96568F2CDA9D}" srcOrd="1" destOrd="0" presId="urn:microsoft.com/office/officeart/2005/8/layout/pyramid1"/>
    <dgm:cxn modelId="{3E26ABD9-5D25-4CBF-BC1E-E2D5C626C6E1}" type="presParOf" srcId="{DF4EAE98-7BC1-4F4E-BB71-96568F2CDA9D}" destId="{ED3CE209-7AEB-473B-AC05-73067D814039}" srcOrd="0" destOrd="0" presId="urn:microsoft.com/office/officeart/2005/8/layout/pyramid1"/>
    <dgm:cxn modelId="{653DAD1F-656B-49C4-8152-F98938D1360D}" type="presParOf" srcId="{DF4EAE98-7BC1-4F4E-BB71-96568F2CDA9D}" destId="{59C1DED9-390F-4929-BB02-92A97B8BA371}" srcOrd="1" destOrd="0" presId="urn:microsoft.com/office/officeart/2005/8/layout/pyramid1"/>
    <dgm:cxn modelId="{B1CCECC8-89E4-4175-9F34-A014EA91B455}" type="presParOf" srcId="{59C05430-B333-4040-AA29-923DE389005F}" destId="{754B4468-AE8B-44CA-AB3A-12F699E53574}" srcOrd="2" destOrd="0" presId="urn:microsoft.com/office/officeart/2005/8/layout/pyramid1"/>
    <dgm:cxn modelId="{3BAD94E6-F543-49C1-8FA2-10968D2D4EB1}" type="presParOf" srcId="{754B4468-AE8B-44CA-AB3A-12F699E53574}" destId="{58567EAD-1F7B-4E54-B965-4DF2165558CA}" srcOrd="0" destOrd="0" presId="urn:microsoft.com/office/officeart/2005/8/layout/pyramid1"/>
    <dgm:cxn modelId="{D5B02F94-DA15-40E7-800F-59BD89849FB9}" type="presParOf" srcId="{754B4468-AE8B-44CA-AB3A-12F699E53574}" destId="{E32A8E93-CE62-498F-87A9-3F0EA883F6B4}" srcOrd="1" destOrd="0" presId="urn:microsoft.com/office/officeart/2005/8/layout/pyramid1"/>
    <dgm:cxn modelId="{898FCE31-B339-4734-A6D7-703A739EC6D1}" type="presParOf" srcId="{59C05430-B333-4040-AA29-923DE389005F}" destId="{528AC9D5-11F2-411B-B365-B7AD7A74352E}" srcOrd="3" destOrd="0" presId="urn:microsoft.com/office/officeart/2005/8/layout/pyramid1"/>
    <dgm:cxn modelId="{94C7BEFB-BA3A-4774-8F94-BC5141A954F2}" type="presParOf" srcId="{528AC9D5-11F2-411B-B365-B7AD7A74352E}" destId="{902509C3-4DE1-4130-8E38-7F0C78B4619B}" srcOrd="0" destOrd="0" presId="urn:microsoft.com/office/officeart/2005/8/layout/pyramid1"/>
    <dgm:cxn modelId="{FCF7441B-A39F-48BE-A279-59CE6BA62B09}" type="presParOf" srcId="{528AC9D5-11F2-411B-B365-B7AD7A74352E}" destId="{7F576220-978C-42FD-9937-F2E3CA254E57}" srcOrd="1" destOrd="0" presId="urn:microsoft.com/office/officeart/2005/8/layout/pyramid1"/>
    <dgm:cxn modelId="{FA073B7B-37DA-45C8-A731-50A3CC9D2178}" type="presParOf" srcId="{59C05430-B333-4040-AA29-923DE389005F}" destId="{F24E82BF-80AC-4D00-BEB2-5A631DEA3160}" srcOrd="4" destOrd="0" presId="urn:microsoft.com/office/officeart/2005/8/layout/pyramid1"/>
    <dgm:cxn modelId="{F623B041-9909-431D-AB23-910AAB91FE09}" type="presParOf" srcId="{F24E82BF-80AC-4D00-BEB2-5A631DEA3160}" destId="{0924F717-7FC6-413C-9F84-E2370EE7B3F2}" srcOrd="0" destOrd="0" presId="urn:microsoft.com/office/officeart/2005/8/layout/pyramid1"/>
    <dgm:cxn modelId="{60832BF2-0CFD-4A6F-8497-1B245FD57B96}" type="presParOf" srcId="{F24E82BF-80AC-4D00-BEB2-5A631DEA3160}" destId="{BBDB40B6-8954-4E4C-86D7-ABA3AD42C756}" srcOrd="1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5%D0%BC%D1%83%D0%BB%D1%8C%D0%B3%D0%B0%D1%82%D0%BE%D1%80" TargetMode="External"/><Relationship Id="rId3" Type="http://schemas.openxmlformats.org/officeDocument/2006/relationships/hyperlink" Target="http://paralleli.if.ua/news/9860.html" TargetMode="External"/><Relationship Id="rId7" Type="http://schemas.openxmlformats.org/officeDocument/2006/relationships/hyperlink" Target="http://www.eco-live.com.ua/content/yak%D1%96st-vodi-v-ukra%D1%97n%D1%96-zabrudnennya-poverkhnevikh-%D1%96-p%D1%96dzemnikh-vod" TargetMode="External"/><Relationship Id="rId2" Type="http://schemas.openxmlformats.org/officeDocument/2006/relationships/hyperlink" Target="http://amizon.ua/ua/maininfo_72-18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mpuh.net/2011/voda-yaku-my-vzhyvajemo/" TargetMode="External"/><Relationship Id="rId5" Type="http://schemas.openxmlformats.org/officeDocument/2006/relationships/hyperlink" Target="http://e000.ipsys.net/e-dozvoleni.html" TargetMode="External"/><Relationship Id="rId4" Type="http://schemas.openxmlformats.org/officeDocument/2006/relationships/hyperlink" Target="http://evrobiz.com/51/0442816.htm" TargetMode="External"/><Relationship Id="rId9" Type="http://schemas.openxmlformats.org/officeDocument/2006/relationships/hyperlink" Target="http://www.npblog.com.ua/index.php/produkti-harchuvannya/harchovi-dobavki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4357686" y="5357826"/>
            <a:ext cx="4572032" cy="1181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Алєксєєнко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Вероніка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9-Б</a:t>
            </a:r>
            <a:r>
              <a:rPr kumimoji="0" lang="uk-UA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клас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643182"/>
            <a:ext cx="72152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Їжа, що нас вбиває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482" name="Picture 2" descr="https://encrypted-tbn1.google.com/images?q=tbn:ANd9GcQWISU2fuYF4aSIGtTAOOq2Ny2TGJ4AsM0WekDO4lxqNAkk5zb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85728"/>
            <a:ext cx="3351852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6" name="Picture 6" descr="https://encrypted-tbn0.google.com/images?q=tbn:ANd9GcTdImCcHvwleXvVFfqzvhJuUN4-lE_9aJqTJgbsnYNR-daaVqnXz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4786322"/>
            <a:ext cx="2541546" cy="1785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88" name="Picture 8" descr="https://encrypted-tbn1.google.com/images?q=tbn:ANd9GcTcpyZPo5EVzw269xwGP0lM5ex_KqDdp7Kr5AboNjME3uxg6evQO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86058"/>
            <a:ext cx="2619375" cy="1743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490" name="Picture 10" descr="http://balance-6.storage-4.vkurse2.verumnets.ru/public/46/4641338/e1/2-popup-low.jpg?updated=13056470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8604"/>
            <a:ext cx="2643174" cy="20002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494" name="AutoShape 14" descr="http://moygorod-people.ru/wp-content/uploads/2011/03/2816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6" name="AutoShape 16" descr="http://moygorod-people.ru/wp-content/uploads/2011/03/2816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8" name="AutoShape 18" descr="http://moygorod-people.ru/wp-content/uploads/2011/03/2816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2" name="Picture 22" descr="http://makrotrade.eu/images/tootekataloog/kastmedpastad/saslokikaste/saslokikast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4357694"/>
            <a:ext cx="1714512" cy="1095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4" name="Picture 24" descr="https://encrypted-tbn3.google.com/images?q=tbn:ANd9GcTuSqAS8AE_Sl92e7wjWxJpvtZnGUN9iy53zwNN2fL0LZlns4TVA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226874"/>
            <a:ext cx="2071702" cy="24639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6" name="Picture 26" descr="https://encrypted-tbn2.google.com/images?q=tbn:ANd9GcTE0qY4uuTumvlsz3-ld6EojW4Im5NSfmfoSwd3eA8rT8wZ1EI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5140" y="3643314"/>
            <a:ext cx="2300290" cy="1623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8" name="Picture 28" descr="https://encrypted-tbn1.google.com/images?q=tbn:ANd9GcSwxW-etfIXBXpKV-iEHQYlkKF1oE51oElPdCfhwQIwglLr-Ov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488" y="5500702"/>
            <a:ext cx="1760558" cy="11715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785794"/>
            <a:ext cx="4030216" cy="5462606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КОВБАСА, КОПЧЕНИНА, КЕТЧУП І МАЙОНЕЗ</a:t>
            </a:r>
            <a:r>
              <a:rPr lang="ru-RU" sz="9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96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96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Дуже часто,особливо дешеві ковбаси не містять нічого натурального і повні барвників, ароматизаторів і іншої синтетики, безпека якої для здоров'я не доведена. У копченому м'ясі і рибі часто накопичується </a:t>
            </a:r>
            <a:r>
              <a:rPr lang="uk-UA" sz="9600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бензопірен</a:t>
            </a:r>
            <a:r>
              <a:rPr lang="uk-UA" sz="96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один їх сильних канцерогенів. </a:t>
            </a:r>
            <a:r>
              <a:rPr lang="uk-UA" sz="9600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Майонези</a:t>
            </a:r>
            <a:r>
              <a:rPr lang="uk-UA" sz="96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містять канцерогенні синтетичні </a:t>
            </a:r>
            <a:r>
              <a:rPr lang="uk-UA" sz="9600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трансири</a:t>
            </a:r>
            <a:r>
              <a:rPr lang="uk-UA" sz="96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кетчупи з крохмалем - синтетичні добавки.</a:t>
            </a:r>
          </a:p>
          <a:p>
            <a:endParaRPr lang="uk-UA" sz="5100" dirty="0"/>
          </a:p>
        </p:txBody>
      </p:sp>
      <p:pic>
        <p:nvPicPr>
          <p:cNvPr id="23554" name="Picture 2" descr="https://encrypted-tbn2.google.com/images?q=tbn:ANd9GcRdx7xdcYCm7VKKdl6rqGujvG5qbcrrp40w8q7JKwzmFteQ5kF4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000108"/>
            <a:ext cx="3139852" cy="19568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3556" name="AutoShape 4" descr="data:image/jpeg;base64,/9j/4AAQSkZJRgABAQAAAQABAAD/2wCEAAkGBhISEBUSEBAUFBQVFBQUDxUVEhQVFBQUFBUVFBQQFRQXHCYeFxkjGRQUHy8gIycpLCwsFR4xNTAqNSYrLCkBCQoKDgwOGg8PGikdHB8pKSkpLSkpKSwsLCksKSwsLCkpLCwpKSwpKSksKSkpKSwsKSkpKSkpKSkpLCwpLCkpKf/AABEIAMYA/wMBIgACEQEDEQH/xAAcAAEAAQUBAQAAAAAAAAAAAAAABQEDBAYHAgj/xAA+EAABAwIEAwcACAUDBAMAAAABAAIDBBEFEiExBkFRBxMiMmFxgUJSYpGhscHRFCMkM5KC4fFjcqLwFRdD/8QAGgEBAAMBAQEAAAAAAAAAAAAAAAIDBAEFBv/EACcRAAICAQQDAAEEAwAAAAAAAAABAgMRBBIhMRNBUQUiMjOhFCOB/9oADAMBAAIRAxEAPwDuKIiAIiIAiKzM+wve35IC8rNXVCNhe7YBQr+MIQS0m5HRReO8Rtk7uNo0L2l5+yCqnbFeyTi12jcYX3aCeYuvasUs7XNBaQdArwKsTyRKoiLoCIiAIiIAiIgCIiAIiIAiIgCIiAIiIAiIgCIiAIiIAiIgKErl/aPxPIZf4WBxFheQjfX6K6e4LhXF5cyvkdzzLNqJNR4PR/HVxnZz6IvDxL3uUE3G6nSJWyXcbi2ijJ8bDR4GjOR4iqYdWlzrvkOu9/0XmNNvg3arTWX/AOxLGP7NwwHigxzNYT4XEA+hXT43XC49iNTA/umwDUEEusupNrWxQB8hsA25J9lv00mk0/R5+qp2xg0uWSN0uuaVnakHPLYxlYNnHcqxF2lHNo7T1Vr1EEyqWkuisuLOoGUXsva0SDjgOcH8rZdOp2W4Ya4mMFxuTqfnkrIWRn0ZmmuGZaIisOBERAEREAREQBERAEREAREQBERAEREAREQBERAUK5j2lYA4P79ouD5v3XTXOsovGJGujc0gG45quyClHDL9Pc6ZqR89P3WVh9Ox9w5+U28Gm5U1ivDTmFzyAG6lRUjoxH4SL335rzZQcez3bPyKlXiCeTZcEow2Vgfs38SpXtIxyQMZE1tmO1J32tYFalQ8QZbbk9VK1PFQkbkcwPFtzuuKxKLj9KqqbbLIzsjwiDbSxSRZg6zwo+jgLnBo6r3Xw5XXbo07fsrMEha4EKvKZ70ItRZtmF0j4Q5z2kx6FrrafC6fwpWslhDmuPqDyXPcJZUVkbWAWjG5O2n5ronD2EiGMNB23PVa9MmpZXR8vr4wTbb/AFZJu6XVAvS9A8oKllVEARUS6AqioiAqiIgCIiAIiogKovIcvSAIiIBdFpFFjchBbTykuG8FR4ZW+jZD5vn71hs7R308nd1cLwL63bZ7R16OCA6GqErBwnG4almeCRrxzsdR6EcisyTZAYtRMoTEHkqVm3WPJEDugOc8b1Tmw5R9I6+y0ykhY61zYc10fj/DLwggbHVcwfpovP1HEj39BWrKl9TMmpiaH2abhbpwfhkGQuksT6rQWu1Uph1SdsxWRva8s9i2DnXtTJXFqFrnSZNhchYHDWBmonaw6N3efRbHgOF98TfbqtmwjBI4JAGC1wSVopp3LceZbr/FF1rsmaSBrA2NgysbsBz91LxOHJYFJTFxudAsiapawakADqvQS2o+cbcnl9meCqOkA3K12TifNdsLb9XHQfHVQmLVUjxl73xHe249lFzx0TjW33wblNjELPNIB11Ciqnjmmbs+/sufYzTvhhv34YD5i7Un0Wi1NZfd7nfgqZ2S9GyvTQl7O0TdpkI2b8lwCxz2pRXsco9cy5VhcEcjXE3Lh9GxPyTyXluFveHPbEMjd3A6KDnP6WrT1I6w3tTh55f8lfZ2n0/O3w5cWEAOzmj5Vf/AI99rgg+xuo+Wf0s/wAOs7rB2gUzuZH3FSNPxTTv2kt7r51u9ptqsmHGZG8yfdS80yD0MPTPpKKsY7yuB+VeBXAsN4nkuMkpaeQcfCfnkttpePJYrCZrmH63mjPyro3J9maeklHo6ii13DeLGPAMnhvs4asPzyU02oHW45FWxmpdGSUXF4ZecLrxDNe4O43/AHXtrwVhRu/qHWP0Rf4UyJnoiICOxTAYagfzWAkeV40e32cNVreKYDMxmSRgrIOQdpOwfZcOi3VLIDi7uFpI3/xGE1Dg4auiJtKPsluzwth4d7VW5u4xFncyjTPYiMnbxA+Q/gtuxfhmOY523jlHlkZob+o5habxHg2YZMRizDaOqiGo6Zv2P3oDe3We3M0gg6tIIIPyrBC5fSyV+E+OF/8AFUZOo1LQOvWN34e63zhrjClrhaJ2WS3iifYPHt9YeoQGVX0jZGFrhoQuT8S8MOieS3VvL0XZpKa6janAWv8ANqqba95r02plS+DhYpHHkthwLhuSQjSw6rokfBkDTfIpWDDmtFmtt8KhaXPZ6Fn5VyjtijCwzCREwNb8lZEtMbhwG34jmFIxwLMbALarXGKisI8aUnJ5Zq2M49kkijjIykF8rjya0eX3uoKfEHTEySGzAf5bev2ipziLBoXOMbiGucCWHa61LH8KqGsDY23Fxm1F8vUdVXJMtrcf+mRWYsY2NDdXyHLGP1+Fm4dAGi7jmdzPUqHlw9z54HDZjHB19LE/8L2+qkjuTY5TfKOY5qCLZJdIjePad4jEjjmubW5MHotQoMO71pc54Yxvmcd79AuiS4hBUxFrjdp3B3aVz7FcMdCS1rs0ZNwQd+l1XLGcmupvbt6M+CupGwuYxr85G52J9fRYzMTlLO5Z5XHZote6tSU1N3OZj3iT6TXfoVhxnLrdwPKygzRBRS6MibDJGDxC3QE6q1G4rw6ocdyT7leowVBo0xJqlbEYz37zf/8APLuD1J6LNwrhVszXhxsRYxvGxHqoSOAvADGm/wBI8lPYRE572RgubFGLvNy3O7e3skCm3hcM1espTFI5h1LTYkbKYwPiMx/y5fHEdCHa29Qr+KTxRQSRCxlleXEDXIL6C/soRwaG5MoL7g5gb6W8qk+CMXuWGdTw6nZG3+XrG7VoO2qzocQMPlN2/VOw9R0URw9C8UzGPvmttzA5LMOGPlcBIcjRvfchW4bXBgntTakSuA8WZnShx8LbFnW5+j962DBoHG8sgs5/LoOQWrYBhcT5i2PUM1JGwP6lb3GywsOS0V5xyYrNu79J6REVhWEREAXiWIOBDgCDuDqCvaIDWKzhh0RMlGQL+aF2sbuoHRaRjPB0c789KDS1bdTFfKCesbuRXXlgYrg0c7bPFiPK8aOaeoKA0Lg3jSsD3U1ZC6R0ejnAATAdXRnzj1Gvuuh08zJGhzDcH/2xB1BWk4xhBu1tU4skabUtYwWcOjJOo9Fah44NK4xV8ZbM0DLIzaZnJ45EIDoHchO4C17AeP6OqOVkoa/bK/wk+3I/etkugKBgVVGYlxDBA4Nlka1zvK0uFz8KKZ2hUpndAS5rmm1y27SRvqFBzSeMk1XNrKRrPa7UlklOcxHmtbToojDuJZ4yGm0zLXDXbkfZKye0aaPEJmQ000eeO5OYkBxNvCx1rEhaXTzvhJhmZfK7dpBc0j6pG6plPk2105hhrk6DDxHSynK8ugfyEgsPhyt1+EF+rHh7eRa661g4hmAbI0SNO1xlkHrY7rEDAD/T1JYfquJb/sjlwR8WOUTgwoRuJLHXO+m6gsWjLDdjS9p3aRt8q6/iGui0eQ9vwfxCsO4na4/zIP8AEqD2tcGitTTy+SGrMp2jc08+ixlPS4jA7UOkZ6brw2qg5zv+7/ZVmlTfwhAsmB9rED8LrOM8fKod/j/srkVXGDc1Dz6AELjRPfhdFKfEqgf24z8Rn9le/hq2Q3DHD1JDfzKy24/TgeV7v9R/dUk4tb9CAC3U7+6cIqe9+jHpuCp3m7pGN66lx/BbVgfBFPARJNKHEdbNaPXXday7i2U7FrB6C5/FYLsSfIfGXv6XJ/Jd3xRx12SWM4Ony8WUcIywtMrvsjT5eVr9fjk9SCS4Rx/SDNrDkXc1rDc1x3t2s+qNCfRe6/Fi5uRoysGwH6qMrn6Ow0a77Oi9mFQHGWw0FgP3XQguY9jzv7vuF04LZS8wTZ5Wpio2tIqiIrjOEREAREQBERAWK2jbKwseLgix/dc17QMF/ontd4pKa0kLjuYiQHNPXcLqK1DtGaBSyHrDKw/IBH4oDmHDvDQkYJXEBtsxJNg0fWutlwHi9rHmOKse6NnmMoGQn6kbnHN+i0bGMdcyhp6NhsXxiSYjoSSxvtlsfkLBw/CxLGbOsW7A2t7qqc2ujTTSp8sksaq5Zal8xcJXB5c4tv3YAPhaCeVlXE+Lat47tz2tBGuQAXaRtm3soanxF0YdE7yOJD7AX9wVSnna1zS8ZmX0IBGnRZj01jr4UbKQr75y45nG55nmVl1WDtc3vaeRjm6XaXWe245g+yj2O6quSNlc0yYo8XDW2eJH22vK4N9sqpUVETmh3ibckZSA+xGuhuDY3VjDsRjiu5zc5+i3l8rDjqDnz6XuSNNAT6ImyuVcZPjgkpMNeYi5kT/fK4adQCod7Oh97/kpM45NmDhI4EbWJWfTRRVzsrm91NlJ7xpAa8j6zeuu66nkhKLhz6NaLivBceikMYwOem1kbdl7B7dW/PQ+6jBUKWGRUovpnvvD0VRIei8fxC9d+uYZNNfT2CeiuxsPNWBUL136i4ssTiTFNXNYLZGn3F16kxQnYBvsFDiReg5QcSa2/DNfUk81ae9Wsy9XXMYJuR1Hsa8svuF1ALmXY03+XKftD8gumr0af2I+b1X8rKoiK0zhERAEREAREQBat2iQ5qN3tr7FzAT+K2lYGM0ImhfGdnNIPsRqf1+EB8u19NIagh2hawaa+VjQ23/isiNxaC2Rrst7nLoRe246Kd4n4fkZVSONgXNs4HQ5gNXt6g2zfJUZLhEpHfQXcOeXcH9VQ+zfTJYPVPhMMv8Abl8XIO0/5VajA6iAFwbmZ9LS7flpWCA15tIO6ednWIYf+4fR9xp6LPFfWwtFnuLALNILZGWPqL3+VBovTZHyVLTtGGnnlc633HZWQVkVWLGTzsZfqGgLF71QwXxkkX2NXvMAFh9+VVii4litMsSLIpqlzDdptdYTFmUzRdQaL1JPszYcXmbcZy5p0c13ia4HkQd1Yn4YkkZ39My7CTeMO8bCPMADq5vPrY6rdqHDIZKYiRt9NCBqD1BWp4LM7+IbCQ9wa9xaWkgtcbDvSPaynVnJi1E04txWGjV33abOBB53Fiq5l1njPhenkqqSIm0lReOQgeJrrXZOB76EbELl2L4Y+mnkgktmjcWm2x6EehC0OODJXbuLIcvbSrIK9gqDRqUi+0q80rHYrrVS0aIsvtK9Lw3de1Wy7J17sdZ/TvP2l0Zc87HW/wBK8/8AUNl0ILfV+1Hz2o/lZVERWlAREQBERAEREAVCqq1LMAgNf4r4NhrIy17deRGjmnqD+i47VcK4hh0hfE0yxA6lgzAjTSRm7fdd2mrVG1Tw/wBDyI0P3qLjknGxwOH1vFkMzS2alseZDvEOtrgEFRVfJTeH+GMjTbxZjob+o5hdnxLBI5P7sMco6uY0u+/dQc3AlC7enLf+17x+F1DYy+N8TkzmE6k3+QreVdWd2ZUR2dKP9QP5hB2UUnKWX8P2XNjJ+eByoL00rq3/ANT0g1MslvUtCxKngzC4dZKpo6h0rL/cFzayS1CXo5011uf4rKpHlxs0En0F/wAls9TjOEQeRrpSPqMbb/JwULiXHtxlp4BGOrpHuP8AiCG/goeIktU/SNpw6ukjjAkjyi2hlIYPuOp+AsTDaQ/xJqWXlnJvctcynZoADY+J+gHIBc6krpCS4vNzvYkIap7tHPcR0LiR911NJIok5TOtjEKekkNVU1TZKmxym7ZHsJG0UDSbGx80hFui5pjOJd/O6WxAcdMzszrfadzPUqNXtq63klXBR5LrV7C8Be2qBqiXWq81WGlXmhUyNUGX2r20LwwLZOD+HnVE7bjwggn9lWll4LZyUFuZ1fs4w3uaFgIsXeI/K2sLGoYg1gaNgBZZIC9GKwsHzk5bpNlURFIiEREAREQBERAWp5LBRFTVFSVZsoSUaojjKOeSqIimRKWQtvuqogLLqVp3aFDcRcNCeIiNxY8eUhxAPodVPqhXGjp8+45hE8DyyUv+XOI9woV8a+jMWwWKoZllbfoeY+VzTiLs3kjJdEM7fTf5CplFmiFifZzvKllJVOGOYbOaR7rFMChktxkxrK41qud2mVDqRRegqtYvQauZLUirVcaEZGSsiGjceS42XRwuzwwK/Gw8lK4ZwzLKQGtP3LecC4AYyzpdT0UPG5HXqYVo1TAOFZJ3DwkN5ldb4fwhkDQxg9/deqWlDQGsFgpijprK+FagebbfK189GdA3RXV5aNF6VpSEREAREQBERAEREBbmZcKJqqZTSsSwXQ4a+W2RSU1GsWSmUsnDHRejEV5sunAioqoClksqogMCtwSCX+5E0+ttVrlf2Z0z/ISz8luJSyjhHU2jmc/ZQ76MoWDJ2W1A2LT8rrVlRR2In5JHJB2ZVN+X3rLg7L5fpOAXUcqrkPRNiO+WRoFJ2ZAed6naLgqnj3bm91sghKvR0RK7hIi5y+mFT0jWizGgewWXFSkqQhoeoWWyABDhiU9DZZ7GWVQFVDoREQBERAEREAREQBERAEREB5LFadTq+iAw30asPovRSapZARDqBWzQlTWQJ3YQ5ggzRFU/gypzugnchBghBRFexQqY7oKvdhBgiBQL22gUpkCrZBgjm0I6K62hHRZqIdMdtKrgiCuIgCIiAIiIAiIgCIiAIiIA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63500" y="-898525"/>
            <a:ext cx="2428875" cy="1885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558" name="AutoShape 6" descr="data:image/jpeg;base64,/9j/4AAQSkZJRgABAQAAAQABAAD/2wCEAAkGBhISEBUSEBAUFBQVFBQUDxUVEhQVFBQUFBUVFBQQFRQXHCYeFxkjGRQUHy8gIycpLCwsFR4xNTAqNSYrLCkBCQoKDgwOGg8PGikdHB8pKSkpLSkpKSwsLCksKSwsLCkpLCwpKSwpKSksKSkpKSwsKSkpKSkpKSkpLCwpLCkpKf/AABEIAMYA/wMBIgACEQEDEQH/xAAcAAEAAQUBAQAAAAAAAAAAAAAABQEDBAYHAgj/xAA+EAABAwIEAwcACAUDBAMAAAABAAIDBBEFEiExBkFRBxMiMmFxgUJSYpGhscHRFCMkM5KC4fFjcqLwFRdD/8QAGgEBAAMBAQEAAAAAAAAAAAAAAAIDBAEFBv/EACcRAAICAQQDAAEEAwAAAAAAAAABAgMRBBIhMRNBUQUiMjOhFCOB/9oADAMBAAIRAxEAPwDuKIiAIiIAiKzM+wve35IC8rNXVCNhe7YBQr+MIQS0m5HRReO8Rtk7uNo0L2l5+yCqnbFeyTi12jcYX3aCeYuvasUs7XNBaQdArwKsTyRKoiLoCIiAIiIAiIgCIiAIiIAiIgCIiAIiIAiIgCIiAIiIAiIgKErl/aPxPIZf4WBxFheQjfX6K6e4LhXF5cyvkdzzLNqJNR4PR/HVxnZz6IvDxL3uUE3G6nSJWyXcbi2ijJ8bDR4GjOR4iqYdWlzrvkOu9/0XmNNvg3arTWX/AOxLGP7NwwHigxzNYT4XEA+hXT43XC49iNTA/umwDUEEusupNrWxQB8hsA25J9lv00mk0/R5+qp2xg0uWSN0uuaVnakHPLYxlYNnHcqxF2lHNo7T1Vr1EEyqWkuisuLOoGUXsva0SDjgOcH8rZdOp2W4Ya4mMFxuTqfnkrIWRn0ZmmuGZaIisOBERAEREAREQBERAEREAREQBERAEREAREQBERAUK5j2lYA4P79ouD5v3XTXOsovGJGujc0gG45quyClHDL9Pc6ZqR89P3WVh9Ox9w5+U28Gm5U1ivDTmFzyAG6lRUjoxH4SL335rzZQcez3bPyKlXiCeTZcEow2Vgfs38SpXtIxyQMZE1tmO1J32tYFalQ8QZbbk9VK1PFQkbkcwPFtzuuKxKLj9KqqbbLIzsjwiDbSxSRZg6zwo+jgLnBo6r3Xw5XXbo07fsrMEha4EKvKZ70ItRZtmF0j4Q5z2kx6FrrafC6fwpWslhDmuPqDyXPcJZUVkbWAWjG5O2n5ronD2EiGMNB23PVa9MmpZXR8vr4wTbb/AFZJu6XVAvS9A8oKllVEARUS6AqioiAqiIgCIiAIiogKovIcvSAIiIBdFpFFjchBbTykuG8FR4ZW+jZD5vn71hs7R308nd1cLwL63bZ7R16OCA6GqErBwnG4almeCRrxzsdR6EcisyTZAYtRMoTEHkqVm3WPJEDugOc8b1Tmw5R9I6+y0ykhY61zYc10fj/DLwggbHVcwfpovP1HEj39BWrKl9TMmpiaH2abhbpwfhkGQuksT6rQWu1Uph1SdsxWRva8s9i2DnXtTJXFqFrnSZNhchYHDWBmonaw6N3efRbHgOF98TfbqtmwjBI4JAGC1wSVopp3LceZbr/FF1rsmaSBrA2NgysbsBz91LxOHJYFJTFxudAsiapawakADqvQS2o+cbcnl9meCqOkA3K12TifNdsLb9XHQfHVQmLVUjxl73xHe249lFzx0TjW33wblNjELPNIB11Ciqnjmmbs+/sufYzTvhhv34YD5i7Un0Wi1NZfd7nfgqZ2S9GyvTQl7O0TdpkI2b8lwCxz2pRXsco9cy5VhcEcjXE3Lh9GxPyTyXluFveHPbEMjd3A6KDnP6WrT1I6w3tTh55f8lfZ2n0/O3w5cWEAOzmj5Vf/AI99rgg+xuo+Wf0s/wAOs7rB2gUzuZH3FSNPxTTv2kt7r51u9ptqsmHGZG8yfdS80yD0MPTPpKKsY7yuB+VeBXAsN4nkuMkpaeQcfCfnkttpePJYrCZrmH63mjPyro3J9maeklHo6ii13DeLGPAMnhvs4asPzyU02oHW45FWxmpdGSUXF4ZecLrxDNe4O43/AHXtrwVhRu/qHWP0Rf4UyJnoiICOxTAYagfzWAkeV40e32cNVreKYDMxmSRgrIOQdpOwfZcOi3VLIDi7uFpI3/xGE1Dg4auiJtKPsluzwth4d7VW5u4xFncyjTPYiMnbxA+Q/gtuxfhmOY523jlHlkZob+o5habxHg2YZMRizDaOqiGo6Zv2P3oDe3We3M0gg6tIIIPyrBC5fSyV+E+OF/8AFUZOo1LQOvWN34e63zhrjClrhaJ2WS3iifYPHt9YeoQGVX0jZGFrhoQuT8S8MOieS3VvL0XZpKa6janAWv8ANqqba95r02plS+DhYpHHkthwLhuSQjSw6rokfBkDTfIpWDDmtFmtt8KhaXPZ6Fn5VyjtijCwzCREwNb8lZEtMbhwG34jmFIxwLMbALarXGKisI8aUnJ5Zq2M49kkijjIykF8rjya0eX3uoKfEHTEySGzAf5bev2ipziLBoXOMbiGucCWHa61LH8KqGsDY23Fxm1F8vUdVXJMtrcf+mRWYsY2NDdXyHLGP1+Fm4dAGi7jmdzPUqHlw9z54HDZjHB19LE/8L2+qkjuTY5TfKOY5qCLZJdIjePad4jEjjmubW5MHotQoMO71pc54Yxvmcd79AuiS4hBUxFrjdp3B3aVz7FcMdCS1rs0ZNwQd+l1XLGcmupvbt6M+CupGwuYxr85G52J9fRYzMTlLO5Z5XHZote6tSU1N3OZj3iT6TXfoVhxnLrdwPKygzRBRS6MibDJGDxC3QE6q1G4rw6ocdyT7leowVBo0xJqlbEYz37zf/8APLuD1J6LNwrhVszXhxsRYxvGxHqoSOAvADGm/wBI8lPYRE572RgubFGLvNy3O7e3skCm3hcM1espTFI5h1LTYkbKYwPiMx/y5fHEdCHa29Qr+KTxRQSRCxlleXEDXIL6C/soRwaG5MoL7g5gb6W8qk+CMXuWGdTw6nZG3+XrG7VoO2qzocQMPlN2/VOw9R0URw9C8UzGPvmttzA5LMOGPlcBIcjRvfchW4bXBgntTakSuA8WZnShx8LbFnW5+j962DBoHG8sgs5/LoOQWrYBhcT5i2PUM1JGwP6lb3GywsOS0V5xyYrNu79J6REVhWEREAXiWIOBDgCDuDqCvaIDWKzhh0RMlGQL+aF2sbuoHRaRjPB0c789KDS1bdTFfKCesbuRXXlgYrg0c7bPFiPK8aOaeoKA0Lg3jSsD3U1ZC6R0ejnAATAdXRnzj1Gvuuh08zJGhzDcH/2xB1BWk4xhBu1tU4skabUtYwWcOjJOo9Fah44NK4xV8ZbM0DLIzaZnJ45EIDoHchO4C17AeP6OqOVkoa/bK/wk+3I/etkugKBgVVGYlxDBA4Nlka1zvK0uFz8KKZ2hUpndAS5rmm1y27SRvqFBzSeMk1XNrKRrPa7UlklOcxHmtbToojDuJZ4yGm0zLXDXbkfZKye0aaPEJmQ000eeO5OYkBxNvCx1rEhaXTzvhJhmZfK7dpBc0j6pG6plPk2105hhrk6DDxHSynK8ugfyEgsPhyt1+EF+rHh7eRa661g4hmAbI0SNO1xlkHrY7rEDAD/T1JYfquJb/sjlwR8WOUTgwoRuJLHXO+m6gsWjLDdjS9p3aRt8q6/iGui0eQ9vwfxCsO4na4/zIP8AEqD2tcGitTTy+SGrMp2jc08+ixlPS4jA7UOkZ6brw2qg5zv+7/ZVmlTfwhAsmB9rED8LrOM8fKod/j/srkVXGDc1Dz6AELjRPfhdFKfEqgf24z8Rn9le/hq2Q3DHD1JDfzKy24/TgeV7v9R/dUk4tb9CAC3U7+6cIqe9+jHpuCp3m7pGN66lx/BbVgfBFPARJNKHEdbNaPXXday7i2U7FrB6C5/FYLsSfIfGXv6XJ/Jd3xRx12SWM4Ony8WUcIywtMrvsjT5eVr9fjk9SCS4Rx/SDNrDkXc1rDc1x3t2s+qNCfRe6/Fi5uRoysGwH6qMrn6Ow0a77Oi9mFQHGWw0FgP3XQguY9jzv7vuF04LZS8wTZ5Wpio2tIqiIrjOEREAREQBERAWK2jbKwseLgix/dc17QMF/ontd4pKa0kLjuYiQHNPXcLqK1DtGaBSyHrDKw/IBH4oDmHDvDQkYJXEBtsxJNg0fWutlwHi9rHmOKse6NnmMoGQn6kbnHN+i0bGMdcyhp6NhsXxiSYjoSSxvtlsfkLBw/CxLGbOsW7A2t7qqc2ujTTSp8sksaq5Zal8xcJXB5c4tv3YAPhaCeVlXE+Lat47tz2tBGuQAXaRtm3soanxF0YdE7yOJD7AX9wVSnna1zS8ZmX0IBGnRZj01jr4UbKQr75y45nG55nmVl1WDtc3vaeRjm6XaXWe245g+yj2O6quSNlc0yYo8XDW2eJH22vK4N9sqpUVETmh3ibckZSA+xGuhuDY3VjDsRjiu5zc5+i3l8rDjqDnz6XuSNNAT6ImyuVcZPjgkpMNeYi5kT/fK4adQCod7Oh97/kpM45NmDhI4EbWJWfTRRVzsrm91NlJ7xpAa8j6zeuu66nkhKLhz6NaLivBceikMYwOem1kbdl7B7dW/PQ+6jBUKWGRUovpnvvD0VRIei8fxC9d+uYZNNfT2CeiuxsPNWBUL136i4ssTiTFNXNYLZGn3F16kxQnYBvsFDiReg5QcSa2/DNfUk81ae9Wsy9XXMYJuR1Hsa8svuF1ALmXY03+XKftD8gumr0af2I+b1X8rKoiK0zhERAEREAREQBat2iQ5qN3tr7FzAT+K2lYGM0ImhfGdnNIPsRqf1+EB8u19NIagh2hawaa+VjQ23/isiNxaC2Rrst7nLoRe246Kd4n4fkZVSONgXNs4HQ5gNXt6g2zfJUZLhEpHfQXcOeXcH9VQ+zfTJYPVPhMMv8Abl8XIO0/5VajA6iAFwbmZ9LS7flpWCA15tIO6ednWIYf+4fR9xp6LPFfWwtFnuLALNILZGWPqL3+VBovTZHyVLTtGGnnlc633HZWQVkVWLGTzsZfqGgLF71QwXxkkX2NXvMAFh9+VVii4litMsSLIpqlzDdptdYTFmUzRdQaL1JPszYcXmbcZy5p0c13ia4HkQd1Yn4YkkZ39My7CTeMO8bCPMADq5vPrY6rdqHDIZKYiRt9NCBqD1BWp4LM7+IbCQ9wa9xaWkgtcbDvSPaynVnJi1E04txWGjV33abOBB53Fiq5l1njPhenkqqSIm0lReOQgeJrrXZOB76EbELl2L4Y+mnkgktmjcWm2x6EehC0OODJXbuLIcvbSrIK9gqDRqUi+0q80rHYrrVS0aIsvtK9Lw3de1Wy7J17sdZ/TvP2l0Zc87HW/wBK8/8AUNl0ILfV+1Hz2o/lZVERWlAREQBERAEREAVCqq1LMAgNf4r4NhrIy17deRGjmnqD+i47VcK4hh0hfE0yxA6lgzAjTSRm7fdd2mrVG1Tw/wBDyI0P3qLjknGxwOH1vFkMzS2alseZDvEOtrgEFRVfJTeH+GMjTbxZjob+o5hdnxLBI5P7sMco6uY0u+/dQc3AlC7enLf+17x+F1DYy+N8TkzmE6k3+QreVdWd2ZUR2dKP9QP5hB2UUnKWX8P2XNjJ+eByoL00rq3/ANT0g1MslvUtCxKngzC4dZKpo6h0rL/cFzayS1CXo5011uf4rKpHlxs0En0F/wAls9TjOEQeRrpSPqMbb/JwULiXHtxlp4BGOrpHuP8AiCG/goeIktU/SNpw6ukjjAkjyi2hlIYPuOp+AsTDaQ/xJqWXlnJvctcynZoADY+J+gHIBc6krpCS4vNzvYkIap7tHPcR0LiR911NJIok5TOtjEKekkNVU1TZKmxym7ZHsJG0UDSbGx80hFui5pjOJd/O6WxAcdMzszrfadzPUqNXtq63klXBR5LrV7C8Be2qBqiXWq81WGlXmhUyNUGX2r20LwwLZOD+HnVE7bjwggn9lWll4LZyUFuZ1fs4w3uaFgIsXeI/K2sLGoYg1gaNgBZZIC9GKwsHzk5bpNlURFIiEREAREQBERAWp5LBRFTVFSVZsoSUaojjKOeSqIimRKWQtvuqogLLqVp3aFDcRcNCeIiNxY8eUhxAPodVPqhXGjp8+45hE8DyyUv+XOI9woV8a+jMWwWKoZllbfoeY+VzTiLs3kjJdEM7fTf5CplFmiFifZzvKllJVOGOYbOaR7rFMChktxkxrK41qud2mVDqRRegqtYvQauZLUirVcaEZGSsiGjceS42XRwuzwwK/Gw8lK4ZwzLKQGtP3LecC4AYyzpdT0UPG5HXqYVo1TAOFZJ3DwkN5ldb4fwhkDQxg9/deqWlDQGsFgpijprK+FagebbfK189GdA3RXV5aNF6VpSEREAREQBERAEREBbmZcKJqqZTSsSwXQ4a+W2RSU1GsWSmUsnDHRejEV5sunAioqoClksqogMCtwSCX+5E0+ttVrlf2Z0z/ISz8luJSyjhHU2jmc/ZQ76MoWDJ2W1A2LT8rrVlRR2In5JHJB2ZVN+X3rLg7L5fpOAXUcqrkPRNiO+WRoFJ2ZAed6naLgqnj3bm91sghKvR0RK7hIi5y+mFT0jWizGgewWXFSkqQhoeoWWyABDhiU9DZZ7GWVQFVDoREQBERAEREAREQBERAEREB5LFadTq+iAw30asPovRSapZARDqBWzQlTWQJ3YQ5ggzRFU/gypzugnchBghBRFexQqY7oKvdhBgiBQL22gUpkCrZBgjm0I6K62hHRZqIdMdtKrgiCuIgCIiAIiIAiIgCIiAIiIA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63500" y="-898525"/>
            <a:ext cx="2428875" cy="1885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560" name="AutoShape 8" descr="data:image/jpeg;base64,/9j/4AAQSkZJRgABAQAAAQABAAD/2wCEAAkGBhISEBUSEBAUFBQVFBQUDxUVEhQVFBQUFBUVFBQQFRQXHCYeFxkjGRQUHy8gIycpLCwsFR4xNTAqNSYrLCkBCQoKDgwOGg8PGikdHB8pKSkpLSkpKSwsLCksKSwsLCkpLCwpKSwpKSksKSkpKSwsKSkpKSkpKSkpLCwpLCkpKf/AABEIAMYA/wMBIgACEQEDEQH/xAAcAAEAAQUBAQAAAAAAAAAAAAAABQEDBAYHAgj/xAA+EAABAwIEAwcACAUDBAMAAAABAAIDBBEFEiExBkFRBxMiMmFxgUJSYpGhscHRFCMkM5KC4fFjcqLwFRdD/8QAGgEBAAMBAQEAAAAAAAAAAAAAAAIDBAEFBv/EACcRAAICAQQDAAEEAwAAAAAAAAABAgMRBBIhMRNBUQUiMjOhFCOB/9oADAMBAAIRAxEAPwDuKIiAIiIAiKzM+wve35IC8rNXVCNhe7YBQr+MIQS0m5HRReO8Rtk7uNo0L2l5+yCqnbFeyTi12jcYX3aCeYuvasUs7XNBaQdArwKsTyRKoiLoCIiAIiIAiIgCIiAIiIAiIgCIiAIiIAiIgCIiAIiIAiIgKErl/aPxPIZf4WBxFheQjfX6K6e4LhXF5cyvkdzzLNqJNR4PR/HVxnZz6IvDxL3uUE3G6nSJWyXcbi2ijJ8bDR4GjOR4iqYdWlzrvkOu9/0XmNNvg3arTWX/AOxLGP7NwwHigxzNYT4XEA+hXT43XC49iNTA/umwDUEEusupNrWxQB8hsA25J9lv00mk0/R5+qp2xg0uWSN0uuaVnakHPLYxlYNnHcqxF2lHNo7T1Vr1EEyqWkuisuLOoGUXsva0SDjgOcH8rZdOp2W4Ya4mMFxuTqfnkrIWRn0ZmmuGZaIisOBERAEREAREQBERAEREAREQBERAEREAREQBERAUK5j2lYA4P79ouD5v3XTXOsovGJGujc0gG45quyClHDL9Pc6ZqR89P3WVh9Ox9w5+U28Gm5U1ivDTmFzyAG6lRUjoxH4SL335rzZQcez3bPyKlXiCeTZcEow2Vgfs38SpXtIxyQMZE1tmO1J32tYFalQ8QZbbk9VK1PFQkbkcwPFtzuuKxKLj9KqqbbLIzsjwiDbSxSRZg6zwo+jgLnBo6r3Xw5XXbo07fsrMEha4EKvKZ70ItRZtmF0j4Q5z2kx6FrrafC6fwpWslhDmuPqDyXPcJZUVkbWAWjG5O2n5ronD2EiGMNB23PVa9MmpZXR8vr4wTbb/AFZJu6XVAvS9A8oKllVEARUS6AqioiAqiIgCIiAIiogKovIcvSAIiIBdFpFFjchBbTykuG8FR4ZW+jZD5vn71hs7R308nd1cLwL63bZ7R16OCA6GqErBwnG4almeCRrxzsdR6EcisyTZAYtRMoTEHkqVm3WPJEDugOc8b1Tmw5R9I6+y0ykhY61zYc10fj/DLwggbHVcwfpovP1HEj39BWrKl9TMmpiaH2abhbpwfhkGQuksT6rQWu1Uph1SdsxWRva8s9i2DnXtTJXFqFrnSZNhchYHDWBmonaw6N3efRbHgOF98TfbqtmwjBI4JAGC1wSVopp3LceZbr/FF1rsmaSBrA2NgysbsBz91LxOHJYFJTFxudAsiapawakADqvQS2o+cbcnl9meCqOkA3K12TifNdsLb9XHQfHVQmLVUjxl73xHe249lFzx0TjW33wblNjELPNIB11Ciqnjmmbs+/sufYzTvhhv34YD5i7Un0Wi1NZfd7nfgqZ2S9GyvTQl7O0TdpkI2b8lwCxz2pRXsco9cy5VhcEcjXE3Lh9GxPyTyXluFveHPbEMjd3A6KDnP6WrT1I6w3tTh55f8lfZ2n0/O3w5cWEAOzmj5Vf/AI99rgg+xuo+Wf0s/wAOs7rB2gUzuZH3FSNPxTTv2kt7r51u9ptqsmHGZG8yfdS80yD0MPTPpKKsY7yuB+VeBXAsN4nkuMkpaeQcfCfnkttpePJYrCZrmH63mjPyro3J9maeklHo6ii13DeLGPAMnhvs4asPzyU02oHW45FWxmpdGSUXF4ZecLrxDNe4O43/AHXtrwVhRu/qHWP0Rf4UyJnoiICOxTAYagfzWAkeV40e32cNVreKYDMxmSRgrIOQdpOwfZcOi3VLIDi7uFpI3/xGE1Dg4auiJtKPsluzwth4d7VW5u4xFncyjTPYiMnbxA+Q/gtuxfhmOY523jlHlkZob+o5habxHg2YZMRizDaOqiGo6Zv2P3oDe3We3M0gg6tIIIPyrBC5fSyV+E+OF/8AFUZOo1LQOvWN34e63zhrjClrhaJ2WS3iifYPHt9YeoQGVX0jZGFrhoQuT8S8MOieS3VvL0XZpKa6janAWv8ANqqba95r02plS+DhYpHHkthwLhuSQjSw6rokfBkDTfIpWDDmtFmtt8KhaXPZ6Fn5VyjtijCwzCREwNb8lZEtMbhwG34jmFIxwLMbALarXGKisI8aUnJ5Zq2M49kkijjIykF8rjya0eX3uoKfEHTEySGzAf5bev2ipziLBoXOMbiGucCWHa61LH8KqGsDY23Fxm1F8vUdVXJMtrcf+mRWYsY2NDdXyHLGP1+Fm4dAGi7jmdzPUqHlw9z54HDZjHB19LE/8L2+qkjuTY5TfKOY5qCLZJdIjePad4jEjjmubW5MHotQoMO71pc54Yxvmcd79AuiS4hBUxFrjdp3B3aVz7FcMdCS1rs0ZNwQd+l1XLGcmupvbt6M+CupGwuYxr85G52J9fRYzMTlLO5Z5XHZote6tSU1N3OZj3iT6TXfoVhxnLrdwPKygzRBRS6MibDJGDxC3QE6q1G4rw6ocdyT7leowVBo0xJqlbEYz37zf/8APLuD1J6LNwrhVszXhxsRYxvGxHqoSOAvADGm/wBI8lPYRE572RgubFGLvNy3O7e3skCm3hcM1espTFI5h1LTYkbKYwPiMx/y5fHEdCHa29Qr+KTxRQSRCxlleXEDXIL6C/soRwaG5MoL7g5gb6W8qk+CMXuWGdTw6nZG3+XrG7VoO2qzocQMPlN2/VOw9R0URw9C8UzGPvmttzA5LMOGPlcBIcjRvfchW4bXBgntTakSuA8WZnShx8LbFnW5+j962DBoHG8sgs5/LoOQWrYBhcT5i2PUM1JGwP6lb3GywsOS0V5xyYrNu79J6REVhWEREAXiWIOBDgCDuDqCvaIDWKzhh0RMlGQL+aF2sbuoHRaRjPB0c789KDS1bdTFfKCesbuRXXlgYrg0c7bPFiPK8aOaeoKA0Lg3jSsD3U1ZC6R0ejnAATAdXRnzj1Gvuuh08zJGhzDcH/2xB1BWk4xhBu1tU4skabUtYwWcOjJOo9Fah44NK4xV8ZbM0DLIzaZnJ45EIDoHchO4C17AeP6OqOVkoa/bK/wk+3I/etkugKBgVVGYlxDBA4Nlka1zvK0uFz8KKZ2hUpndAS5rmm1y27SRvqFBzSeMk1XNrKRrPa7UlklOcxHmtbToojDuJZ4yGm0zLXDXbkfZKye0aaPEJmQ000eeO5OYkBxNvCx1rEhaXTzvhJhmZfK7dpBc0j6pG6plPk2105hhrk6DDxHSynK8ugfyEgsPhyt1+EF+rHh7eRa661g4hmAbI0SNO1xlkHrY7rEDAD/T1JYfquJb/sjlwR8WOUTgwoRuJLHXO+m6gsWjLDdjS9p3aRt8q6/iGui0eQ9vwfxCsO4na4/zIP8AEqD2tcGitTTy+SGrMp2jc08+ixlPS4jA7UOkZ6brw2qg5zv+7/ZVmlTfwhAsmB9rED8LrOM8fKod/j/srkVXGDc1Dz6AELjRPfhdFKfEqgf24z8Rn9le/hq2Q3DHD1JDfzKy24/TgeV7v9R/dUk4tb9CAC3U7+6cIqe9+jHpuCp3m7pGN66lx/BbVgfBFPARJNKHEdbNaPXXday7i2U7FrB6C5/FYLsSfIfGXv6XJ/Jd3xRx12SWM4Ony8WUcIywtMrvsjT5eVr9fjk9SCS4Rx/SDNrDkXc1rDc1x3t2s+qNCfRe6/Fi5uRoysGwH6qMrn6Ow0a77Oi9mFQHGWw0FgP3XQguY9jzv7vuF04LZS8wTZ5Wpio2tIqiIrjOEREAREQBERAWK2jbKwseLgix/dc17QMF/ontd4pKa0kLjuYiQHNPXcLqK1DtGaBSyHrDKw/IBH4oDmHDvDQkYJXEBtsxJNg0fWutlwHi9rHmOKse6NnmMoGQn6kbnHN+i0bGMdcyhp6NhsXxiSYjoSSxvtlsfkLBw/CxLGbOsW7A2t7qqc2ujTTSp8sksaq5Zal8xcJXB5c4tv3YAPhaCeVlXE+Lat47tz2tBGuQAXaRtm3soanxF0YdE7yOJD7AX9wVSnna1zS8ZmX0IBGnRZj01jr4UbKQr75y45nG55nmVl1WDtc3vaeRjm6XaXWe245g+yj2O6quSNlc0yYo8XDW2eJH22vK4N9sqpUVETmh3ibckZSA+xGuhuDY3VjDsRjiu5zc5+i3l8rDjqDnz6XuSNNAT6ImyuVcZPjgkpMNeYi5kT/fK4adQCod7Oh97/kpM45NmDhI4EbWJWfTRRVzsrm91NlJ7xpAa8j6zeuu66nkhKLhz6NaLivBceikMYwOem1kbdl7B7dW/PQ+6jBUKWGRUovpnvvD0VRIei8fxC9d+uYZNNfT2CeiuxsPNWBUL136i4ssTiTFNXNYLZGn3F16kxQnYBvsFDiReg5QcSa2/DNfUk81ae9Wsy9XXMYJuR1Hsa8svuF1ALmXY03+XKftD8gumr0af2I+b1X8rKoiK0zhERAEREAREQBat2iQ5qN3tr7FzAT+K2lYGM0ImhfGdnNIPsRqf1+EB8u19NIagh2hawaa+VjQ23/isiNxaC2Rrst7nLoRe246Kd4n4fkZVSONgXNs4HQ5gNXt6g2zfJUZLhEpHfQXcOeXcH9VQ+zfTJYPVPhMMv8Abl8XIO0/5VajA6iAFwbmZ9LS7flpWCA15tIO6ednWIYf+4fR9xp6LPFfWwtFnuLALNILZGWPqL3+VBovTZHyVLTtGGnnlc633HZWQVkVWLGTzsZfqGgLF71QwXxkkX2NXvMAFh9+VVii4litMsSLIpqlzDdptdYTFmUzRdQaL1JPszYcXmbcZy5p0c13ia4HkQd1Yn4YkkZ39My7CTeMO8bCPMADq5vPrY6rdqHDIZKYiRt9NCBqD1BWp4LM7+IbCQ9wa9xaWkgtcbDvSPaynVnJi1E04txWGjV33abOBB53Fiq5l1njPhenkqqSIm0lReOQgeJrrXZOB76EbELl2L4Y+mnkgktmjcWm2x6EehC0OODJXbuLIcvbSrIK9gqDRqUi+0q80rHYrrVS0aIsvtK9Lw3de1Wy7J17sdZ/TvP2l0Zc87HW/wBK8/8AUNl0ILfV+1Hz2o/lZVERWlAREQBERAEREAVCqq1LMAgNf4r4NhrIy17deRGjmnqD+i47VcK4hh0hfE0yxA6lgzAjTSRm7fdd2mrVG1Tw/wBDyI0P3qLjknGxwOH1vFkMzS2alseZDvEOtrgEFRVfJTeH+GMjTbxZjob+o5hdnxLBI5P7sMco6uY0u+/dQc3AlC7enLf+17x+F1DYy+N8TkzmE6k3+QreVdWd2ZUR2dKP9QP5hB2UUnKWX8P2XNjJ+eByoL00rq3/ANT0g1MslvUtCxKngzC4dZKpo6h0rL/cFzayS1CXo5011uf4rKpHlxs0En0F/wAls9TjOEQeRrpSPqMbb/JwULiXHtxlp4BGOrpHuP8AiCG/goeIktU/SNpw6ukjjAkjyi2hlIYPuOp+AsTDaQ/xJqWXlnJvctcynZoADY+J+gHIBc6krpCS4vNzvYkIap7tHPcR0LiR911NJIok5TOtjEKekkNVU1TZKmxym7ZHsJG0UDSbGx80hFui5pjOJd/O6WxAcdMzszrfadzPUqNXtq63klXBR5LrV7C8Be2qBqiXWq81WGlXmhUyNUGX2r20LwwLZOD+HnVE7bjwggn9lWll4LZyUFuZ1fs4w3uaFgIsXeI/K2sLGoYg1gaNgBZZIC9GKwsHzk5bpNlURFIiEREAREQBERAWp5LBRFTVFSVZsoSUaojjKOeSqIimRKWQtvuqogLLqVp3aFDcRcNCeIiNxY8eUhxAPodVPqhXGjp8+45hE8DyyUv+XOI9woV8a+jMWwWKoZllbfoeY+VzTiLs3kjJdEM7fTf5CplFmiFifZzvKllJVOGOYbOaR7rFMChktxkxrK41qud2mVDqRRegqtYvQauZLUirVcaEZGSsiGjceS42XRwuzwwK/Gw8lK4ZwzLKQGtP3LecC4AYyzpdT0UPG5HXqYVo1TAOFZJ3DwkN5ldb4fwhkDQxg9/deqWlDQGsFgpijprK+FagebbfK189GdA3RXV5aNF6VpSEREAREQBERAEREBbmZcKJqqZTSsSwXQ4a+W2RSU1GsWSmUsnDHRejEV5sunAioqoClksqogMCtwSCX+5E0+ttVrlf2Z0z/ISz8luJSyjhHU2jmc/ZQ76MoWDJ2W1A2LT8rrVlRR2In5JHJB2ZVN+X3rLg7L5fpOAXUcqrkPRNiO+WRoFJ2ZAed6naLgqnj3bm91sghKvR0RK7hIi5y+mFT0jWizGgewWXFSkqQhoeoWWyABDhiU9DZZ7GWVQFVDoREQBERAEREAREQBERAEREB5LFadTq+iAw30asPovRSapZARDqBWzQlTWQJ3YQ5ggzRFU/gypzugnchBghBRFexQqY7oKvdhBgiBQL22gUpkCrZBgjm0I6K62hHRZqIdMdtKrgiCuIgCIiAIiIAiIgCIiAIiIA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63500" y="-898525"/>
            <a:ext cx="2428875" cy="1885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3562" name="Picture 10" descr="https://encrypted-tbn3.google.com/images?q=tbn:ANd9GcQ1i6_MzNNdOSQ3X8XYTumtNZYy7mlItmu_Pfn__6PZJHoUykZCn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714752"/>
            <a:ext cx="2428892" cy="25125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357166"/>
            <a:ext cx="6500858" cy="605808"/>
          </a:xfrm>
        </p:spPr>
        <p:txBody>
          <a:bodyPr/>
          <a:lstStyle/>
          <a:p>
            <a:r>
              <a:rPr lang="ru-RU" dirty="0" err="1" smtClean="0"/>
              <a:t>природне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785786" y="1428736"/>
          <a:ext cx="692948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3257544" cy="785834"/>
          </a:xfrm>
        </p:spPr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28596" y="2928934"/>
            <a:ext cx="7072362" cy="250033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uk-UA" sz="2600" dirty="0" smtClean="0"/>
              <a:t>Треба: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uk-UA" sz="2600" dirty="0" smtClean="0"/>
              <a:t>Вести з</a:t>
            </a: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доровий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спосіб життя</a:t>
            </a:r>
            <a:r>
              <a:rPr kumimoji="0" lang="uk-UA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Дотримува</a:t>
            </a:r>
            <a:r>
              <a:rPr lang="uk-UA" sz="2600" baseline="0" dirty="0" err="1" smtClean="0"/>
              <a:t>тися</a:t>
            </a:r>
            <a:r>
              <a:rPr lang="uk-UA" sz="2600" dirty="0" smtClean="0"/>
              <a:t> р</a:t>
            </a: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ежиму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дня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Займатися спортом,</a:t>
            </a:r>
            <a:r>
              <a:rPr kumimoji="0" lang="uk-UA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фізичними навантаженнями.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uk-UA" sz="2600" dirty="0" smtClean="0"/>
              <a:t>Раціональне збалансоване харчування</a:t>
            </a:r>
            <a:endParaRPr kumimoji="0" lang="uk-UA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uk-UA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uk-U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38" name="Picture 2" descr="https://encrypted-tbn1.google.com/images?q=tbn:ANd9GcT4RdpEICMIzW7II2_lZxs0Y7MUfrZ7CpwV5rMxwSuOLobCq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00174"/>
            <a:ext cx="2466975" cy="18478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40" name="Picture 4" descr="http://cs10757.userapi.com/v10757439/2fc/ecuP3wEEUs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5429264"/>
            <a:ext cx="3286148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42910" y="1285860"/>
            <a:ext cx="46434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Неправильне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харчування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пряма дорога до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ожиріння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серцевих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захворювань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хвороб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шлунково-кишкового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тракту. 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586758" cy="714396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використованої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літератури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7786742" cy="5286388"/>
          </a:xfrm>
        </p:spPr>
        <p:txBody>
          <a:bodyPr>
            <a:normAutofit/>
          </a:bodyPr>
          <a:lstStyle/>
          <a:p>
            <a:r>
              <a:rPr lang="en-US" sz="22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http://amizon.ua/ua/maininfo_72-181.html</a:t>
            </a:r>
            <a:endParaRPr lang="uk-UA" sz="2200" i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2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http://paralleli.if.ua/news/9860.html</a:t>
            </a:r>
            <a:endParaRPr lang="uk-UA" sz="2200" i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2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http://evrobiz.com/51/0442816.htm</a:t>
            </a:r>
            <a:endParaRPr lang="uk-UA" sz="2200" i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2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http://e000.ipsys.net/e-dozvoleni.html</a:t>
            </a:r>
            <a:endParaRPr lang="uk-UA" sz="2200" i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2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http://pampuh.net/2011/voda-yaku-my-vzhyvajemo/</a:t>
            </a:r>
            <a:endParaRPr lang="uk-UA" sz="2200" i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2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http://www.eco-live.com.ua/content/yak%D1%96st-vodi-v-ukra%D1%97n%D1%96-zabrudnennya-poverkhnevikh-%D1%96-p%D1%96dzemnikh-vod</a:t>
            </a:r>
            <a:endParaRPr lang="uk-UA" sz="2200" i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2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http://uk.wikipedia.org/wiki/%D0%95%D0%BC%D1%83%D0%BB%D1%8C%D0%B3%D0%B0%D1%82%D0%BE%D1%80</a:t>
            </a:r>
            <a:endParaRPr lang="uk-UA" sz="2200" i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2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http://</a:t>
            </a:r>
            <a:r>
              <a:rPr lang="en-US" sz="22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www.npblog.com.ua/index.php/produkti-harchuvannya/harchovi-dobavki.html</a:t>
            </a:r>
            <a:endParaRPr lang="ru-RU" sz="2200" i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357166"/>
            <a:ext cx="1757346" cy="785834"/>
          </a:xfrm>
        </p:spPr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7239000" cy="4846320"/>
          </a:xfrm>
        </p:spPr>
        <p:txBody>
          <a:bodyPr>
            <a:normAutofit/>
          </a:bodyPr>
          <a:lstStyle/>
          <a:p>
            <a:r>
              <a:rPr lang="uk-UA" dirty="0" smtClean="0"/>
              <a:t>Харчові </a:t>
            </a:r>
            <a:r>
              <a:rPr lang="uk-UA" dirty="0" smtClean="0"/>
              <a:t>добавки</a:t>
            </a:r>
          </a:p>
          <a:p>
            <a:r>
              <a:rPr lang="uk-UA" dirty="0" smtClean="0"/>
              <a:t>Мета їх використання</a:t>
            </a:r>
          </a:p>
          <a:p>
            <a:r>
              <a:rPr lang="uk-UA" dirty="0" smtClean="0"/>
              <a:t>Їх </a:t>
            </a:r>
            <a:r>
              <a:rPr lang="uk-UA" dirty="0" smtClean="0"/>
              <a:t>класифікація</a:t>
            </a:r>
            <a:endParaRPr lang="ru-RU" dirty="0" smtClean="0"/>
          </a:p>
          <a:p>
            <a:r>
              <a:rPr lang="uk-UA" dirty="0" smtClean="0"/>
              <a:t>Н</a:t>
            </a:r>
            <a:r>
              <a:rPr lang="uk-UA" dirty="0" smtClean="0"/>
              <a:t>айнебезпечніші </a:t>
            </a:r>
            <a:r>
              <a:rPr lang="en-US" dirty="0" smtClean="0"/>
              <a:t>E</a:t>
            </a:r>
            <a:endParaRPr lang="uk-UA" dirty="0" smtClean="0"/>
          </a:p>
          <a:p>
            <a:r>
              <a:rPr lang="uk-UA" dirty="0" smtClean="0"/>
              <a:t>ГМО, </a:t>
            </a:r>
            <a:r>
              <a:rPr lang="uk-UA" dirty="0" err="1" smtClean="0"/>
              <a:t>аспартам</a:t>
            </a:r>
            <a:endParaRPr lang="uk-UA" dirty="0" smtClean="0"/>
          </a:p>
          <a:p>
            <a:r>
              <a:rPr lang="uk-UA" dirty="0" smtClean="0"/>
              <a:t>Найшкідливіші продукти</a:t>
            </a:r>
          </a:p>
          <a:p>
            <a:r>
              <a:rPr lang="uk-UA" dirty="0" smtClean="0"/>
              <a:t>Природне харчування</a:t>
            </a:r>
          </a:p>
          <a:p>
            <a:r>
              <a:rPr lang="uk-UA" dirty="0" smtClean="0"/>
              <a:t>Висновок</a:t>
            </a:r>
          </a:p>
          <a:p>
            <a:r>
              <a:rPr lang="uk-UA" dirty="0" smtClean="0"/>
              <a:t>Список використаної літератури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358246" cy="2571768"/>
          </a:xfrm>
        </p:spPr>
        <p:txBody>
          <a:bodyPr>
            <a:normAutofit fontScale="90000"/>
          </a:bodyPr>
          <a:lstStyle/>
          <a:p>
            <a:r>
              <a:rPr lang="ru-RU" sz="4000" dirty="0" err="1" smtClean="0">
                <a:solidFill>
                  <a:srgbClr val="FF0000"/>
                </a:solidFill>
              </a:rPr>
              <a:t>Харчов</a:t>
            </a:r>
            <a:r>
              <a:rPr lang="uk-UA" sz="4000" dirty="0" smtClean="0">
                <a:solidFill>
                  <a:srgbClr val="FF0000"/>
                </a:solidFill>
              </a:rPr>
              <a:t>і</a:t>
            </a:r>
            <a:r>
              <a:rPr lang="ru-RU" sz="4000" dirty="0" smtClean="0">
                <a:solidFill>
                  <a:srgbClr val="FF0000"/>
                </a:solidFill>
              </a:rPr>
              <a:t> добавки </a:t>
            </a:r>
            <a:r>
              <a:rPr lang="ru-RU" sz="2900" dirty="0" smtClean="0"/>
              <a:t>- </a:t>
            </a:r>
            <a:r>
              <a:rPr lang="ru-RU" sz="2900" dirty="0" err="1" smtClean="0"/>
              <a:t>група</a:t>
            </a:r>
            <a:r>
              <a:rPr lang="ru-RU" sz="2900" dirty="0" smtClean="0"/>
              <a:t> </a:t>
            </a:r>
            <a:r>
              <a:rPr lang="ru-RU" sz="2900" dirty="0" err="1" smtClean="0"/>
              <a:t>природних</a:t>
            </a:r>
            <a:r>
              <a:rPr lang="ru-RU" sz="2900" dirty="0" smtClean="0"/>
              <a:t> </a:t>
            </a:r>
            <a:r>
              <a:rPr lang="ru-RU" sz="2900" dirty="0" err="1" smtClean="0"/>
              <a:t>або</a:t>
            </a:r>
            <a:r>
              <a:rPr lang="ru-RU" sz="2900" dirty="0" smtClean="0"/>
              <a:t> </a:t>
            </a:r>
            <a:r>
              <a:rPr lang="ru-RU" sz="2900" dirty="0" err="1" smtClean="0"/>
              <a:t>синтетичних</a:t>
            </a:r>
            <a:r>
              <a:rPr lang="ru-RU" sz="2900" dirty="0" smtClean="0"/>
              <a:t> </a:t>
            </a:r>
            <a:r>
              <a:rPr lang="ru-RU" sz="2900" dirty="0" err="1" smtClean="0"/>
              <a:t>речовин</a:t>
            </a:r>
            <a:r>
              <a:rPr lang="ru-RU" sz="2900" dirty="0" smtClean="0"/>
              <a:t>, </a:t>
            </a:r>
            <a:r>
              <a:rPr lang="ru-RU" sz="2900" dirty="0" err="1" smtClean="0"/>
              <a:t>які</a:t>
            </a:r>
            <a:r>
              <a:rPr lang="ru-RU" sz="2900" dirty="0" smtClean="0"/>
              <a:t> </a:t>
            </a:r>
            <a:r>
              <a:rPr lang="ru-RU" sz="2900" dirty="0" err="1" smtClean="0"/>
              <a:t>додають</a:t>
            </a:r>
            <a:r>
              <a:rPr lang="ru-RU" sz="2900" dirty="0" smtClean="0"/>
              <a:t> до </a:t>
            </a:r>
            <a:r>
              <a:rPr lang="ru-RU" sz="2900" dirty="0" err="1" smtClean="0"/>
              <a:t>продовольчої</a:t>
            </a:r>
            <a:r>
              <a:rPr lang="ru-RU" sz="2900" dirty="0" smtClean="0"/>
              <a:t> </a:t>
            </a:r>
            <a:r>
              <a:rPr lang="ru-RU" sz="2900" dirty="0" err="1" smtClean="0"/>
              <a:t>сировини</a:t>
            </a:r>
            <a:r>
              <a:rPr lang="ru-RU" sz="2900" dirty="0" smtClean="0"/>
              <a:t>, </a:t>
            </a:r>
            <a:r>
              <a:rPr lang="ru-RU" sz="2900" dirty="0" err="1" smtClean="0"/>
              <a:t>напівфабрикатів</a:t>
            </a:r>
            <a:r>
              <a:rPr lang="ru-RU" sz="2900" dirty="0" smtClean="0"/>
              <a:t> </a:t>
            </a:r>
            <a:r>
              <a:rPr lang="ru-RU" sz="2900" dirty="0" err="1" smtClean="0"/>
              <a:t>або</a:t>
            </a:r>
            <a:r>
              <a:rPr lang="ru-RU" sz="2900" dirty="0" smtClean="0"/>
              <a:t> </a:t>
            </a:r>
            <a:r>
              <a:rPr lang="ru-RU" sz="2900" dirty="0" err="1" smtClean="0"/>
              <a:t>готових</a:t>
            </a:r>
            <a:r>
              <a:rPr lang="ru-RU" sz="2900" dirty="0" smtClean="0"/>
              <a:t> </a:t>
            </a:r>
            <a:r>
              <a:rPr lang="ru-RU" sz="2900" dirty="0" err="1" smtClean="0"/>
              <a:t>продуктів</a:t>
            </a:r>
            <a:r>
              <a:rPr lang="ru-RU" sz="29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1571604" y="2428868"/>
          <a:ext cx="721523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1143000"/>
          </a:xfrm>
        </p:spPr>
        <p:txBody>
          <a:bodyPr/>
          <a:lstStyle/>
          <a:p>
            <a:r>
              <a:rPr lang="uk-UA" dirty="0" smtClean="0"/>
              <a:t>Мета використання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214414" y="1500174"/>
          <a:ext cx="6691338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142852"/>
            <a:ext cx="3714776" cy="608630"/>
          </a:xfrm>
        </p:spPr>
        <p:txBody>
          <a:bodyPr/>
          <a:lstStyle/>
          <a:p>
            <a:r>
              <a:rPr lang="uk-UA" dirty="0" smtClean="0"/>
              <a:t>Класифікація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1071546"/>
          <a:ext cx="7500990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-642974" y="928670"/>
          <a:ext cx="8643998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Овал 6"/>
          <p:cNvSpPr/>
          <p:nvPr/>
        </p:nvSpPr>
        <p:spPr>
          <a:xfrm>
            <a:off x="2643174" y="2928934"/>
            <a:ext cx="2143140" cy="17859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ДОБАВКИ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1439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/>
              <a:t>Барвники</a:t>
            </a:r>
            <a:r>
              <a:rPr lang="ru-RU" i="1" dirty="0" smtClean="0"/>
              <a:t> (Е100 - Е199) - </a:t>
            </a:r>
            <a:r>
              <a:rPr lang="ru-RU" i="1" dirty="0" err="1" smtClean="0"/>
              <a:t>надають</a:t>
            </a:r>
            <a:r>
              <a:rPr lang="ru-RU" i="1" dirty="0" smtClean="0"/>
              <a:t> продуктам </a:t>
            </a:r>
            <a:r>
              <a:rPr lang="ru-RU" i="1" dirty="0" err="1" smtClean="0"/>
              <a:t>більш</a:t>
            </a:r>
            <a:r>
              <a:rPr lang="ru-RU" i="1" dirty="0" smtClean="0"/>
              <a:t> </a:t>
            </a:r>
            <a:r>
              <a:rPr lang="ru-RU" i="1" dirty="0" err="1" smtClean="0"/>
              <a:t>привабливого</a:t>
            </a:r>
            <a:r>
              <a:rPr lang="ru-RU" i="1" dirty="0" smtClean="0"/>
              <a:t>, </a:t>
            </a:r>
            <a:r>
              <a:rPr lang="ru-RU" i="1" dirty="0" err="1" smtClean="0"/>
              <a:t>стійкого</a:t>
            </a:r>
            <a:r>
              <a:rPr lang="ru-RU" i="1" dirty="0" smtClean="0"/>
              <a:t> </a:t>
            </a:r>
            <a:r>
              <a:rPr lang="ru-RU" i="1" dirty="0" err="1" smtClean="0"/>
              <a:t>кольору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err="1" smtClean="0"/>
              <a:t>Консерванти</a:t>
            </a:r>
            <a:r>
              <a:rPr lang="ru-RU" i="1" dirty="0" smtClean="0"/>
              <a:t> (Е200 - Е299) - </a:t>
            </a:r>
            <a:r>
              <a:rPr lang="ru-RU" i="1" dirty="0" err="1" smtClean="0"/>
              <a:t>продовжують</a:t>
            </a:r>
            <a:r>
              <a:rPr lang="ru-RU" i="1" dirty="0" smtClean="0"/>
              <a:t> реальный </a:t>
            </a:r>
            <a:r>
              <a:rPr lang="ru-RU" i="1" dirty="0" err="1" smtClean="0"/>
              <a:t>термін</a:t>
            </a:r>
            <a:r>
              <a:rPr lang="ru-RU" i="1" dirty="0" smtClean="0"/>
              <a:t> </a:t>
            </a:r>
            <a:r>
              <a:rPr lang="ru-RU" i="1" dirty="0" err="1" smtClean="0"/>
              <a:t>зберігання</a:t>
            </a:r>
            <a:r>
              <a:rPr lang="ru-RU" i="1" dirty="0" smtClean="0"/>
              <a:t> </a:t>
            </a:r>
            <a:r>
              <a:rPr lang="ru-RU" i="1" dirty="0" err="1" smtClean="0"/>
              <a:t>харчових</a:t>
            </a:r>
            <a:r>
              <a:rPr lang="ru-RU" i="1" dirty="0" smtClean="0"/>
              <a:t> </a:t>
            </a:r>
            <a:r>
              <a:rPr lang="ru-RU" i="1" dirty="0" err="1" smtClean="0"/>
              <a:t>продуктів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err="1" smtClean="0"/>
              <a:t>Антиокислювачі</a:t>
            </a:r>
            <a:r>
              <a:rPr lang="ru-RU" i="1" dirty="0" smtClean="0"/>
              <a:t> (</a:t>
            </a:r>
            <a:r>
              <a:rPr lang="ru-RU" i="1" dirty="0" smtClean="0"/>
              <a:t>Е300 - Е399) - </a:t>
            </a:r>
            <a:r>
              <a:rPr lang="ru-RU" i="1" dirty="0" err="1" smtClean="0"/>
              <a:t>пригнічують</a:t>
            </a:r>
            <a:r>
              <a:rPr lang="ru-RU" i="1" dirty="0" smtClean="0"/>
              <a:t> </a:t>
            </a:r>
            <a:r>
              <a:rPr lang="ru-RU" i="1" dirty="0" err="1" smtClean="0"/>
              <a:t>процеси</a:t>
            </a:r>
            <a:r>
              <a:rPr lang="ru-RU" i="1" dirty="0" smtClean="0"/>
              <a:t> </a:t>
            </a:r>
            <a:r>
              <a:rPr lang="ru-RU" i="1" dirty="0" err="1" smtClean="0"/>
              <a:t>окислення</a:t>
            </a:r>
            <a:r>
              <a:rPr lang="ru-RU" i="1" dirty="0" smtClean="0"/>
              <a:t> </a:t>
            </a:r>
            <a:r>
              <a:rPr lang="ru-RU" i="1" dirty="0" err="1" smtClean="0"/>
              <a:t>збільшуючи</a:t>
            </a:r>
            <a:r>
              <a:rPr lang="ru-RU" i="1" dirty="0" smtClean="0"/>
              <a:t> </a:t>
            </a:r>
            <a:r>
              <a:rPr lang="ru-RU" i="1" dirty="0" err="1" smtClean="0"/>
              <a:t>термін</a:t>
            </a:r>
            <a:r>
              <a:rPr lang="ru-RU" i="1" dirty="0" smtClean="0"/>
              <a:t> </a:t>
            </a:r>
            <a:r>
              <a:rPr lang="ru-RU" i="1" dirty="0" err="1" smtClean="0"/>
              <a:t>зберігання</a:t>
            </a:r>
            <a:r>
              <a:rPr lang="ru-RU" i="1" dirty="0" smtClean="0"/>
              <a:t> </a:t>
            </a:r>
            <a:r>
              <a:rPr lang="ru-RU" i="1" dirty="0" err="1" smtClean="0"/>
              <a:t>харчових</a:t>
            </a:r>
            <a:r>
              <a:rPr lang="ru-RU" i="1" dirty="0" smtClean="0"/>
              <a:t> </a:t>
            </a:r>
            <a:r>
              <a:rPr lang="ru-RU" i="1" dirty="0" err="1" smtClean="0"/>
              <a:t>продуктів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err="1" smtClean="0"/>
              <a:t>Стабілізатори</a:t>
            </a:r>
            <a:r>
              <a:rPr lang="ru-RU" i="1" dirty="0" smtClean="0"/>
              <a:t>, </a:t>
            </a:r>
            <a:r>
              <a:rPr lang="ru-RU" i="1" dirty="0" err="1" smtClean="0"/>
              <a:t>загущувачі</a:t>
            </a:r>
            <a:r>
              <a:rPr lang="ru-RU" i="1" dirty="0" smtClean="0"/>
              <a:t> </a:t>
            </a:r>
            <a:r>
              <a:rPr lang="ru-RU" i="1" dirty="0" err="1" smtClean="0"/>
              <a:t>і</a:t>
            </a:r>
            <a:r>
              <a:rPr lang="ru-RU" i="1" dirty="0" smtClean="0"/>
              <a:t> </a:t>
            </a:r>
            <a:r>
              <a:rPr lang="ru-RU" i="1" dirty="0" err="1" smtClean="0"/>
              <a:t>емульгатори</a:t>
            </a:r>
            <a:r>
              <a:rPr lang="ru-RU" i="1" dirty="0" smtClean="0"/>
              <a:t> (Е400 - Е499) - </a:t>
            </a:r>
            <a:r>
              <a:rPr lang="ru-RU" i="1" dirty="0" err="1" smtClean="0"/>
              <a:t>група</a:t>
            </a:r>
            <a:r>
              <a:rPr lang="ru-RU" i="1" dirty="0" smtClean="0"/>
              <a:t> </a:t>
            </a:r>
            <a:r>
              <a:rPr lang="ru-RU" i="1" dirty="0" err="1" smtClean="0"/>
              <a:t>харчових</a:t>
            </a:r>
            <a:r>
              <a:rPr lang="ru-RU" i="1" dirty="0" smtClean="0"/>
              <a:t> добавок, </a:t>
            </a:r>
            <a:r>
              <a:rPr lang="ru-RU" i="1" dirty="0" err="1" smtClean="0"/>
              <a:t>які</a:t>
            </a:r>
            <a:r>
              <a:rPr lang="ru-RU" i="1" dirty="0" smtClean="0"/>
              <a:t> </a:t>
            </a:r>
            <a:r>
              <a:rPr lang="ru-RU" i="1" dirty="0" err="1" smtClean="0"/>
              <a:t>роблять</a:t>
            </a:r>
            <a:r>
              <a:rPr lang="ru-RU" i="1" dirty="0" smtClean="0"/>
              <a:t> продукт </a:t>
            </a:r>
            <a:r>
              <a:rPr lang="ru-RU" i="1" dirty="0" err="1" smtClean="0"/>
              <a:t>більш</a:t>
            </a:r>
            <a:r>
              <a:rPr lang="ru-RU" i="1" dirty="0" smtClean="0"/>
              <a:t> </a:t>
            </a:r>
            <a:r>
              <a:rPr lang="ru-RU" i="1" dirty="0" err="1" smtClean="0"/>
              <a:t>стійким</a:t>
            </a:r>
            <a:r>
              <a:rPr lang="ru-RU" i="1" dirty="0" smtClean="0"/>
              <a:t> </a:t>
            </a:r>
            <a:r>
              <a:rPr lang="ru-RU" i="1" dirty="0" err="1" smtClean="0"/>
              <a:t>або</a:t>
            </a:r>
            <a:r>
              <a:rPr lang="ru-RU" i="1" dirty="0" smtClean="0"/>
              <a:t> </a:t>
            </a:r>
            <a:r>
              <a:rPr lang="ru-RU" i="1" dirty="0" err="1" smtClean="0"/>
              <a:t>надають</a:t>
            </a:r>
            <a:r>
              <a:rPr lang="ru-RU" i="1" dirty="0" smtClean="0"/>
              <a:t> </a:t>
            </a:r>
            <a:r>
              <a:rPr lang="ru-RU" i="1" dirty="0" err="1" smtClean="0"/>
              <a:t>харчовим</a:t>
            </a:r>
            <a:r>
              <a:rPr lang="ru-RU" i="1" dirty="0" smtClean="0"/>
              <a:t> продуктам вид та форму, </a:t>
            </a:r>
            <a:r>
              <a:rPr lang="ru-RU" i="1" dirty="0" err="1" smtClean="0"/>
              <a:t>більш</a:t>
            </a:r>
            <a:r>
              <a:rPr lang="ru-RU" i="1" dirty="0" smtClean="0"/>
              <a:t> </a:t>
            </a:r>
            <a:r>
              <a:rPr lang="ru-RU" i="1" dirty="0" err="1" smtClean="0"/>
              <a:t>зручну</a:t>
            </a:r>
            <a:r>
              <a:rPr lang="ru-RU" i="1" dirty="0" smtClean="0"/>
              <a:t> для </a:t>
            </a:r>
            <a:r>
              <a:rPr lang="ru-RU" i="1" dirty="0" err="1" smtClean="0"/>
              <a:t>вживання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err="1" smtClean="0"/>
              <a:t>Регулятори</a:t>
            </a:r>
            <a:r>
              <a:rPr lang="ru-RU" i="1" dirty="0" smtClean="0"/>
              <a:t> </a:t>
            </a:r>
            <a:r>
              <a:rPr lang="ru-RU" i="1" dirty="0" err="1" smtClean="0"/>
              <a:t>кислотності</a:t>
            </a:r>
            <a:r>
              <a:rPr lang="ru-RU" i="1" dirty="0" smtClean="0"/>
              <a:t> (</a:t>
            </a:r>
            <a:r>
              <a:rPr lang="en-US" i="1" dirty="0" smtClean="0"/>
              <a:t>pH) </a:t>
            </a:r>
            <a:r>
              <a:rPr lang="ru-RU" i="1" dirty="0" smtClean="0"/>
              <a:t>та </a:t>
            </a:r>
            <a:r>
              <a:rPr lang="ru-RU" i="1" dirty="0" err="1" smtClean="0"/>
              <a:t>речовини</a:t>
            </a:r>
            <a:r>
              <a:rPr lang="ru-RU" i="1" dirty="0" smtClean="0"/>
              <a:t> </a:t>
            </a:r>
            <a:r>
              <a:rPr lang="ru-RU" i="1" dirty="0" err="1" smtClean="0"/>
              <a:t>проти</a:t>
            </a:r>
            <a:r>
              <a:rPr lang="ru-RU" i="1" dirty="0" smtClean="0"/>
              <a:t> </a:t>
            </a:r>
            <a:r>
              <a:rPr lang="ru-RU" i="1" dirty="0" err="1" smtClean="0"/>
              <a:t>злежування</a:t>
            </a:r>
            <a:r>
              <a:rPr lang="ru-RU" i="1" dirty="0" smtClean="0"/>
              <a:t>, </a:t>
            </a:r>
            <a:r>
              <a:rPr lang="ru-RU" i="1" dirty="0" err="1" smtClean="0"/>
              <a:t>комкування</a:t>
            </a:r>
            <a:r>
              <a:rPr lang="ru-RU" i="1" dirty="0" smtClean="0"/>
              <a:t> (Е500 - Е599) - </a:t>
            </a:r>
            <a:r>
              <a:rPr lang="ru-RU" i="1" dirty="0" err="1" smtClean="0"/>
              <a:t>група</a:t>
            </a:r>
            <a:r>
              <a:rPr lang="ru-RU" i="1" dirty="0" smtClean="0"/>
              <a:t> </a:t>
            </a:r>
            <a:r>
              <a:rPr lang="ru-RU" i="1" dirty="0" err="1" smtClean="0"/>
              <a:t>харчових</a:t>
            </a:r>
            <a:r>
              <a:rPr lang="ru-RU" i="1" dirty="0" smtClean="0"/>
              <a:t> добавок, </a:t>
            </a:r>
            <a:r>
              <a:rPr lang="ru-RU" i="1" dirty="0" err="1" smtClean="0"/>
              <a:t>які</a:t>
            </a:r>
            <a:r>
              <a:rPr lang="ru-RU" i="1" dirty="0" smtClean="0"/>
              <a:t> </a:t>
            </a:r>
            <a:r>
              <a:rPr lang="ru-RU" i="1" dirty="0" err="1" smtClean="0"/>
              <a:t>регулюють</a:t>
            </a:r>
            <a:r>
              <a:rPr lang="ru-RU" i="1" dirty="0" smtClean="0"/>
              <a:t> в першу </a:t>
            </a:r>
            <a:r>
              <a:rPr lang="ru-RU" i="1" dirty="0" err="1" smtClean="0"/>
              <a:t>чергу</a:t>
            </a:r>
            <a:r>
              <a:rPr lang="ru-RU" i="1" dirty="0" smtClean="0"/>
              <a:t> </a:t>
            </a:r>
            <a:r>
              <a:rPr lang="ru-RU" i="1" dirty="0" err="1" smtClean="0"/>
              <a:t>кислотність</a:t>
            </a:r>
            <a:r>
              <a:rPr lang="ru-RU" i="1" dirty="0" smtClean="0"/>
              <a:t>, </a:t>
            </a:r>
            <a:r>
              <a:rPr lang="ru-RU" i="1" dirty="0" err="1" smtClean="0"/>
              <a:t>сипучість</a:t>
            </a:r>
            <a:r>
              <a:rPr lang="ru-RU" i="1" dirty="0" smtClean="0"/>
              <a:t>, </a:t>
            </a:r>
            <a:r>
              <a:rPr lang="ru-RU" i="1" dirty="0" err="1" smtClean="0"/>
              <a:t>однорідність</a:t>
            </a:r>
            <a:r>
              <a:rPr lang="ru-RU" i="1" dirty="0" smtClean="0"/>
              <a:t> </a:t>
            </a:r>
            <a:r>
              <a:rPr lang="ru-RU" i="1" dirty="0" err="1" smtClean="0"/>
              <a:t>продуктів</a:t>
            </a:r>
            <a:r>
              <a:rPr lang="ru-RU" i="1" dirty="0" smtClean="0"/>
              <a:t> </a:t>
            </a:r>
            <a:r>
              <a:rPr lang="ru-RU" i="1" dirty="0" err="1" smtClean="0"/>
              <a:t>харчування</a:t>
            </a:r>
            <a:r>
              <a:rPr lang="ru-RU" i="1" dirty="0" smtClean="0"/>
              <a:t> для </a:t>
            </a:r>
            <a:r>
              <a:rPr lang="ru-RU" i="1" dirty="0" err="1" smtClean="0"/>
              <a:t>загального</a:t>
            </a:r>
            <a:r>
              <a:rPr lang="ru-RU" i="1" dirty="0" smtClean="0"/>
              <a:t> </a:t>
            </a:r>
            <a:r>
              <a:rPr lang="ru-RU" i="1" dirty="0" err="1" smtClean="0"/>
              <a:t>вигляду</a:t>
            </a:r>
            <a:r>
              <a:rPr lang="ru-RU" i="1" dirty="0" smtClean="0"/>
              <a:t> </a:t>
            </a:r>
            <a:r>
              <a:rPr lang="ru-RU" i="1" dirty="0" err="1" smtClean="0"/>
              <a:t>продуктів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err="1" smtClean="0"/>
              <a:t>Ароматизатори</a:t>
            </a:r>
            <a:r>
              <a:rPr lang="ru-RU" i="1" dirty="0" smtClean="0"/>
              <a:t> (Е600 </a:t>
            </a:r>
            <a:r>
              <a:rPr lang="ru-RU" i="1" dirty="0" smtClean="0"/>
              <a:t>- </a:t>
            </a:r>
            <a:r>
              <a:rPr lang="ru-RU" i="1" dirty="0" smtClean="0"/>
              <a:t>Е699) -  </a:t>
            </a:r>
            <a:r>
              <a:rPr lang="ru-RU" i="1" dirty="0" err="1" smtClean="0"/>
              <a:t>група</a:t>
            </a:r>
            <a:r>
              <a:rPr lang="ru-RU" i="1" dirty="0" smtClean="0"/>
              <a:t> </a:t>
            </a:r>
            <a:r>
              <a:rPr lang="ru-RU" i="1" dirty="0" smtClean="0"/>
              <a:t>добавок, </a:t>
            </a:r>
            <a:r>
              <a:rPr lang="ru-RU" i="1" dirty="0" err="1" smtClean="0"/>
              <a:t>створює</a:t>
            </a:r>
            <a:r>
              <a:rPr lang="ru-RU" i="1" dirty="0" smtClean="0"/>
              <a:t> </a:t>
            </a:r>
            <a:r>
              <a:rPr lang="ru-RU" i="1" dirty="0" smtClean="0"/>
              <a:t>в готовому </a:t>
            </a:r>
            <a:r>
              <a:rPr lang="ru-RU" i="1" dirty="0" err="1" smtClean="0"/>
              <a:t>продукті</a:t>
            </a:r>
            <a:r>
              <a:rPr lang="ru-RU" i="1" dirty="0" smtClean="0"/>
              <a:t> </a:t>
            </a:r>
            <a:r>
              <a:rPr lang="ru-RU" i="1" dirty="0" err="1" smtClean="0"/>
              <a:t>приємный</a:t>
            </a:r>
            <a:r>
              <a:rPr lang="ru-RU" i="1" dirty="0" smtClean="0"/>
              <a:t> </a:t>
            </a:r>
            <a:r>
              <a:rPr lang="ru-RU" i="1" dirty="0" smtClean="0"/>
              <a:t>для </a:t>
            </a:r>
            <a:r>
              <a:rPr lang="ru-RU" i="1" dirty="0" err="1" smtClean="0"/>
              <a:t>споживача</a:t>
            </a:r>
            <a:r>
              <a:rPr lang="ru-RU" i="1" dirty="0" smtClean="0"/>
              <a:t> смак та аромат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err="1" smtClean="0"/>
              <a:t>Антибіотики</a:t>
            </a:r>
            <a:r>
              <a:rPr lang="ru-RU" i="1" dirty="0" smtClean="0"/>
              <a:t> (Е700 - Е799) - </a:t>
            </a:r>
            <a:r>
              <a:rPr lang="ru-RU" i="1" dirty="0" err="1" smtClean="0"/>
              <a:t>речовини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пригнічують</a:t>
            </a:r>
            <a:r>
              <a:rPr lang="ru-RU" i="1" dirty="0" smtClean="0"/>
              <a:t> </a:t>
            </a:r>
            <a:r>
              <a:rPr lang="ru-RU" i="1" dirty="0" err="1" smtClean="0"/>
              <a:t>ріст</a:t>
            </a:r>
            <a:r>
              <a:rPr lang="ru-RU" i="1" dirty="0" smtClean="0"/>
              <a:t> </a:t>
            </a:r>
            <a:r>
              <a:rPr lang="ru-RU" i="1" dirty="0" err="1" smtClean="0"/>
              <a:t>живих</a:t>
            </a:r>
            <a:r>
              <a:rPr lang="ru-RU" i="1" dirty="0" smtClean="0"/>
              <a:t> </a:t>
            </a:r>
            <a:r>
              <a:rPr lang="ru-RU" i="1" dirty="0" err="1" smtClean="0"/>
              <a:t>клітин</a:t>
            </a:r>
            <a:r>
              <a:rPr lang="ru-RU" i="1" dirty="0" smtClean="0"/>
              <a:t> (в першу </a:t>
            </a:r>
            <a:r>
              <a:rPr lang="ru-RU" i="1" dirty="0" err="1" smtClean="0"/>
              <a:t>чергу</a:t>
            </a:r>
            <a:r>
              <a:rPr lang="ru-RU" i="1" dirty="0" smtClean="0"/>
              <a:t> </a:t>
            </a:r>
            <a:r>
              <a:rPr lang="ru-RU" i="1" dirty="0" err="1" smtClean="0"/>
              <a:t>мікроорганізмів</a:t>
            </a:r>
            <a:r>
              <a:rPr lang="ru-RU" i="1" dirty="0" smtClean="0"/>
              <a:t>). </a:t>
            </a:r>
            <a:endParaRPr lang="ru-RU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71472" y="428604"/>
            <a:ext cx="7572428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Е добавки, </a:t>
            </a:r>
            <a:r>
              <a:rPr lang="ru-RU" dirty="0" err="1" smtClean="0"/>
              <a:t>що</a:t>
            </a:r>
            <a:r>
              <a:rPr lang="ru-RU" dirty="0" smtClean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err="1" smtClean="0"/>
              <a:t>сприяють</a:t>
            </a:r>
            <a:r>
              <a:rPr lang="ru-RU" dirty="0" smtClean="0"/>
              <a:t> </a:t>
            </a:r>
            <a:r>
              <a:rPr lang="ru-RU" dirty="0" err="1" smtClean="0"/>
              <a:t>виникненню</a:t>
            </a:r>
            <a:r>
              <a:rPr lang="ru-RU" dirty="0" smtClean="0"/>
              <a:t> </a:t>
            </a:r>
            <a:r>
              <a:rPr lang="ru-RU" dirty="0" err="1" smtClean="0"/>
              <a:t>ракових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 - </a:t>
            </a:r>
            <a:r>
              <a:rPr lang="ru-RU" dirty="0" smtClean="0">
                <a:solidFill>
                  <a:srgbClr val="FF0000"/>
                </a:solidFill>
              </a:rPr>
              <a:t>103, 105, 130, 131, 142, </a:t>
            </a:r>
            <a:r>
              <a:rPr lang="ru-RU" dirty="0" smtClean="0">
                <a:solidFill>
                  <a:srgbClr val="FF0000"/>
                </a:solidFill>
              </a:rPr>
              <a:t>210-217</a:t>
            </a:r>
            <a:r>
              <a:rPr lang="ru-RU" dirty="0" smtClean="0">
                <a:solidFill>
                  <a:srgbClr val="FF0000"/>
                </a:solidFill>
              </a:rPr>
              <a:t>, 240, 330, </a:t>
            </a:r>
            <a:r>
              <a:rPr lang="ru-RU" dirty="0" smtClean="0">
                <a:solidFill>
                  <a:srgbClr val="FF0000"/>
                </a:solidFill>
              </a:rPr>
              <a:t>447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викликати</a:t>
            </a:r>
            <a:r>
              <a:rPr lang="ru-RU" dirty="0" smtClean="0"/>
              <a:t> </a:t>
            </a:r>
            <a:r>
              <a:rPr lang="ru-RU" dirty="0" err="1" smtClean="0"/>
              <a:t>розлад</a:t>
            </a:r>
            <a:r>
              <a:rPr lang="ru-RU" dirty="0" smtClean="0"/>
              <a:t> </a:t>
            </a:r>
            <a:r>
              <a:rPr lang="ru-RU" dirty="0" err="1" smtClean="0"/>
              <a:t>шлунка</a:t>
            </a:r>
            <a:r>
              <a:rPr lang="ru-RU" dirty="0" smtClean="0"/>
              <a:t> –  </a:t>
            </a:r>
            <a:r>
              <a:rPr lang="ru-RU" dirty="0" smtClean="0">
                <a:solidFill>
                  <a:srgbClr val="FF0000"/>
                </a:solidFill>
              </a:rPr>
              <a:t>221-226</a:t>
            </a:r>
            <a:r>
              <a:rPr lang="ru-RU" dirty="0" smtClean="0">
                <a:solidFill>
                  <a:srgbClr val="FF0000"/>
                </a:solidFill>
              </a:rPr>
              <a:t>; </a:t>
            </a:r>
            <a:r>
              <a:rPr lang="ru-RU" dirty="0" smtClean="0">
                <a:solidFill>
                  <a:srgbClr val="FF0000"/>
                </a:solidFill>
              </a:rPr>
              <a:t>311, 322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338-341, </a:t>
            </a:r>
            <a:r>
              <a:rPr lang="ru-RU" dirty="0" smtClean="0">
                <a:solidFill>
                  <a:srgbClr val="FF0000"/>
                </a:solidFill>
              </a:rPr>
              <a:t>407, 450, </a:t>
            </a:r>
            <a:r>
              <a:rPr lang="ru-RU" dirty="0" smtClean="0">
                <a:solidFill>
                  <a:srgbClr val="FF0000"/>
                </a:solidFill>
              </a:rPr>
              <a:t>461-466</a:t>
            </a:r>
            <a:endParaRPr lang="ru-RU" dirty="0" smtClean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dirty="0" err="1" smtClean="0"/>
              <a:t>підвищують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холестерину в </a:t>
            </a:r>
            <a:r>
              <a:rPr lang="ru-RU" dirty="0" err="1" smtClean="0"/>
              <a:t>крові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FF0000"/>
                </a:solidFill>
              </a:rPr>
              <a:t>320, 321</a:t>
            </a:r>
            <a:endParaRPr lang="ru-RU" dirty="0" smtClean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dirty="0" err="1" smtClean="0"/>
              <a:t>викликають</a:t>
            </a:r>
            <a:r>
              <a:rPr lang="ru-RU" dirty="0" smtClean="0"/>
              <a:t> </a:t>
            </a:r>
            <a:r>
              <a:rPr lang="ru-RU" dirty="0" err="1" smtClean="0"/>
              <a:t>алергію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FF0000"/>
                </a:solidFill>
              </a:rPr>
              <a:t>230-232</a:t>
            </a:r>
            <a:r>
              <a:rPr lang="ru-RU" dirty="0" smtClean="0">
                <a:solidFill>
                  <a:srgbClr val="FF0000"/>
                </a:solidFill>
              </a:rPr>
              <a:t>, 239, </a:t>
            </a:r>
            <a:r>
              <a:rPr lang="ru-RU" dirty="0" smtClean="0">
                <a:solidFill>
                  <a:srgbClr val="FF0000"/>
                </a:solidFill>
              </a:rPr>
              <a:t>311-313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1785918" y="3143248"/>
          <a:ext cx="6072230" cy="3571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Прямоугольник 16"/>
          <p:cNvSpPr/>
          <p:nvPr/>
        </p:nvSpPr>
        <p:spPr>
          <a:xfrm rot="21118502">
            <a:off x="69025" y="952252"/>
            <a:ext cx="828838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</a:t>
            </a:r>
          </a:p>
          <a:p>
            <a:pPr algn="ctr"/>
            <a:r>
              <a:rPr lang="uk-UA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uk-UA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Й</a:t>
            </a:r>
          </a:p>
          <a:p>
            <a:pPr algn="ctr"/>
            <a:r>
              <a:rPr lang="uk-UA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</a:t>
            </a:r>
          </a:p>
          <a:p>
            <a:pPr algn="ctr"/>
            <a:r>
              <a:rPr lang="uk-UA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uk-UA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</a:t>
            </a:r>
          </a:p>
          <a:p>
            <a:pPr algn="ctr"/>
            <a:r>
              <a:rPr lang="uk-UA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uk-UA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</a:t>
            </a:r>
          </a:p>
          <a:p>
            <a:pPr algn="ctr"/>
            <a:r>
              <a:rPr lang="uk-UA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</a:p>
          <a:p>
            <a:pPr algn="ctr"/>
            <a:r>
              <a:rPr lang="uk-UA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uk-UA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</a:t>
            </a:r>
          </a:p>
          <a:p>
            <a:pPr algn="ctr"/>
            <a:r>
              <a:rPr lang="uk-UA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</a:t>
            </a:r>
          </a:p>
          <a:p>
            <a:pPr algn="ctr"/>
            <a:r>
              <a:rPr lang="uk-UA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</a:t>
            </a:r>
          </a:p>
          <a:p>
            <a:pPr algn="ctr"/>
            <a:r>
              <a:rPr lang="uk-UA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</a:t>
            </a:r>
          </a:p>
          <a:p>
            <a:pPr algn="ctr"/>
            <a:r>
              <a:rPr lang="uk-UA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</a:t>
            </a:r>
            <a:endParaRPr lang="ru-RU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7643866" cy="521495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400" i="1" u="sng" dirty="0" smtClean="0"/>
              <a:t>АСПАРТАМ</a:t>
            </a:r>
          </a:p>
          <a:p>
            <a:r>
              <a:rPr lang="ru-RU" sz="2400" dirty="0" smtClean="0"/>
              <a:t>Цей </a:t>
            </a:r>
            <a:r>
              <a:rPr lang="ru-RU" sz="2400" dirty="0" err="1" smtClean="0"/>
              <a:t>підсолоджувач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позначається</a:t>
            </a:r>
            <a:r>
              <a:rPr lang="ru-RU" sz="2400" dirty="0" smtClean="0"/>
              <a:t>  Е951 (</a:t>
            </a:r>
            <a:r>
              <a:rPr lang="ru-RU" sz="2400" dirty="0" err="1" smtClean="0"/>
              <a:t>фенилаланін</a:t>
            </a:r>
            <a:r>
              <a:rPr lang="ru-RU" sz="2400" dirty="0" smtClean="0"/>
              <a:t>).</a:t>
            </a:r>
          </a:p>
          <a:p>
            <a:r>
              <a:rPr lang="uk-UA" sz="2400" dirty="0" smtClean="0"/>
              <a:t>0,33 л </a:t>
            </a:r>
            <a:r>
              <a:rPr lang="uk-UA" sz="2400" dirty="0" err="1" smtClean="0"/>
              <a:t>аспартаму</a:t>
            </a:r>
            <a:r>
              <a:rPr lang="uk-UA" sz="2400" dirty="0" smtClean="0"/>
              <a:t> – 7 столових </a:t>
            </a:r>
            <a:r>
              <a:rPr lang="uk-UA" sz="2400" dirty="0" err="1" smtClean="0"/>
              <a:t>л.”цукру”</a:t>
            </a:r>
            <a:endParaRPr lang="ru-RU" sz="2400" dirty="0" smtClean="0"/>
          </a:p>
          <a:p>
            <a:r>
              <a:rPr lang="ru-RU" sz="2400" dirty="0" smtClean="0"/>
              <a:t>Є </a:t>
            </a:r>
            <a:r>
              <a:rPr lang="ru-RU" sz="2400" dirty="0" err="1" smtClean="0"/>
              <a:t>присутнім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ніж</a:t>
            </a:r>
            <a:r>
              <a:rPr lang="ru-RU" sz="2400" dirty="0" smtClean="0"/>
              <a:t> в 50</a:t>
            </a:r>
            <a:r>
              <a:rPr lang="ru-RU" sz="2400" dirty="0" smtClean="0"/>
              <a:t>% </a:t>
            </a:r>
            <a:r>
              <a:rPr lang="ru-RU" sz="2400" dirty="0" err="1" smtClean="0"/>
              <a:t>продуктів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Використається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жувальних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гумках</a:t>
            </a:r>
            <a:r>
              <a:rPr lang="ru-RU" sz="2400" dirty="0" smtClean="0"/>
              <a:t>, </a:t>
            </a:r>
            <a:r>
              <a:rPr lang="ru-RU" sz="2400" dirty="0" err="1" smtClean="0"/>
              <a:t>газованих</a:t>
            </a:r>
            <a:r>
              <a:rPr lang="ru-RU" sz="2400" dirty="0" smtClean="0"/>
              <a:t> напоях, </a:t>
            </a:r>
            <a:r>
              <a:rPr lang="ru-RU" sz="2400" dirty="0" err="1" smtClean="0"/>
              <a:t>дієтичних</a:t>
            </a:r>
            <a:r>
              <a:rPr lang="ru-RU" sz="2400" dirty="0" smtClean="0"/>
              <a:t> напоях, </a:t>
            </a:r>
            <a:r>
              <a:rPr lang="ru-RU" sz="2400" dirty="0" err="1" smtClean="0"/>
              <a:t>деяких</a:t>
            </a:r>
            <a:r>
              <a:rPr lang="ru-RU" sz="2400" dirty="0" smtClean="0"/>
              <a:t> продуктах для </a:t>
            </a:r>
            <a:r>
              <a:rPr lang="ru-RU" sz="2400" dirty="0" err="1" smtClean="0"/>
              <a:t>діабетиків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замінниках</a:t>
            </a:r>
            <a:r>
              <a:rPr lang="ru-RU" sz="2400" dirty="0" smtClean="0"/>
              <a:t> </a:t>
            </a:r>
            <a:r>
              <a:rPr lang="ru-RU" sz="2400" dirty="0" err="1" smtClean="0"/>
              <a:t>цукру</a:t>
            </a:r>
            <a:r>
              <a:rPr lang="ru-RU" sz="2400" dirty="0" smtClean="0"/>
              <a:t>, </a:t>
            </a:r>
            <a:r>
              <a:rPr lang="ru-RU" sz="2400" dirty="0" err="1" smtClean="0"/>
              <a:t>м’ятних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цукерках</a:t>
            </a:r>
            <a:r>
              <a:rPr lang="ru-RU" sz="2400" dirty="0" smtClean="0"/>
              <a:t>, </a:t>
            </a:r>
            <a:r>
              <a:rPr lang="ru-RU" sz="2400" dirty="0" err="1" smtClean="0"/>
              <a:t>біокефірі</a:t>
            </a:r>
            <a:r>
              <a:rPr lang="ru-RU" sz="2400" dirty="0" smtClean="0"/>
              <a:t>, </a:t>
            </a:r>
            <a:r>
              <a:rPr lang="ru-RU" sz="2400" dirty="0" smtClean="0"/>
              <a:t>томатному </a:t>
            </a:r>
            <a:r>
              <a:rPr lang="ru-RU" sz="2400" dirty="0" err="1" smtClean="0"/>
              <a:t>соусі</a:t>
            </a:r>
            <a:r>
              <a:rPr lang="ru-RU" sz="2400" dirty="0" smtClean="0"/>
              <a:t>, </a:t>
            </a:r>
            <a:r>
              <a:rPr lang="ru-RU" sz="2400" dirty="0" err="1" smtClean="0"/>
              <a:t>дитячих</a:t>
            </a:r>
            <a:r>
              <a:rPr lang="ru-RU" sz="2400" dirty="0" smtClean="0"/>
              <a:t> </a:t>
            </a:r>
            <a:r>
              <a:rPr lang="ru-RU" sz="2400" dirty="0" err="1" smtClean="0"/>
              <a:t>вітамінах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ліках</a:t>
            </a:r>
            <a:r>
              <a:rPr lang="ru-RU" sz="2400" dirty="0" smtClean="0"/>
              <a:t>. </a:t>
            </a:r>
          </a:p>
          <a:p>
            <a:r>
              <a:rPr lang="ru-RU" sz="2400" dirty="0" err="1" smtClean="0"/>
              <a:t>Ця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речовина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привести до </a:t>
            </a:r>
            <a:r>
              <a:rPr lang="ru-RU" sz="2400" dirty="0" err="1" smtClean="0"/>
              <a:t>порушення</a:t>
            </a:r>
            <a:r>
              <a:rPr lang="ru-RU" sz="2400" dirty="0" smtClean="0"/>
              <a:t> гормонального балансу. </a:t>
            </a:r>
            <a:r>
              <a:rPr lang="ru-RU" sz="2400" dirty="0" err="1" smtClean="0"/>
              <a:t>Продукти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містять</a:t>
            </a:r>
            <a:r>
              <a:rPr lang="ru-RU" sz="2400" dirty="0" smtClean="0"/>
              <a:t> </a:t>
            </a:r>
            <a:r>
              <a:rPr lang="ru-RU" sz="2400" dirty="0" err="1" smtClean="0"/>
              <a:t>аспартам</a:t>
            </a:r>
            <a:r>
              <a:rPr lang="ru-RU" sz="2400" dirty="0" smtClean="0"/>
              <a:t> особливо </a:t>
            </a:r>
            <a:r>
              <a:rPr lang="ru-RU" sz="2400" dirty="0" err="1" smtClean="0"/>
              <a:t>небезпечні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дітей</a:t>
            </a:r>
            <a:r>
              <a:rPr lang="ru-RU" sz="2400" dirty="0" smtClean="0"/>
              <a:t>, </a:t>
            </a:r>
            <a:r>
              <a:rPr lang="ru-RU" sz="2400" dirty="0" err="1" smtClean="0"/>
              <a:t>вагітних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жінок</a:t>
            </a:r>
            <a:r>
              <a:rPr lang="ru-RU" sz="2400" dirty="0" smtClean="0"/>
              <a:t>, </a:t>
            </a:r>
            <a:r>
              <a:rPr lang="ru-RU" sz="2400" dirty="0" err="1" smtClean="0"/>
              <a:t>діабетиків</a:t>
            </a:r>
            <a:r>
              <a:rPr lang="ru-RU" sz="2400" dirty="0" smtClean="0"/>
              <a:t>, людей,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страждають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ожирінням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захворюваннями</a:t>
            </a:r>
            <a:r>
              <a:rPr lang="ru-RU" sz="2400" dirty="0" smtClean="0"/>
              <a:t>, </a:t>
            </a:r>
            <a:r>
              <a:rPr lang="ru-RU" sz="2400" dirty="0" err="1" smtClean="0"/>
              <a:t>пов’язаними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порушенням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обміну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</a:t>
            </a:r>
            <a:r>
              <a:rPr lang="ru-RU" sz="2400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14290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Генетично</a:t>
            </a: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модифікований</a:t>
            </a: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</a:t>
            </a: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(ГМО)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якому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генетичний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змінений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штучних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прийомів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перенесення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генів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http://embassies.net.ua/wp-content/plugins/php-image-cache/image.php?path=/uploads/no-aspartame-e1304426070734-150x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14290"/>
            <a:ext cx="1571636" cy="1571636"/>
          </a:xfrm>
          <a:prstGeom prst="rect">
            <a:avLst/>
          </a:prstGeom>
          <a:noFill/>
        </p:spPr>
      </p:pic>
      <p:pic>
        <p:nvPicPr>
          <p:cNvPr id="24582" name="Picture 6" descr="https://encrypted-tbn2.google.com/images?q=tbn:ANd9GcRxIfCDgs8Qki9n9LxbkaYvKHWC5WeKq4Hk_UJw_nb_Sq77wZp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429132"/>
            <a:ext cx="1309248" cy="1509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8" name="Picture 12" descr="http://cosmeticreconstructivedentistry.com/wp-content/uploads/2011/10/col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1" y="2357430"/>
            <a:ext cx="2285989" cy="1714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990656" cy="804884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Найшкідливіші продукти:</a:t>
            </a:r>
            <a:endParaRPr lang="uk-UA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4822304" cy="45720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Домашня консервація, морозиво:</a:t>
            </a:r>
          </a:p>
          <a:p>
            <a:pPr>
              <a:spcBef>
                <a:spcPts val="0"/>
              </a:spcBef>
            </a:pPr>
            <a:endParaRPr lang="uk-UA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sz="2400" dirty="0" smtClean="0"/>
              <a:t>   </a:t>
            </a:r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</a:rPr>
              <a:t>Нерідко вона готується з порушенням технології, із-за чого стає причиною смертельних отруєнь, наприклад, </a:t>
            </a:r>
            <a:r>
              <a:rPr lang="uk-UA" sz="2400" i="1" dirty="0" err="1" smtClean="0">
                <a:solidFill>
                  <a:schemeClr val="tx2">
                    <a:lumMod val="50000"/>
                  </a:schemeClr>
                </a:solidFill>
              </a:rPr>
              <a:t>ботулотоксином</a:t>
            </a:r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</a:rPr>
              <a:t>. Морозиво часто містить синтетичні загусники і ароматизатори, які можуть уповільнювати обмін речовин. Тим більше, в морозиво додають пальмову олію, яка є небезпечною для нашого організму. </a:t>
            </a:r>
            <a:endParaRPr lang="uk-UA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imagesCA77I3V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8" y="2214554"/>
            <a:ext cx="2332414" cy="1709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https://encrypted-tbn0.google.com/images?q=tbn:ANd9GcSwPU2zFdhh6iEzo_rECRsbb7j9ai3TFL38rUqie3k9hQB4vlMeK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857760"/>
            <a:ext cx="2107629" cy="15386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649</TotalTime>
  <Words>491</Words>
  <PresentationFormat>Экран (4:3)</PresentationFormat>
  <Paragraphs>104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Слайд 1</vt:lpstr>
      <vt:lpstr>План</vt:lpstr>
      <vt:lpstr>Харчові добавки - група природних або синтетичних речовин, які додають до продовольчої сировини, напівфабрикатів або готових продуктів. </vt:lpstr>
      <vt:lpstr>Мета використання</vt:lpstr>
      <vt:lpstr>Класифікація</vt:lpstr>
      <vt:lpstr>Слайд 6</vt:lpstr>
      <vt:lpstr>Слайд 7</vt:lpstr>
      <vt:lpstr>Слайд 8</vt:lpstr>
      <vt:lpstr>Найшкідливіші продукти:</vt:lpstr>
      <vt:lpstr>Слайд 10</vt:lpstr>
      <vt:lpstr>природне харчування</vt:lpstr>
      <vt:lpstr>Висновок</vt:lpstr>
      <vt:lpstr>Список використованої літератури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Їжа, що нас вбиває</dc:title>
  <dc:creator>Вероника</dc:creator>
  <cp:lastModifiedBy>Вероника</cp:lastModifiedBy>
  <cp:revision>67</cp:revision>
  <dcterms:created xsi:type="dcterms:W3CDTF">2012-04-24T14:46:25Z</dcterms:created>
  <dcterms:modified xsi:type="dcterms:W3CDTF">2012-05-03T14:53:44Z</dcterms:modified>
</cp:coreProperties>
</file>