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6530-2B26-4AC6-AF72-64D70B9E378F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CA1F37CD-8F9F-4940-8C35-D4DB87AD285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6530-2B26-4AC6-AF72-64D70B9E378F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37CD-8F9F-4940-8C35-D4DB87AD2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6530-2B26-4AC6-AF72-64D70B9E378F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CA1F37CD-8F9F-4940-8C35-D4DB87AD285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6530-2B26-4AC6-AF72-64D70B9E378F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37CD-8F9F-4940-8C35-D4DB87AD2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6530-2B26-4AC6-AF72-64D70B9E378F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CA1F37CD-8F9F-4940-8C35-D4DB87AD285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6530-2B26-4AC6-AF72-64D70B9E378F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37CD-8F9F-4940-8C35-D4DB87AD2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6530-2B26-4AC6-AF72-64D70B9E378F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37CD-8F9F-4940-8C35-D4DB87AD2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6530-2B26-4AC6-AF72-64D70B9E378F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37CD-8F9F-4940-8C35-D4DB87AD2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6530-2B26-4AC6-AF72-64D70B9E378F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37CD-8F9F-4940-8C35-D4DB87AD2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6530-2B26-4AC6-AF72-64D70B9E378F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37CD-8F9F-4940-8C35-D4DB87AD28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6530-2B26-4AC6-AF72-64D70B9E378F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37CD-8F9F-4940-8C35-D4DB87AD28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AB26530-2B26-4AC6-AF72-64D70B9E378F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A1F37CD-8F9F-4940-8C35-D4DB87AD285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348880"/>
            <a:ext cx="8280920" cy="21602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Методы исследования клетки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0166" y="5805264"/>
            <a:ext cx="5328592" cy="1196752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 ученица 10-Б класса</a:t>
            </a:r>
            <a:br>
              <a:rPr lang="ru-RU" dirty="0" smtClean="0"/>
            </a:br>
            <a:r>
              <a:rPr lang="ru-RU" dirty="0" err="1" smtClean="0"/>
              <a:t>Ровеньковской</a:t>
            </a:r>
            <a:r>
              <a:rPr lang="ru-RU" dirty="0" smtClean="0"/>
              <a:t> гимназии №1</a:t>
            </a:r>
            <a:br>
              <a:rPr lang="ru-RU" dirty="0" smtClean="0"/>
            </a:br>
            <a:r>
              <a:rPr lang="ru-RU" dirty="0" err="1" smtClean="0"/>
              <a:t>Григор</a:t>
            </a:r>
            <a:r>
              <a:rPr lang="ru-RU" dirty="0" smtClean="0"/>
              <a:t> Татьяна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12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681" y="476672"/>
            <a:ext cx="8229600" cy="1111664"/>
          </a:xfrm>
        </p:spPr>
        <p:txBody>
          <a:bodyPr>
            <a:normAutofit fontScale="90000"/>
          </a:bodyPr>
          <a:lstStyle/>
          <a:p>
            <a:r>
              <a:rPr lang="ru-RU" dirty="0"/>
              <a:t>Микрохирургия.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4211960" cy="50691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С </a:t>
            </a:r>
            <a:r>
              <a:rPr lang="ru-RU" dirty="0"/>
              <a:t>помощью микроманипулятора отдельные части клетки можно удалять, добавлять или каким-то образом видоизменять. Крупную клетку амебы удается разделить на три основных компонента – клеточную мембрану, цитоплазму и ядро, а затем эти компоненты можно вновь собрать и получить живую клетку. Таким путем могут быть получены искусственные клетки, состоящие из компонентов разных видов амеб.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76872"/>
            <a:ext cx="4218289" cy="283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48896" y="5301208"/>
            <a:ext cx="432048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 Комплект микроманипуляторов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02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525963"/>
          </a:xfrm>
        </p:spPr>
        <p:txBody>
          <a:bodyPr/>
          <a:lstStyle/>
          <a:p>
            <a:pPr algn="ctr"/>
            <a:r>
              <a:rPr lang="ru-RU" dirty="0"/>
              <a:t>Световой </a:t>
            </a:r>
            <a:r>
              <a:rPr lang="ru-RU" dirty="0" smtClean="0"/>
              <a:t>микроскоп.</a:t>
            </a:r>
          </a:p>
          <a:p>
            <a:pPr algn="ctr"/>
            <a:r>
              <a:rPr lang="ru-RU" dirty="0"/>
              <a:t>Электронный </a:t>
            </a:r>
            <a:r>
              <a:rPr lang="ru-RU" dirty="0" smtClean="0"/>
              <a:t>микроскоп.</a:t>
            </a:r>
          </a:p>
          <a:p>
            <a:pPr algn="ctr"/>
            <a:r>
              <a:rPr lang="ru-RU" dirty="0" smtClean="0"/>
              <a:t>Авторадиография.</a:t>
            </a:r>
          </a:p>
          <a:p>
            <a:pPr algn="ctr"/>
            <a:r>
              <a:rPr lang="ru-RU" dirty="0"/>
              <a:t>Центрифугирование</a:t>
            </a:r>
            <a:r>
              <a:rPr lang="ru-RU" dirty="0" smtClean="0"/>
              <a:t>.</a:t>
            </a:r>
          </a:p>
          <a:p>
            <a:pPr algn="ctr"/>
            <a:r>
              <a:rPr lang="ru-RU" dirty="0"/>
              <a:t>Клеточные культуры</a:t>
            </a:r>
            <a:r>
              <a:rPr lang="ru-RU" dirty="0" smtClean="0"/>
              <a:t>.</a:t>
            </a:r>
          </a:p>
          <a:p>
            <a:pPr algn="ctr"/>
            <a:r>
              <a:rPr lang="ru-RU" dirty="0"/>
              <a:t>Микрохирургия.</a:t>
            </a:r>
            <a:br>
              <a:rPr lang="ru-RU" dirty="0"/>
            </a:b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15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61" y="1772816"/>
            <a:ext cx="407842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Световой микроскоп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6016" y="1772815"/>
            <a:ext cx="4176464" cy="4968553"/>
          </a:xfr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изучении клеточной формы и структуры первым инструментом был световой микроскоп. Его разрешающая способность ограничена размерами, сравнимыми с длиной световой волны (0,4–0,7 мкм для видимого света). Однако многие элементы клеточной структуры значительно меньше по размерам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896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476672"/>
            <a:ext cx="4032447" cy="5976664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проведением исследования клетки или кусочки ткани обычно заливают в парафин или пластик и затем режут на очень тонкие срезы с помощью микротома. Такой метод широко используется в клинических лабораториях для выявления опухолевых клеток. Помимо обычной световой микроскопии разработаны и другие оптические методы изучения клетки: флуоресцентная микроскопия, фазово-контрастная микроскопия, спектроскопия и рентгеноструктурный анализ.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381205" cy="341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97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11664"/>
          </a:xfrm>
        </p:spPr>
        <p:txBody>
          <a:bodyPr>
            <a:normAutofit fontScale="90000"/>
          </a:bodyPr>
          <a:lstStyle/>
          <a:p>
            <a:r>
              <a:rPr lang="ru-RU" dirty="0"/>
              <a:t>Электронный микроскоп.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3491880" cy="58326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Электронный микроскоп имеет разрешающую способность </a:t>
            </a:r>
            <a:r>
              <a:rPr lang="ru-RU" dirty="0" err="1"/>
              <a:t>ок</a:t>
            </a:r>
            <a:r>
              <a:rPr lang="ru-RU" dirty="0"/>
              <a:t>. 1–2 </a:t>
            </a:r>
            <a:r>
              <a:rPr lang="ru-RU" dirty="0" err="1"/>
              <a:t>нм</a:t>
            </a:r>
            <a:r>
              <a:rPr lang="ru-RU" dirty="0"/>
              <a:t>. Этого достаточно для изучения крупных белковых молекул. Обычно необходимо окрашивание и контрастирование объекта солями металлов или металлами. По этой причине, а также потому, что объекты исследуются в вакууме, с помощью электронного микроскопа можно изучать только убитые клетки.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76450"/>
            <a:ext cx="57150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7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11664"/>
          </a:xfrm>
        </p:spPr>
        <p:txBody>
          <a:bodyPr>
            <a:normAutofit fontScale="90000"/>
          </a:bodyPr>
          <a:lstStyle/>
          <a:p>
            <a:r>
              <a:rPr lang="ru-RU" dirty="0"/>
              <a:t>Авторадиография.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1173" y="1720071"/>
            <a:ext cx="4166492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Если </a:t>
            </a:r>
            <a:r>
              <a:rPr lang="ru-RU" dirty="0"/>
              <a:t>добавить в среду радиоактивный изотоп, поглощаемый клетками в процессе метаболизма, то его внутриклеточную локализацию можно затем выявить с помощью авторадиографии. При использовании этого метода тонкие срезы клеток помещают на пленку. Пленка темнеет под теми местами, где находятся радиоактивные изотопы.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03334"/>
            <a:ext cx="476250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3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09781"/>
            <a:ext cx="3923456" cy="593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216790" y="404664"/>
            <a:ext cx="8229600" cy="11112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Центрифугирование.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1113665"/>
            <a:ext cx="4896544" cy="55336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Для биохимического изучения клеточных компонентов клетки необходимо разрушить – механически, химически или ультразвуком. Высвобожденные компоненты оказываются в жидкости во взвешенном состоянии и могут быть выделены и очищены с помощью центрифугирования (чаще всего – в градиенте плотности). Обычно такие очищенные компоненты сохраняют высокую биохимическую активность.</a:t>
            </a:r>
          </a:p>
        </p:txBody>
      </p:sp>
    </p:spTree>
    <p:extLst>
      <p:ext uri="{BB962C8B-B14F-4D97-AF65-F5344CB8AC3E}">
        <p14:creationId xmlns:p14="http://schemas.microsoft.com/office/powerpoint/2010/main" val="160033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11664"/>
          </a:xfrm>
        </p:spPr>
        <p:txBody>
          <a:bodyPr>
            <a:normAutofit fontScale="90000"/>
          </a:bodyPr>
          <a:lstStyle/>
          <a:p>
            <a:r>
              <a:rPr lang="ru-RU" dirty="0"/>
              <a:t>Клеточные культуры.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1265" y="1268760"/>
            <a:ext cx="3418027" cy="5688632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/>
              <a:t>Некоторые ткани удается разделить на отдельные клетки так, что клетки при этом остаются живыми и часто способны к размножению. Этот факт окончательно подтверждает представление о клетке как единице живого. Губку, примитивный многоклеточный организм, можно разделить на клетки путем протирания сквозь сито. Через некоторое время эти клетки вновь соединяются и образуют губку.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5623761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92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5069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Растительные клетки тоже можно выращивать в культуре, однако по сравнению с животными клетками они образуют большие скопления и прочнее прикрепляются друг к другу, поэтому в процессе роста культуры образуются ткани, а не отдельные клетки. В клеточной культуре из отдельной клетки можно вырастить целое взрослое растение, например морковь.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04986"/>
            <a:ext cx="428625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70112" y="5282271"/>
            <a:ext cx="45720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smtClean="0"/>
              <a:t> Особенность препаратов из клеточной культуры морской губки.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4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389</TotalTime>
  <Words>466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Decatur</vt:lpstr>
      <vt:lpstr>Методы исследования клетки</vt:lpstr>
      <vt:lpstr>План</vt:lpstr>
      <vt:lpstr>Световой микроскоп</vt:lpstr>
      <vt:lpstr>Презентация PowerPoint</vt:lpstr>
      <vt:lpstr>Электронный микроскоп. </vt:lpstr>
      <vt:lpstr>Авторадиография. </vt:lpstr>
      <vt:lpstr>Центрифугирование. </vt:lpstr>
      <vt:lpstr>Клеточные культуры. </vt:lpstr>
      <vt:lpstr>Презентация PowerPoint</vt:lpstr>
      <vt:lpstr>Микрохирургия.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исследования клетки</dc:title>
  <dc:creator>Танюшка</dc:creator>
  <cp:lastModifiedBy>Танюшка</cp:lastModifiedBy>
  <cp:revision>16</cp:revision>
  <dcterms:created xsi:type="dcterms:W3CDTF">2012-11-18T14:14:14Z</dcterms:created>
  <dcterms:modified xsi:type="dcterms:W3CDTF">2012-11-18T20:43:28Z</dcterms:modified>
</cp:coreProperties>
</file>