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7E"/>
    <a:srgbClr val="F200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03224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6000" dirty="0" err="1" smtClean="0">
                <a:solidFill>
                  <a:srgbClr val="FF2F7E"/>
                </a:solidFill>
              </a:rPr>
              <a:t>Теор</a:t>
            </a:r>
            <a:r>
              <a:rPr lang="uk-UA" sz="6000" dirty="0" err="1" smtClean="0">
                <a:solidFill>
                  <a:srgbClr val="FF2F7E"/>
                </a:solidFill>
              </a:rPr>
              <a:t>ії</a:t>
            </a:r>
            <a:r>
              <a:rPr lang="uk-UA" sz="6000" dirty="0" smtClean="0">
                <a:solidFill>
                  <a:srgbClr val="FF2F7E"/>
                </a:solidFill>
              </a:rPr>
              <a:t> походження людини</a:t>
            </a:r>
            <a:endParaRPr lang="uk-UA" sz="6000" dirty="0">
              <a:solidFill>
                <a:srgbClr val="FF2F7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9552" y="4437112"/>
            <a:ext cx="6400800" cy="1752600"/>
          </a:xfrm>
        </p:spPr>
        <p:txBody>
          <a:bodyPr/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11-М класу</a:t>
            </a:r>
          </a:p>
          <a:p>
            <a:r>
              <a:rPr lang="uk-UA" dirty="0" smtClean="0"/>
              <a:t>Москаленко Анна</a:t>
            </a:r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D:\Моя папка\School\Презентации\Теорії походження людини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051720" y="332656"/>
            <a:ext cx="4824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</a:rPr>
              <a:t>Еволюційна теорія </a:t>
            </a:r>
            <a:endParaRPr lang="uk-UA" sz="3600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052736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Еволюційна теорія припускає, що людина походить від вищих приматів - людиноподібних мавп шляхом поступового видозміни під впливом зовнішніх факторів і природного відбору.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D:\Моя папка\School\Презентации\Теорії походження людини\1335893575-appl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r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90140" y="766445"/>
            <a:ext cx="7874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творіння (креаціонізм) </a:t>
            </a:r>
            <a:endParaRPr lang="uk-U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1785298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Дана теорія стверджує, що людина створена Богом, богами чи божественною силою з нічого або з будь-якого небіологічного матеріалу. Найбільш відома біблійна версія, згідно з якою перші люди - Адам і Єва - були створені з глини. Ця версія має більш древні єгипетські коріння і ряд аналогів в міфах інших народів. </a:t>
            </a:r>
            <a:endParaRPr kumimoji="0" lang="uk-UA" sz="105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Різновидом теорії творіння можна вважати також міфи про перетворення тварин в людей і про народження перших людей богами. 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D:\Моя папка\School\Презентации\Теорії походження людини\mota_ru_1031416-1920x1080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 l="6181" r="19117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15616" y="1702549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/>
              <a:t>Теорія зовнішнього втручання </a:t>
            </a:r>
            <a:endParaRPr lang="uk-UA" sz="36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6512" y="2838415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Відповідно до цієї теорії поява людей на Землі, так чи інакше, пов'язане з діяльністю інших цивілізацій. У найпростішому варіанті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ТЗВ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вважає людей прямими нащадками інопланетян, що висадилися на Землю в доісторичний час. </a:t>
            </a:r>
            <a:endParaRPr kumimoji="0" lang="uk-UA" sz="32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D:\Моя папка\School\Презентации\Теорії походження людини\b40352212ee0f66f0dc424b7293011c1_2f0f61af297589865ebb7b868cdb42cf.jpg"/>
          <p:cNvPicPr>
            <a:picLocks noChangeAspect="1" noChangeArrowheads="1"/>
          </p:cNvPicPr>
          <p:nvPr/>
        </p:nvPicPr>
        <p:blipFill>
          <a:blip r:embed="rId2" cstate="print">
            <a:lum bright="-40000" contrast="20000"/>
          </a:blip>
          <a:srcRect/>
          <a:stretch>
            <a:fillRect/>
          </a:stretch>
        </p:blipFill>
        <p:spPr bwMode="auto">
          <a:xfrm>
            <a:off x="0" y="-2286000"/>
            <a:ext cx="9144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6934" y="1342509"/>
            <a:ext cx="7239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Теорія просторових аномалій 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20888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Послідовники даної теорії трактують антропогенез, як елемент розвитку стійкої просторової аномалії - </a:t>
            </a:r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гуманоїдної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тріади "Матерія-Енергія-Аура",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характерної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багатьох планет Земної Всесвіту і її аналогів в паралельних просторах.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9864" y="138699"/>
            <a:ext cx="78406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ОСНОВНІ СТАДІЇ ЕВОЛЮЦІЇ ЛЮДИНИ 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0528" y="69617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3600" i="0" u="none" strike="noStrike" cap="none" normalizeH="0" baseline="0" dirty="0" smtClean="0">
                <a:ln>
                  <a:noFill/>
                </a:ln>
                <a:solidFill>
                  <a:srgbClr val="FF2F7E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Австралопітек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Австралопітеків або "південних мавп" - прийнято вважати вихідними формами в родоводу людини.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6024" y="2924358"/>
            <a:ext cx="48600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Довжина тіла 120-130 см, вага 30-40 кг. Їх характерною особливістю була двонога хода і </a:t>
            </a:r>
            <a:r>
              <a:rPr lang="uk-UA" sz="2400" dirty="0" smtClean="0">
                <a:ea typeface="Calibri" pitchFamily="34" charset="0"/>
                <a:cs typeface="Times New Roman" pitchFamily="18" charset="0"/>
              </a:rPr>
              <a:t>пряме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положення тіла. Вільні верхні кінцівки давали можливість використовувати палиці, камені і т.д.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8" name="Picture 4" descr="D:\Моя папка\School\Презентации\Теорії походження людини\120627203227_primate_bark_304x304_spl_nocredi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666562"/>
            <a:ext cx="4824536" cy="5002798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587564"/>
            <a:ext cx="62646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Пітекантропи - істоти </a:t>
            </a:r>
            <a:r>
              <a:rPr lang="uk-UA" sz="2400" dirty="0" err="1" smtClean="0"/>
              <a:t>прямоходячі</a:t>
            </a:r>
            <a:r>
              <a:rPr lang="uk-UA" sz="2400" dirty="0" smtClean="0"/>
              <a:t>, </a:t>
            </a:r>
            <a:r>
              <a:rPr lang="uk-UA" sz="2400" dirty="0" smtClean="0"/>
              <a:t>середнього зросту і міцної статури, зберегли, однак, багато мавпячих рис, як у формі черепа, так і в будові лицьового скелета. У синантропів вже </a:t>
            </a:r>
            <a:r>
              <a:rPr lang="uk-UA" sz="2400" dirty="0" smtClean="0"/>
              <a:t>відзначена </a:t>
            </a:r>
            <a:r>
              <a:rPr lang="uk-UA" sz="2400" dirty="0" smtClean="0"/>
              <a:t>початкова стадія розвитку підборіддя. Судячи зі знахідок </a:t>
            </a:r>
            <a:endParaRPr lang="uk-UA" sz="2400" dirty="0" smtClean="0"/>
          </a:p>
          <a:p>
            <a:r>
              <a:rPr lang="uk-UA" sz="2400" dirty="0" smtClean="0"/>
              <a:t>вік </a:t>
            </a:r>
            <a:r>
              <a:rPr lang="uk-UA" sz="2400" dirty="0" smtClean="0"/>
              <a:t>найдавніших людей від </a:t>
            </a:r>
            <a:endParaRPr lang="uk-UA" sz="2400" dirty="0" smtClean="0"/>
          </a:p>
          <a:p>
            <a:r>
              <a:rPr lang="uk-UA" sz="2400" dirty="0" smtClean="0"/>
              <a:t>50 </a:t>
            </a:r>
            <a:r>
              <a:rPr lang="uk-UA" sz="2400" dirty="0" smtClean="0"/>
              <a:t>тис. до 1 млн. років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620688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Пітекантропи</a:t>
            </a:r>
            <a:endParaRPr lang="uk-UA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482" name="Picture 2" descr="D:\Моя папка\School\Презентации\Теорії походження людини\63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6DCFF6"/>
              </a:clrFrom>
              <a:clrTo>
                <a:srgbClr val="6DC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708920"/>
            <a:ext cx="4160961" cy="416096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750822" y="260648"/>
            <a:ext cx="3549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2F7E"/>
                </a:solidFill>
                <a:effectLst/>
                <a:ea typeface="Calibri" pitchFamily="34" charset="0"/>
                <a:cs typeface="Times New Roman" pitchFamily="18" charset="0"/>
              </a:rPr>
              <a:t>Палеоантроп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024" y="980728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2400" dirty="0" smtClean="0"/>
              <a:t>Неандертальці були людьми середнього зросту, міцної, масивного складання, за загальним будові скелета стоять ближче до сучасної людини. Обсяг мозкової коробки коливався від 1200 </a:t>
            </a:r>
            <a:r>
              <a:rPr lang="uk-UA" sz="2400" dirty="0" smtClean="0"/>
              <a:t>см</a:t>
            </a:r>
            <a:r>
              <a:rPr lang="uk-UA" sz="2400" baseline="30000" dirty="0" smtClean="0"/>
              <a:t>3</a:t>
            </a:r>
            <a:r>
              <a:rPr lang="uk-UA" sz="2400" dirty="0" smtClean="0"/>
              <a:t> </a:t>
            </a:r>
            <a:r>
              <a:rPr lang="uk-UA" sz="2400" dirty="0" smtClean="0"/>
              <a:t>до 1800 </a:t>
            </a:r>
            <a:r>
              <a:rPr lang="uk-UA" sz="2400" dirty="0" smtClean="0"/>
              <a:t>см</a:t>
            </a:r>
            <a:r>
              <a:rPr lang="uk-UA" sz="2400" baseline="30000" dirty="0" smtClean="0"/>
              <a:t>3</a:t>
            </a:r>
            <a:r>
              <a:rPr lang="uk-UA" sz="2400" dirty="0" smtClean="0"/>
              <a:t>, </a:t>
            </a:r>
            <a:r>
              <a:rPr lang="uk-UA" sz="2400" dirty="0" smtClean="0"/>
              <a:t>хоча за формою їх череп відрізнявся від черепа сучасної людини. </a:t>
            </a:r>
            <a:endParaRPr lang="uk-UA" sz="2400" dirty="0"/>
          </a:p>
        </p:txBody>
      </p:sp>
      <p:pic>
        <p:nvPicPr>
          <p:cNvPr id="19458" name="Picture 2" descr="D:\Моя папка\School\Презентации\Теорії походження людини\77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88840"/>
            <a:ext cx="9468544" cy="6295924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915816" y="838453"/>
            <a:ext cx="32608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FF2F7E"/>
                </a:solidFill>
                <a:effectLst/>
                <a:ea typeface="Calibri" pitchFamily="34" charset="0"/>
                <a:cs typeface="Times New Roman" pitchFamily="18" charset="0"/>
              </a:rPr>
              <a:t>Неоантропи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2038196"/>
            <a:ext cx="52565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dirty="0" smtClean="0"/>
              <a:t>Час появи людини сучасного виду припадає на початок пізнього палеоліту (70-35 тис. років тому). </a:t>
            </a:r>
            <a:r>
              <a:rPr lang="uk-UA" sz="2400" dirty="0" smtClean="0"/>
              <a:t>Неоантропи </a:t>
            </a:r>
            <a:r>
              <a:rPr lang="uk-UA" sz="2400" dirty="0" smtClean="0"/>
              <a:t>були високими людьми, пропорційно складеними. Середній зріст чоловіків - 180-185 см, жінок - </a:t>
            </a:r>
            <a:r>
              <a:rPr lang="uk-UA" sz="2400" dirty="0" smtClean="0"/>
              <a:t>160-163 </a:t>
            </a:r>
            <a:r>
              <a:rPr lang="uk-UA" sz="2400" dirty="0" smtClean="0"/>
              <a:t>см. </a:t>
            </a:r>
            <a:endParaRPr lang="uk-UA" sz="2400" dirty="0"/>
          </a:p>
        </p:txBody>
      </p:sp>
      <p:pic>
        <p:nvPicPr>
          <p:cNvPr id="21506" name="Picture 2" descr="D:\Моя папка\School\Презентации\Теорії походження людини\861663_f52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D0B0E"/>
              </a:clrFrom>
              <a:clrTo>
                <a:srgbClr val="0D0B0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4544" y="1760934"/>
            <a:ext cx="4953000" cy="512445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</TotalTime>
  <Words>381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Теорії походження людини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Теорії походження людини</dc:title>
  <dc:creator>Docmos</dc:creator>
  <cp:lastModifiedBy>DocMos</cp:lastModifiedBy>
  <cp:revision>12</cp:revision>
  <dcterms:created xsi:type="dcterms:W3CDTF">2014-05-05T12:35:42Z</dcterms:created>
  <dcterms:modified xsi:type="dcterms:W3CDTF">2014-05-05T16:24:52Z</dcterms:modified>
</cp:coreProperties>
</file>