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BC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606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505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501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551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361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903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686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301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122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24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523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94155-3E51-433E-A732-1473309AE4E0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9FB8-6285-428E-AB14-64B230051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372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dirty="0" err="1" smtClean="0">
                <a:solidFill>
                  <a:srgbClr val="92D050"/>
                </a:solidFill>
                <a:latin typeface="+mn-lt"/>
              </a:rPr>
              <a:t>Типи</a:t>
            </a:r>
            <a:r>
              <a:rPr lang="ru-RU" sz="5400" b="1" dirty="0" smtClean="0">
                <a:solidFill>
                  <a:srgbClr val="92D050"/>
                </a:solidFill>
                <a:latin typeface="+mn-lt"/>
              </a:rPr>
              <a:t> </a:t>
            </a:r>
            <a:r>
              <a:rPr lang="ru-RU" sz="5400" b="1" dirty="0" err="1" smtClean="0">
                <a:solidFill>
                  <a:srgbClr val="92D050"/>
                </a:solidFill>
                <a:latin typeface="+mn-lt"/>
              </a:rPr>
              <a:t>взаємод</a:t>
            </a:r>
            <a:r>
              <a:rPr lang="uk-UA" sz="5400" b="1" dirty="0" err="1" smtClean="0">
                <a:solidFill>
                  <a:srgbClr val="92D050"/>
                </a:solidFill>
                <a:latin typeface="+mn-lt"/>
              </a:rPr>
              <a:t>ії</a:t>
            </a:r>
            <a:r>
              <a:rPr lang="uk-UA" sz="5400" b="1" dirty="0" smtClean="0">
                <a:solidFill>
                  <a:srgbClr val="92D050"/>
                </a:solidFill>
                <a:latin typeface="+mn-lt"/>
              </a:rPr>
              <a:t> між живими організмами</a:t>
            </a:r>
            <a:endParaRPr lang="uk-UA" sz="5400" b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730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600" b="1" dirty="0" smtClean="0">
                <a:solidFill>
                  <a:srgbClr val="92D050"/>
                </a:solidFill>
              </a:rPr>
              <a:t>ДЯКУЮ ЗА УВАГУ!</a:t>
            </a:r>
            <a:endParaRPr lang="uk-UA" sz="66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62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Основні типи взаємодії між живими організмами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Нейтралізм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Мутуалізм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Коменсалізм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Аменсалізм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Паразитизм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Хижацтво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Конкуренція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0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Нейтралізм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Нейтралізм</a:t>
            </a:r>
            <a:r>
              <a:rPr lang="uk-UA" dirty="0"/>
              <a:t> — форма біотичних взаємовідносин, при якій співіснування </a:t>
            </a:r>
            <a:r>
              <a:rPr lang="uk-UA" dirty="0" err="1"/>
              <a:t>двох вид</a:t>
            </a:r>
            <a:r>
              <a:rPr lang="uk-UA" dirty="0"/>
              <a:t>ів на одній території не здійснює на них безпосереднього впливу та не має ні позитивних, ні негативних наслідків.</a:t>
            </a:r>
          </a:p>
        </p:txBody>
      </p:sp>
      <p:pic>
        <p:nvPicPr>
          <p:cNvPr id="1026" name="Picture 2" descr="C:\Users\Андрей\Downloads\11369117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77072"/>
            <a:ext cx="3401978" cy="2639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1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Мутуалізм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Мутуалізм</a:t>
            </a:r>
            <a:r>
              <a:rPr lang="uk-UA" dirty="0"/>
              <a:t> — тип співіснування різних видів, від якого вони отримують взаємну користь. Мутуалізм розглядають як один з різновидів симбіозу.</a:t>
            </a:r>
          </a:p>
        </p:txBody>
      </p:sp>
      <p:pic>
        <p:nvPicPr>
          <p:cNvPr id="2050" name="Picture 2" descr="C:\Users\Андрей\Downloads\pche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17032"/>
            <a:ext cx="3635125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0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Коменсалізм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3989040"/>
          </a:xfrm>
        </p:spPr>
        <p:txBody>
          <a:bodyPr>
            <a:normAutofit fontScale="85000" lnSpcReduction="10000"/>
          </a:bodyPr>
          <a:lstStyle/>
          <a:p>
            <a:r>
              <a:rPr lang="vi-VN" dirty="0" smtClean="0"/>
              <a:t>Коменсалі́зм  — вид симбіотичної взаємодії між двома живими організмами, коли один з них — коменсал — отримує від другого їжу чи іншу користь, не зашкоджуючи йому, але й не надаючи ніяких переваг. Як й інші екологічні взаємодії, коменсалізм варіюється залежно від близькості та тривалості стосунків від щільних симбіозів, які тривають все життя, до короткочасних слабких взаємодій через посередників.</a:t>
            </a:r>
            <a:endParaRPr lang="uk-UA" dirty="0"/>
          </a:p>
        </p:txBody>
      </p:sp>
      <p:pic>
        <p:nvPicPr>
          <p:cNvPr id="3074" name="Picture 2" descr="C:\Users\Андрей\Downloads\0005-010-Kommensalizm-ili-nakhlebnichest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941168"/>
            <a:ext cx="285756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0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Аменсалізм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003232" cy="3268959"/>
          </a:xfrm>
        </p:spPr>
        <p:txBody>
          <a:bodyPr>
            <a:normAutofit fontScale="85000" lnSpcReduction="10000"/>
          </a:bodyPr>
          <a:lstStyle/>
          <a:p>
            <a:r>
              <a:rPr lang="vi-VN" b="1" dirty="0"/>
              <a:t>Аменсалі́зм</a:t>
            </a:r>
            <a:r>
              <a:rPr lang="vi-VN" dirty="0"/>
              <a:t> </a:t>
            </a:r>
            <a:r>
              <a:rPr lang="vi-VN" dirty="0" smtClean="0"/>
              <a:t>— </a:t>
            </a:r>
            <a:r>
              <a:rPr lang="vi-VN" dirty="0"/>
              <a:t>форма біотичних взаємовідносин між організмами, при якій один вид пригнічує життєдіяльність іншого, але при цьому не відчуває негативного або позитивного впливу у відповідь. Організм, у якого відбувається пригнічення росту та розвитку, називають </a:t>
            </a:r>
            <a:r>
              <a:rPr lang="vi-VN" i="1" dirty="0"/>
              <a:t>аменсалом</a:t>
            </a:r>
            <a:r>
              <a:rPr lang="vi-VN" dirty="0"/>
              <a:t>; інший організм −</a:t>
            </a:r>
            <a:r>
              <a:rPr lang="vi-VN" i="1" dirty="0"/>
              <a:t>інгібітор</a:t>
            </a:r>
            <a:r>
              <a:rPr lang="vi-VN" dirty="0"/>
              <a:t>.</a:t>
            </a:r>
            <a:endParaRPr lang="uk-UA" dirty="0"/>
          </a:p>
        </p:txBody>
      </p:sp>
      <p:pic>
        <p:nvPicPr>
          <p:cNvPr id="6146" name="Picture 2" descr="C:\Users\Андрей\Download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65103"/>
            <a:ext cx="3384376" cy="224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67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22" y="-99392"/>
            <a:ext cx="8229600" cy="1143000"/>
          </a:xfrm>
        </p:spPr>
        <p:txBody>
          <a:bodyPr/>
          <a:lstStyle/>
          <a:p>
            <a:r>
              <a:rPr lang="uk-UA" b="1" dirty="0" smtClean="0"/>
              <a:t>Паразитизм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36104"/>
            <a:ext cx="9145016" cy="420506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Паразитизм</a:t>
            </a:r>
            <a:r>
              <a:rPr lang="uk-UA" dirty="0"/>
              <a:t> — це вид взаємозв'язків між різними видами, за якого один із них (паразит) більш-менш тривалий час використовує іншого (хазяїна) як джерело живлення та середовище існування, частково чи повністю покладає на нього регуляцію своїх взаємовідносин з довкіллям. Паразитизм трапляється серед різних груп організмів: тварин (найпростіші, плоскі, круглі, кільчасті черви, молюски, членистоногі), бактерій, грибів (борошнисто-росяні, трутовики, ріжки, сажки) і навіть у квіткових рослин (повитиця).</a:t>
            </a:r>
          </a:p>
        </p:txBody>
      </p:sp>
      <p:pic>
        <p:nvPicPr>
          <p:cNvPr id="7170" name="Picture 2" descr="C:\Users\Андрей\Downloads\Live_Tetragnatha_montana_(RMNH.ARA.14127)_parasitized_by_Acrodactyla_quadrisculpta_larva_(RMNH.INS.593867)_-_BDJ.1.e9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84676"/>
            <a:ext cx="2808312" cy="207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99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-243408"/>
            <a:ext cx="8229600" cy="1143000"/>
          </a:xfrm>
        </p:spPr>
        <p:txBody>
          <a:bodyPr/>
          <a:lstStyle/>
          <a:p>
            <a:r>
              <a:rPr lang="uk-UA" b="1" dirty="0" smtClean="0"/>
              <a:t>Хижацтво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507288" cy="3845024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Хижацтво</a:t>
            </a:r>
            <a:r>
              <a:rPr lang="uk-UA" dirty="0"/>
              <a:t>  — тип відносин між біологічними популяціями, при яких </a:t>
            </a:r>
            <a:r>
              <a:rPr lang="uk-UA" b="1" dirty="0"/>
              <a:t>хижак</a:t>
            </a:r>
            <a:r>
              <a:rPr lang="uk-UA" dirty="0"/>
              <a:t> живиться іншими </a:t>
            </a:r>
            <a:r>
              <a:rPr lang="uk-UA" dirty="0" smtClean="0"/>
              <a:t>організмами,</a:t>
            </a:r>
            <a:r>
              <a:rPr lang="uk-UA" b="1" dirty="0" smtClean="0"/>
              <a:t>жертвою</a:t>
            </a:r>
            <a:r>
              <a:rPr lang="uk-UA" dirty="0" smtClean="0"/>
              <a:t>. </a:t>
            </a:r>
            <a:r>
              <a:rPr lang="uk-UA" dirty="0"/>
              <a:t>Хижаки не обов'язково вбивають жертву, коли живляться нею. Подібними до хижаків організмами </a:t>
            </a:r>
            <a:r>
              <a:rPr lang="uk-UA" dirty="0" err="1"/>
              <a:t>є детритофа</a:t>
            </a:r>
            <a:r>
              <a:rPr lang="uk-UA" dirty="0"/>
              <a:t>ги, споживачі мертвого органічного матеріалу (детриту), часто таку поведінку важко відрізнити від </a:t>
            </a:r>
            <a:r>
              <a:rPr lang="uk-UA" dirty="0" smtClean="0"/>
              <a:t>хижацтв, </a:t>
            </a:r>
            <a:r>
              <a:rPr lang="uk-UA" dirty="0"/>
              <a:t>наприклад, </a:t>
            </a:r>
            <a:r>
              <a:rPr lang="uk-UA" dirty="0" smtClean="0"/>
              <a:t>коли паразит</a:t>
            </a:r>
            <a:r>
              <a:rPr lang="uk-UA" dirty="0"/>
              <a:t> живе на тілі хазяїна, а потім пожирає його тіло після смерті. Головною характеристикою хижацтва, проте, є прямий контакт з популяцією жертви, тоді як </a:t>
            </a:r>
            <a:r>
              <a:rPr lang="uk-UA" dirty="0" err="1"/>
              <a:t>деритрофаги</a:t>
            </a:r>
            <a:r>
              <a:rPr lang="uk-UA" dirty="0"/>
              <a:t> лише пожирають наявний матеріал, часто не впливаючи на популяцію «донорських» організмів.</a:t>
            </a:r>
          </a:p>
        </p:txBody>
      </p:sp>
      <p:pic>
        <p:nvPicPr>
          <p:cNvPr id="4098" name="Picture 2" descr="C:\Users\Андрей\Downloads\c2ae86c98269ddb9ab49b19de262e4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149080"/>
            <a:ext cx="38884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682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5682"/>
            <a:ext cx="8229600" cy="1143000"/>
          </a:xfrm>
        </p:spPr>
        <p:txBody>
          <a:bodyPr/>
          <a:lstStyle/>
          <a:p>
            <a:r>
              <a:rPr lang="uk-UA" b="1" dirty="0" smtClean="0"/>
              <a:t>Конкуренція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748" y="1052736"/>
            <a:ext cx="8507288" cy="3268959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Конкуренція</a:t>
            </a:r>
            <a:r>
              <a:rPr lang="uk-UA" dirty="0"/>
              <a:t> — тип міжвидових і внутрішньовидових взаємовідносин, за </a:t>
            </a:r>
            <a:r>
              <a:rPr lang="uk-UA" dirty="0" err="1"/>
              <a:t>якого популяц</a:t>
            </a:r>
            <a:r>
              <a:rPr lang="uk-UA" dirty="0"/>
              <a:t>ія або особини у боротьбі за харчування, місцепроживання та інші необхідні для життя умови, впливають один на другого негативно. Виділяють внутрішньовидову, міжвидову, пряму та непряму конкуренції.</a:t>
            </a:r>
          </a:p>
        </p:txBody>
      </p:sp>
      <p:pic>
        <p:nvPicPr>
          <p:cNvPr id="5122" name="Picture 2" descr="C:\Users\Андрей\Downloads\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804" y="3955012"/>
            <a:ext cx="4280475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188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Типи взаємодії між живими організмами</vt:lpstr>
      <vt:lpstr>Основні типи взаємодії між живими організмами</vt:lpstr>
      <vt:lpstr>Нейтралізм</vt:lpstr>
      <vt:lpstr>Мутуалізм</vt:lpstr>
      <vt:lpstr>Коменсалізм</vt:lpstr>
      <vt:lpstr>Аменсалізм</vt:lpstr>
      <vt:lpstr>Паразитизм</vt:lpstr>
      <vt:lpstr>Хижацтво</vt:lpstr>
      <vt:lpstr>Конкуренція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 взаємодії між живими організмами</dc:title>
  <dc:creator>Андрей</dc:creator>
  <cp:lastModifiedBy>Андрей</cp:lastModifiedBy>
  <cp:revision>5</cp:revision>
  <dcterms:created xsi:type="dcterms:W3CDTF">2014-02-11T18:19:03Z</dcterms:created>
  <dcterms:modified xsi:type="dcterms:W3CDTF">2014-02-11T18:48:20Z</dcterms:modified>
</cp:coreProperties>
</file>