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E62-5C2A-4209-A926-9A3D791D4504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7E66-4F14-473F-B08B-8537E1D3B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8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E62-5C2A-4209-A926-9A3D791D4504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7E66-4F14-473F-B08B-8537E1D3B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22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E62-5C2A-4209-A926-9A3D791D4504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7E66-4F14-473F-B08B-8537E1D3B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3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E62-5C2A-4209-A926-9A3D791D4504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7E66-4F14-473F-B08B-8537E1D3B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00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E62-5C2A-4209-A926-9A3D791D4504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7E66-4F14-473F-B08B-8537E1D3B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83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E62-5C2A-4209-A926-9A3D791D4504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7E66-4F14-473F-B08B-8537E1D3B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0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E62-5C2A-4209-A926-9A3D791D4504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7E66-4F14-473F-B08B-8537E1D3B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05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E62-5C2A-4209-A926-9A3D791D4504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7E66-4F14-473F-B08B-8537E1D3B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36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E62-5C2A-4209-A926-9A3D791D4504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7E66-4F14-473F-B08B-8537E1D3B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25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E62-5C2A-4209-A926-9A3D791D4504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7E66-4F14-473F-B08B-8537E1D3B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12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E62-5C2A-4209-A926-9A3D791D4504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7E66-4F14-473F-B08B-8537E1D3B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34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FEE62-5C2A-4209-A926-9A3D791D4504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F7E66-4F14-473F-B08B-8537E1D3B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05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" y="-1"/>
            <a:ext cx="914172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2636912"/>
            <a:ext cx="581204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800" dirty="0" smtClean="0">
                <a:solidFill>
                  <a:schemeClr val="bg1"/>
                </a:solidFill>
              </a:rPr>
              <a:t>Укуси. Сказ.</a:t>
            </a:r>
            <a:endParaRPr lang="ru-RU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2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4704" y="116632"/>
            <a:ext cx="67104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Існує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кілька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способів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видалення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кліщів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Найзручніше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видаляти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зігнутим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пінцетом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хірургічним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затискувачем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Кліща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захоплюють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якомога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ближче</a:t>
            </a:r>
            <a:r>
              <a:rPr lang="ru-RU" dirty="0" smtClean="0">
                <a:solidFill>
                  <a:schemeClr val="bg1"/>
                </a:solidFill>
              </a:rPr>
              <a:t> до хоботка.   </a:t>
            </a:r>
            <a:r>
              <a:rPr lang="ru-RU" dirty="0" err="1" smtClean="0">
                <a:solidFill>
                  <a:schemeClr val="bg1"/>
                </a:solidFill>
              </a:rPr>
              <a:t>Потім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акуратно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потягують</a:t>
            </a:r>
            <a:r>
              <a:rPr lang="ru-RU" dirty="0" smtClean="0">
                <a:solidFill>
                  <a:schemeClr val="bg1"/>
                </a:solidFill>
              </a:rPr>
              <a:t> і при </a:t>
            </a:r>
            <a:r>
              <a:rPr lang="ru-RU" dirty="0" err="1" smtClean="0">
                <a:solidFill>
                  <a:schemeClr val="bg1"/>
                </a:solidFill>
              </a:rPr>
              <a:t>цьому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обертають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навколо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своєї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осі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зручну</a:t>
            </a:r>
            <a:r>
              <a:rPr lang="ru-RU" dirty="0" smtClean="0">
                <a:solidFill>
                  <a:schemeClr val="bg1"/>
                </a:solidFill>
              </a:rPr>
              <a:t> сторону. Через 1-3 </a:t>
            </a:r>
            <a:r>
              <a:rPr lang="ru-RU" dirty="0" err="1" smtClean="0">
                <a:solidFill>
                  <a:schemeClr val="bg1"/>
                </a:solidFill>
              </a:rPr>
              <a:t>оберти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кліщ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витягується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цілком</a:t>
            </a:r>
            <a:r>
              <a:rPr lang="ru-RU" dirty="0" smtClean="0">
                <a:solidFill>
                  <a:schemeClr val="bg1"/>
                </a:solidFill>
              </a:rPr>
              <a:t> разом з хоботком.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ж </a:t>
            </a:r>
            <a:r>
              <a:rPr lang="ru-RU" dirty="0" err="1" smtClean="0">
                <a:solidFill>
                  <a:schemeClr val="bg1"/>
                </a:solidFill>
              </a:rPr>
              <a:t>кліща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намагатися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висмикнути</a:t>
            </a:r>
            <a:r>
              <a:rPr lang="ru-RU" dirty="0" smtClean="0">
                <a:solidFill>
                  <a:schemeClr val="bg1"/>
                </a:solidFill>
              </a:rPr>
              <a:t>, то велика </a:t>
            </a:r>
            <a:r>
              <a:rPr lang="ru-RU" dirty="0" err="1" smtClean="0">
                <a:solidFill>
                  <a:schemeClr val="bg1"/>
                </a:solidFill>
              </a:rPr>
              <a:t>ймовірність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розриву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немає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інструментів</a:t>
            </a:r>
            <a:r>
              <a:rPr lang="ru-RU" dirty="0" smtClean="0">
                <a:solidFill>
                  <a:schemeClr val="bg1"/>
                </a:solidFill>
              </a:rPr>
              <a:t>, то </a:t>
            </a:r>
            <a:r>
              <a:rPr lang="ru-RU" dirty="0" err="1" smtClean="0">
                <a:solidFill>
                  <a:schemeClr val="bg1"/>
                </a:solidFill>
              </a:rPr>
              <a:t>можна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видалити</a:t>
            </a:r>
            <a:r>
              <a:rPr lang="ru-RU" dirty="0" smtClean="0">
                <a:solidFill>
                  <a:schemeClr val="bg1"/>
                </a:solidFill>
              </a:rPr>
              <a:t> петлею з </a:t>
            </a:r>
            <a:r>
              <a:rPr lang="ru-RU" dirty="0" err="1" smtClean="0">
                <a:solidFill>
                  <a:schemeClr val="bg1"/>
                </a:solidFill>
              </a:rPr>
              <a:t>грубої</a:t>
            </a:r>
            <a:r>
              <a:rPr lang="ru-RU" dirty="0" smtClean="0">
                <a:solidFill>
                  <a:schemeClr val="bg1"/>
                </a:solidFill>
              </a:rPr>
              <a:t> нитки.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видалення</a:t>
            </a:r>
            <a:r>
              <a:rPr lang="ru-RU" dirty="0" smtClean="0">
                <a:solidFill>
                  <a:schemeClr val="bg1"/>
                </a:solidFill>
              </a:rPr>
              <a:t> ранку </a:t>
            </a:r>
            <a:r>
              <a:rPr lang="ru-RU" dirty="0" err="1" smtClean="0">
                <a:solidFill>
                  <a:schemeClr val="bg1"/>
                </a:solidFill>
              </a:rPr>
              <a:t>обробляють</a:t>
            </a:r>
            <a:r>
              <a:rPr lang="ru-RU" dirty="0" smtClean="0">
                <a:solidFill>
                  <a:schemeClr val="bg1"/>
                </a:solidFill>
              </a:rPr>
              <a:t> йодом,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іншим</a:t>
            </a:r>
            <a:r>
              <a:rPr lang="ru-RU" dirty="0" smtClean="0">
                <a:solidFill>
                  <a:schemeClr val="bg1"/>
                </a:solidFill>
              </a:rPr>
              <a:t> антисептиком для </a:t>
            </a:r>
            <a:r>
              <a:rPr lang="ru-RU" dirty="0" err="1" smtClean="0">
                <a:solidFill>
                  <a:schemeClr val="bg1"/>
                </a:solidFill>
              </a:rPr>
              <a:t>шкіри</a:t>
            </a:r>
            <a:r>
              <a:rPr lang="ru-RU" dirty="0" smtClean="0">
                <a:solidFill>
                  <a:schemeClr val="bg1"/>
                </a:solidFill>
              </a:rPr>
              <a:t>. Руки та </a:t>
            </a:r>
            <a:r>
              <a:rPr lang="ru-RU" dirty="0" err="1" smtClean="0">
                <a:solidFill>
                  <a:schemeClr val="bg1"/>
                </a:solidFill>
              </a:rPr>
              <a:t>інструмент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видалення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кліща</a:t>
            </a:r>
            <a:r>
              <a:rPr lang="ru-RU" dirty="0" smtClean="0">
                <a:solidFill>
                  <a:schemeClr val="bg1"/>
                </a:solidFill>
              </a:rPr>
              <a:t> треба </a:t>
            </a:r>
            <a:r>
              <a:rPr lang="ru-RU" dirty="0" err="1" smtClean="0">
                <a:solidFill>
                  <a:schemeClr val="bg1"/>
                </a:solidFill>
              </a:rPr>
              <a:t>ретельно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вимити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76791"/>
            <a:ext cx="5645362" cy="241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813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4896"/>
            <a:ext cx="554461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Отруйні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змії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Змії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живуть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території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України</a:t>
            </a:r>
            <a:r>
              <a:rPr lang="ru-RU" dirty="0" smtClean="0">
                <a:solidFill>
                  <a:schemeClr val="bg1"/>
                </a:solidFill>
              </a:rPr>
              <a:t>, не </a:t>
            </a:r>
            <a:r>
              <a:rPr lang="ru-RU" dirty="0" err="1" smtClean="0">
                <a:solidFill>
                  <a:schemeClr val="bg1"/>
                </a:solidFill>
              </a:rPr>
              <a:t>нападають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людину</a:t>
            </a:r>
            <a:r>
              <a:rPr lang="ru-RU" dirty="0" smtClean="0">
                <a:solidFill>
                  <a:schemeClr val="bg1"/>
                </a:solidFill>
              </a:rPr>
              <a:t> першими. Укус </a:t>
            </a:r>
            <a:r>
              <a:rPr lang="ru-RU" dirty="0" err="1" smtClean="0">
                <a:solidFill>
                  <a:schemeClr val="bg1"/>
                </a:solidFill>
              </a:rPr>
              <a:t>змії</a:t>
            </a:r>
            <a:r>
              <a:rPr lang="ru-RU" dirty="0" smtClean="0">
                <a:solidFill>
                  <a:schemeClr val="bg1"/>
                </a:solidFill>
              </a:rPr>
              <a:t> –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вимушена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крайня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міра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самозахисту</a:t>
            </a:r>
            <a:r>
              <a:rPr lang="ru-RU" dirty="0" smtClean="0">
                <a:solidFill>
                  <a:schemeClr val="bg1"/>
                </a:solidFill>
              </a:rPr>
              <a:t>. Укус гадюки, практично </a:t>
            </a:r>
            <a:r>
              <a:rPr lang="ru-RU" dirty="0" err="1" smtClean="0">
                <a:solidFill>
                  <a:schemeClr val="bg1"/>
                </a:solidFill>
              </a:rPr>
              <a:t>несмертельний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хоча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дає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неприємні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наслідки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Зменшити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наслідки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негайне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надання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першої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допомоги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Надайте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постраждалому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горизонтальне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положення</a:t>
            </a:r>
            <a:r>
              <a:rPr lang="ru-RU" dirty="0" smtClean="0">
                <a:solidFill>
                  <a:schemeClr val="bg1"/>
                </a:solidFill>
              </a:rPr>
              <a:t>, максимально </a:t>
            </a:r>
            <a:r>
              <a:rPr lang="ru-RU" dirty="0" err="1" smtClean="0">
                <a:solidFill>
                  <a:schemeClr val="bg1"/>
                </a:solidFill>
              </a:rPr>
              <a:t>обмежте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рухи</a:t>
            </a:r>
            <a:r>
              <a:rPr lang="ru-RU" dirty="0" smtClean="0">
                <a:solidFill>
                  <a:schemeClr val="bg1"/>
                </a:solidFill>
              </a:rPr>
              <a:t>, особливо </a:t>
            </a:r>
            <a:r>
              <a:rPr lang="ru-RU" dirty="0" err="1" smtClean="0">
                <a:solidFill>
                  <a:schemeClr val="bg1"/>
                </a:solidFill>
              </a:rPr>
              <a:t>ураженою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кінцівкою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Ніколи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накладайте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джгут</a:t>
            </a:r>
            <a:r>
              <a:rPr lang="ru-RU" dirty="0" smtClean="0">
                <a:solidFill>
                  <a:schemeClr val="bg1"/>
                </a:solidFill>
              </a:rPr>
              <a:t> з метою </a:t>
            </a:r>
            <a:r>
              <a:rPr lang="ru-RU" dirty="0" err="1" smtClean="0">
                <a:solidFill>
                  <a:schemeClr val="bg1"/>
                </a:solidFill>
              </a:rPr>
              <a:t>запобігання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розповсюдження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отрути</a:t>
            </a:r>
            <a:r>
              <a:rPr lang="ru-RU" dirty="0" smtClean="0">
                <a:solidFill>
                  <a:schemeClr val="bg1"/>
                </a:solidFill>
              </a:rPr>
              <a:t> по </a:t>
            </a:r>
            <a:r>
              <a:rPr lang="ru-RU" dirty="0" err="1" smtClean="0">
                <a:solidFill>
                  <a:schemeClr val="bg1"/>
                </a:solidFill>
              </a:rPr>
              <a:t>організму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кров’ю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Ця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маніпуляція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тільки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дає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ефекту</a:t>
            </a:r>
            <a:r>
              <a:rPr lang="ru-RU" dirty="0" smtClean="0">
                <a:solidFill>
                  <a:schemeClr val="bg1"/>
                </a:solidFill>
              </a:rPr>
              <a:t>, але </a:t>
            </a:r>
            <a:r>
              <a:rPr lang="ru-RU" dirty="0" err="1" smtClean="0">
                <a:solidFill>
                  <a:schemeClr val="bg1"/>
                </a:solidFill>
              </a:rPr>
              <a:t>навпаки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ускладнює</a:t>
            </a:r>
            <a:r>
              <a:rPr lang="ru-RU" dirty="0" smtClean="0">
                <a:solidFill>
                  <a:schemeClr val="bg1"/>
                </a:solidFill>
              </a:rPr>
              <a:t> стан хворого. </a:t>
            </a:r>
            <a:r>
              <a:rPr lang="ru-RU" dirty="0" err="1" smtClean="0">
                <a:solidFill>
                  <a:schemeClr val="bg1"/>
                </a:solidFill>
              </a:rPr>
              <a:t>Зміїна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отрута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розповсюджуються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переважно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лімфою</a:t>
            </a:r>
            <a:r>
              <a:rPr lang="ru-RU" dirty="0" smtClean="0">
                <a:solidFill>
                  <a:schemeClr val="bg1"/>
                </a:solidFill>
              </a:rPr>
              <a:t> по </a:t>
            </a:r>
            <a:r>
              <a:rPr lang="ru-RU" dirty="0" err="1" smtClean="0">
                <a:solidFill>
                  <a:schemeClr val="bg1"/>
                </a:solidFill>
              </a:rPr>
              <a:t>лімфатичним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судинам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залягають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неглибоко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шкірою</a:t>
            </a:r>
            <a:r>
              <a:rPr lang="ru-RU" dirty="0" smtClean="0">
                <a:solidFill>
                  <a:schemeClr val="bg1"/>
                </a:solidFill>
              </a:rPr>
              <a:t> і легко </a:t>
            </a:r>
            <a:r>
              <a:rPr lang="ru-RU" dirty="0" err="1" smtClean="0">
                <a:solidFill>
                  <a:schemeClr val="bg1"/>
                </a:solidFill>
              </a:rPr>
              <a:t>здавлюються</a:t>
            </a:r>
            <a:r>
              <a:rPr lang="ru-RU" dirty="0" smtClean="0">
                <a:solidFill>
                  <a:schemeClr val="bg1"/>
                </a:solidFill>
              </a:rPr>
              <a:t>.  </a:t>
            </a:r>
            <a:r>
              <a:rPr lang="ru-RU" dirty="0" err="1" smtClean="0">
                <a:solidFill>
                  <a:schemeClr val="bg1"/>
                </a:solidFill>
              </a:rPr>
              <a:t>Ефективним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безпечним</a:t>
            </a:r>
            <a:r>
              <a:rPr lang="ru-RU" dirty="0" smtClean="0">
                <a:solidFill>
                  <a:schemeClr val="bg1"/>
                </a:solidFill>
              </a:rPr>
              <a:t> способом </a:t>
            </a:r>
            <a:r>
              <a:rPr lang="ru-RU" dirty="0" err="1" smtClean="0">
                <a:solidFill>
                  <a:schemeClr val="bg1"/>
                </a:solidFill>
              </a:rPr>
              <a:t>сповільнити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лімфотік</a:t>
            </a:r>
            <a:r>
              <a:rPr lang="ru-RU" dirty="0" smtClean="0">
                <a:solidFill>
                  <a:schemeClr val="bg1"/>
                </a:solidFill>
              </a:rPr>
              <a:t> та, </a:t>
            </a:r>
            <a:r>
              <a:rPr lang="ru-RU" dirty="0" err="1" smtClean="0">
                <a:solidFill>
                  <a:schemeClr val="bg1"/>
                </a:solidFill>
              </a:rPr>
              <a:t>відповідно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розповсюдження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отрути</a:t>
            </a:r>
            <a:r>
              <a:rPr lang="ru-RU" dirty="0" smtClean="0">
                <a:solidFill>
                  <a:schemeClr val="bg1"/>
                </a:solidFill>
              </a:rPr>
              <a:t> є </a:t>
            </a:r>
            <a:r>
              <a:rPr lang="ru-RU" dirty="0" err="1" smtClean="0">
                <a:solidFill>
                  <a:schemeClr val="bg1"/>
                </a:solidFill>
              </a:rPr>
              <a:t>накладення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тиснучої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іммобілізуючої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пов’язки</a:t>
            </a:r>
            <a:r>
              <a:rPr lang="ru-RU" dirty="0" smtClean="0">
                <a:solidFill>
                  <a:schemeClr val="bg1"/>
                </a:solidFill>
              </a:rPr>
              <a:t> по </a:t>
            </a:r>
            <a:r>
              <a:rPr lang="ru-RU" dirty="0" err="1" smtClean="0">
                <a:solidFill>
                  <a:schemeClr val="bg1"/>
                </a:solidFill>
              </a:rPr>
              <a:t>всій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довжині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укушеної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кінцівки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2771800" cy="320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518" y="4005064"/>
            <a:ext cx="3127530" cy="250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594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66967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Ранку на </a:t>
            </a:r>
            <a:r>
              <a:rPr lang="ru-RU" dirty="0" err="1" smtClean="0">
                <a:solidFill>
                  <a:schemeClr val="bg1"/>
                </a:solidFill>
              </a:rPr>
              <a:t>місці</a:t>
            </a:r>
            <a:r>
              <a:rPr lang="ru-RU" dirty="0" smtClean="0">
                <a:solidFill>
                  <a:schemeClr val="bg1"/>
                </a:solidFill>
              </a:rPr>
              <a:t> укусу </a:t>
            </a:r>
            <a:r>
              <a:rPr lang="ru-RU" dirty="0" err="1" smtClean="0">
                <a:solidFill>
                  <a:schemeClr val="bg1"/>
                </a:solidFill>
              </a:rPr>
              <a:t>потрібно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обробити</a:t>
            </a:r>
            <a:r>
              <a:rPr lang="ru-RU" dirty="0" smtClean="0">
                <a:solidFill>
                  <a:schemeClr val="bg1"/>
                </a:solidFill>
              </a:rPr>
              <a:t> антисептиком і </a:t>
            </a:r>
            <a:r>
              <a:rPr lang="ru-RU" dirty="0" err="1" smtClean="0">
                <a:solidFill>
                  <a:schemeClr val="bg1"/>
                </a:solidFill>
              </a:rPr>
              <a:t>накласти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стерильну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пов’язку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Укушену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кінцівку</a:t>
            </a:r>
            <a:r>
              <a:rPr lang="ru-RU" dirty="0" smtClean="0">
                <a:solidFill>
                  <a:schemeClr val="bg1"/>
                </a:solidFill>
              </a:rPr>
              <a:t> по </a:t>
            </a:r>
            <a:r>
              <a:rPr lang="ru-RU" dirty="0" err="1" smtClean="0">
                <a:solidFill>
                  <a:schemeClr val="bg1"/>
                </a:solidFill>
              </a:rPr>
              <a:t>можливості</a:t>
            </a:r>
            <a:r>
              <a:rPr lang="ru-RU" dirty="0" smtClean="0">
                <a:solidFill>
                  <a:schemeClr val="bg1"/>
                </a:solidFill>
              </a:rPr>
              <a:t> максимально </a:t>
            </a:r>
            <a:r>
              <a:rPr lang="ru-RU" dirty="0" err="1" smtClean="0">
                <a:solidFill>
                  <a:schemeClr val="bg1"/>
                </a:solidFill>
              </a:rPr>
              <a:t>знерухоміти</a:t>
            </a:r>
            <a:r>
              <a:rPr lang="ru-RU" dirty="0" smtClean="0">
                <a:solidFill>
                  <a:schemeClr val="bg1"/>
                </a:solidFill>
              </a:rPr>
              <a:t>. По  </a:t>
            </a:r>
            <a:r>
              <a:rPr lang="ru-RU" dirty="0" err="1" smtClean="0">
                <a:solidFill>
                  <a:schemeClr val="bg1"/>
                </a:solidFill>
              </a:rPr>
              <a:t>мірі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потрапляння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отрути</a:t>
            </a:r>
            <a:r>
              <a:rPr lang="ru-RU" dirty="0" smtClean="0">
                <a:solidFill>
                  <a:schemeClr val="bg1"/>
                </a:solidFill>
              </a:rPr>
              <a:t> в кров </a:t>
            </a:r>
            <a:r>
              <a:rPr lang="ru-RU" dirty="0" err="1" smtClean="0">
                <a:solidFill>
                  <a:schemeClr val="bg1"/>
                </a:solidFill>
              </a:rPr>
              <a:t>з’являються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симптоми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загальної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інтоксикації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організму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головний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відчуття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розбитості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слабкість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зниження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артеріального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тиску</a:t>
            </a:r>
            <a:r>
              <a:rPr lang="ru-RU" dirty="0" smtClean="0">
                <a:solidFill>
                  <a:schemeClr val="bg1"/>
                </a:solidFill>
              </a:rPr>
              <a:t>, у </a:t>
            </a:r>
            <a:r>
              <a:rPr lang="ru-RU" dirty="0" err="1" smtClean="0">
                <a:solidFill>
                  <a:schemeClr val="bg1"/>
                </a:solidFill>
              </a:rPr>
              <a:t>важких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випадках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судоми</a:t>
            </a:r>
            <a:r>
              <a:rPr lang="ru-RU" dirty="0" smtClean="0">
                <a:solidFill>
                  <a:schemeClr val="bg1"/>
                </a:solidFill>
              </a:rPr>
              <a:t>. Для </a:t>
            </a:r>
            <a:r>
              <a:rPr lang="ru-RU" dirty="0" err="1" smtClean="0">
                <a:solidFill>
                  <a:schemeClr val="bg1"/>
                </a:solidFill>
              </a:rPr>
              <a:t>зменшення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загальної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інтоксикації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потерпілому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необхідно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давати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багато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пити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Дати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антигістамінні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препарати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діазолін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цетиризин</a:t>
            </a:r>
            <a:r>
              <a:rPr lang="ru-RU" dirty="0" smtClean="0">
                <a:solidFill>
                  <a:schemeClr val="bg1"/>
                </a:solidFill>
              </a:rPr>
              <a:t>, супрастин).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проведення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всіх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заходів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негайно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доставити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потерпілого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лікарні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Найефективнішим</a:t>
            </a:r>
            <a:r>
              <a:rPr lang="ru-RU" dirty="0" smtClean="0">
                <a:solidFill>
                  <a:schemeClr val="bg1"/>
                </a:solidFill>
              </a:rPr>
              <a:t> методом в </a:t>
            </a:r>
            <a:r>
              <a:rPr lang="ru-RU" dirty="0" err="1" smtClean="0">
                <a:solidFill>
                  <a:schemeClr val="bg1"/>
                </a:solidFill>
              </a:rPr>
              <a:t>польових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умовах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завжди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вважалось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термінове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інтенсивне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відсмоктування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отрути</a:t>
            </a:r>
            <a:r>
              <a:rPr lang="ru-RU" dirty="0" smtClean="0">
                <a:solidFill>
                  <a:schemeClr val="bg1"/>
                </a:solidFill>
              </a:rPr>
              <a:t> з ранки </a:t>
            </a:r>
            <a:r>
              <a:rPr lang="ru-RU" dirty="0" err="1" smtClean="0">
                <a:solidFill>
                  <a:schemeClr val="bg1"/>
                </a:solidFill>
              </a:rPr>
              <a:t>протягом</a:t>
            </a:r>
            <a:r>
              <a:rPr lang="ru-RU" dirty="0" smtClean="0">
                <a:solidFill>
                  <a:schemeClr val="bg1"/>
                </a:solidFill>
              </a:rPr>
              <a:t> 10-15 </a:t>
            </a:r>
            <a:r>
              <a:rPr lang="ru-RU" dirty="0" err="1" smtClean="0">
                <a:solidFill>
                  <a:schemeClr val="bg1"/>
                </a:solidFill>
              </a:rPr>
              <a:t>хвилин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подальшим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ретельним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промиванням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ротової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порожнини</a:t>
            </a:r>
            <a:r>
              <a:rPr lang="ru-RU" dirty="0" smtClean="0">
                <a:solidFill>
                  <a:schemeClr val="bg1"/>
                </a:solidFill>
              </a:rPr>
              <a:t> водою.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2"/>
            <a:ext cx="4692748" cy="268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52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3115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Укуси </a:t>
            </a:r>
            <a:r>
              <a:rPr lang="ru-RU" sz="2800" dirty="0" err="1" smtClean="0">
                <a:solidFill>
                  <a:schemeClr val="bg1"/>
                </a:solidFill>
              </a:rPr>
              <a:t>тварин</a:t>
            </a:r>
            <a:r>
              <a:rPr lang="ru-RU" sz="2800" dirty="0" smtClean="0">
                <a:solidFill>
                  <a:schemeClr val="bg1"/>
                </a:solidFill>
              </a:rPr>
              <a:t>. Сказ.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20" y="639852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Укус </a:t>
            </a:r>
            <a:r>
              <a:rPr lang="ru-RU" dirty="0" err="1" smtClean="0">
                <a:solidFill>
                  <a:schemeClr val="bg1"/>
                </a:solidFill>
              </a:rPr>
              <a:t>інфікованої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тварини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спричиняє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гостре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вірусне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захворювання</a:t>
            </a:r>
            <a:r>
              <a:rPr lang="ru-RU" dirty="0" smtClean="0">
                <a:solidFill>
                  <a:schemeClr val="bg1"/>
                </a:solidFill>
              </a:rPr>
              <a:t> - сказ.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Таке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захворювання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характеризується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виникненням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своєрідного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енцефаліту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завжди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закінчується</a:t>
            </a:r>
            <a:r>
              <a:rPr lang="ru-RU" dirty="0" smtClean="0">
                <a:solidFill>
                  <a:schemeClr val="bg1"/>
                </a:solidFill>
              </a:rPr>
              <a:t> смертельно.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Джерелом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інфекції</a:t>
            </a:r>
            <a:r>
              <a:rPr lang="ru-RU" dirty="0" smtClean="0">
                <a:solidFill>
                  <a:schemeClr val="bg1"/>
                </a:solidFill>
              </a:rPr>
              <a:t> є </a:t>
            </a:r>
            <a:r>
              <a:rPr lang="ru-RU" dirty="0" err="1" smtClean="0">
                <a:solidFill>
                  <a:schemeClr val="bg1"/>
                </a:solidFill>
              </a:rPr>
              <a:t>інфіковані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тварини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лисиці</a:t>
            </a:r>
            <a:r>
              <a:rPr lang="ru-RU" dirty="0" smtClean="0">
                <a:solidFill>
                  <a:schemeClr val="bg1"/>
                </a:solidFill>
              </a:rPr>
              <a:t>, собаки, </a:t>
            </a:r>
            <a:r>
              <a:rPr lang="ru-RU" dirty="0" err="1" smtClean="0">
                <a:solidFill>
                  <a:schemeClr val="bg1"/>
                </a:solidFill>
              </a:rPr>
              <a:t>кішки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вовки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шакали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травоядні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тварини</a:t>
            </a:r>
            <a:r>
              <a:rPr lang="ru-RU" dirty="0" smtClean="0">
                <a:solidFill>
                  <a:schemeClr val="bg1"/>
                </a:solidFill>
              </a:rPr>
              <a:t>). Передача </a:t>
            </a:r>
            <a:r>
              <a:rPr lang="ru-RU" dirty="0" err="1" smtClean="0">
                <a:solidFill>
                  <a:schemeClr val="bg1"/>
                </a:solidFill>
              </a:rPr>
              <a:t>інфекції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відбувається</a:t>
            </a:r>
            <a:r>
              <a:rPr lang="ru-RU" dirty="0" smtClean="0">
                <a:solidFill>
                  <a:schemeClr val="bg1"/>
                </a:solidFill>
              </a:rPr>
              <a:t> при укусах.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занурення</a:t>
            </a:r>
            <a:r>
              <a:rPr lang="ru-RU" dirty="0" smtClean="0">
                <a:solidFill>
                  <a:schemeClr val="bg1"/>
                </a:solidFill>
              </a:rPr>
              <a:t> через </a:t>
            </a:r>
            <a:r>
              <a:rPr lang="ru-RU" dirty="0" err="1" smtClean="0">
                <a:solidFill>
                  <a:schemeClr val="bg1"/>
                </a:solidFill>
              </a:rPr>
              <a:t>пошкоджену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шкіру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вірус</a:t>
            </a:r>
            <a:r>
              <a:rPr lang="ru-RU" dirty="0" smtClean="0">
                <a:solidFill>
                  <a:schemeClr val="bg1"/>
                </a:solidFill>
              </a:rPr>
              <a:t> сказу </a:t>
            </a:r>
            <a:r>
              <a:rPr lang="ru-RU" dirty="0" err="1" smtClean="0">
                <a:solidFill>
                  <a:schemeClr val="bg1"/>
                </a:solidFill>
              </a:rPr>
              <a:t>розповсюджується</a:t>
            </a:r>
            <a:r>
              <a:rPr lang="ru-RU" dirty="0" smtClean="0">
                <a:solidFill>
                  <a:schemeClr val="bg1"/>
                </a:solidFill>
              </a:rPr>
              <a:t> по </a:t>
            </a:r>
            <a:r>
              <a:rPr lang="ru-RU" dirty="0" err="1" smtClean="0">
                <a:solidFill>
                  <a:schemeClr val="bg1"/>
                </a:solidFill>
              </a:rPr>
              <a:t>нервових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стовбурах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досягає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нервової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системи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проникає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слинні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залози</a:t>
            </a:r>
            <a:r>
              <a:rPr lang="ru-RU" dirty="0" smtClean="0">
                <a:solidFill>
                  <a:schemeClr val="bg1"/>
                </a:solidFill>
              </a:rPr>
              <a:t> і з </a:t>
            </a:r>
            <a:r>
              <a:rPr lang="ru-RU" dirty="0" err="1" smtClean="0">
                <a:solidFill>
                  <a:schemeClr val="bg1"/>
                </a:solidFill>
              </a:rPr>
              <a:t>слиною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виділяється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зовнішнє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середовище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Інкубаційний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період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продовжується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протягом</a:t>
            </a:r>
            <a:r>
              <a:rPr lang="ru-RU" dirty="0" smtClean="0">
                <a:solidFill>
                  <a:schemeClr val="bg1"/>
                </a:solidFill>
              </a:rPr>
              <a:t> 1-3 </a:t>
            </a:r>
            <a:r>
              <a:rPr lang="ru-RU" dirty="0" err="1" smtClean="0">
                <a:solidFill>
                  <a:schemeClr val="bg1"/>
                </a:solidFill>
              </a:rPr>
              <a:t>місяців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10 </a:t>
            </a:r>
            <a:r>
              <a:rPr lang="ru-RU" dirty="0" err="1" smtClean="0">
                <a:solidFill>
                  <a:schemeClr val="bg1"/>
                </a:solidFill>
              </a:rPr>
              <a:t>днів</a:t>
            </a:r>
            <a:r>
              <a:rPr lang="ru-RU" dirty="0" smtClean="0">
                <a:solidFill>
                  <a:schemeClr val="bg1"/>
                </a:solidFill>
              </a:rPr>
              <a:t> до року).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Основними</a:t>
            </a:r>
            <a:r>
              <a:rPr lang="ru-RU" dirty="0" smtClean="0">
                <a:solidFill>
                  <a:schemeClr val="bg1"/>
                </a:solidFill>
              </a:rPr>
              <a:t> симптомами сказу є </a:t>
            </a:r>
            <a:r>
              <a:rPr lang="ru-RU" dirty="0" err="1" smtClean="0">
                <a:solidFill>
                  <a:schemeClr val="bg1"/>
                </a:solidFill>
              </a:rPr>
              <a:t>депресія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збудження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паралічі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Потім</a:t>
            </a:r>
            <a:r>
              <a:rPr lang="ru-RU" dirty="0" smtClean="0">
                <a:solidFill>
                  <a:schemeClr val="bg1"/>
                </a:solidFill>
              </a:rPr>
              <a:t> у хворого </a:t>
            </a:r>
            <a:r>
              <a:rPr lang="ru-RU" dirty="0" err="1" smtClean="0">
                <a:solidFill>
                  <a:schemeClr val="bg1"/>
                </a:solidFill>
              </a:rPr>
              <a:t>виникають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неприємні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відчуття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ділянці</a:t>
            </a:r>
            <a:r>
              <a:rPr lang="ru-RU" dirty="0" smtClean="0">
                <a:solidFill>
                  <a:schemeClr val="bg1"/>
                </a:solidFill>
              </a:rPr>
              <a:t> укусу (жар, </a:t>
            </a:r>
            <a:r>
              <a:rPr lang="ru-RU" dirty="0" err="1" smtClean="0">
                <a:solidFill>
                  <a:schemeClr val="bg1"/>
                </a:solidFill>
              </a:rPr>
              <a:t>тягучі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болі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сверблячка</a:t>
            </a:r>
            <a:r>
              <a:rPr lang="ru-RU" dirty="0" smtClean="0">
                <a:solidFill>
                  <a:schemeClr val="bg1"/>
                </a:solidFill>
              </a:rPr>
              <a:t>), </a:t>
            </a:r>
            <a:r>
              <a:rPr lang="ru-RU" dirty="0" err="1" smtClean="0">
                <a:solidFill>
                  <a:schemeClr val="bg1"/>
                </a:solidFill>
              </a:rPr>
              <a:t>хоч</a:t>
            </a:r>
            <a:r>
              <a:rPr lang="ru-RU" dirty="0" smtClean="0">
                <a:solidFill>
                  <a:schemeClr val="bg1"/>
                </a:solidFill>
              </a:rPr>
              <a:t> рана давно </a:t>
            </a:r>
            <a:r>
              <a:rPr lang="ru-RU" dirty="0" err="1" smtClean="0">
                <a:solidFill>
                  <a:schemeClr val="bg1"/>
                </a:solidFill>
              </a:rPr>
              <a:t>загоїлась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3096"/>
            <a:ext cx="4536504" cy="222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006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392" y="108549"/>
            <a:ext cx="60097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Безпричинне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хвилювання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депресія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безсоння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рідше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підвищена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роздратованість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Такий</a:t>
            </a:r>
            <a:r>
              <a:rPr lang="ru-RU" dirty="0" smtClean="0">
                <a:solidFill>
                  <a:schemeClr val="bg1"/>
                </a:solidFill>
              </a:rPr>
              <a:t> стан </a:t>
            </a:r>
            <a:r>
              <a:rPr lang="ru-RU" dirty="0" err="1" smtClean="0">
                <a:solidFill>
                  <a:schemeClr val="bg1"/>
                </a:solidFill>
              </a:rPr>
              <a:t>триває</a:t>
            </a:r>
            <a:r>
              <a:rPr lang="ru-RU" dirty="0" smtClean="0">
                <a:solidFill>
                  <a:schemeClr val="bg1"/>
                </a:solidFill>
              </a:rPr>
              <a:t> 1-3 </a:t>
            </a:r>
            <a:r>
              <a:rPr lang="ru-RU" dirty="0" err="1" smtClean="0">
                <a:solidFill>
                  <a:schemeClr val="bg1"/>
                </a:solidFill>
              </a:rPr>
              <a:t>дні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виникає</a:t>
            </a:r>
            <a:r>
              <a:rPr lang="ru-RU" dirty="0" smtClean="0">
                <a:solidFill>
                  <a:schemeClr val="bg1"/>
                </a:solidFill>
              </a:rPr>
              <a:t> стан </a:t>
            </a:r>
            <a:r>
              <a:rPr lang="ru-RU" dirty="0" err="1" smtClean="0">
                <a:solidFill>
                  <a:schemeClr val="bg1"/>
                </a:solidFill>
              </a:rPr>
              <a:t>збудження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характеризується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гідрофобією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підвищеною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збудливістю</a:t>
            </a:r>
            <a:r>
              <a:rPr lang="ru-RU" dirty="0" smtClean="0">
                <a:solidFill>
                  <a:schemeClr val="bg1"/>
                </a:solidFill>
              </a:rPr>
              <a:t> і буйством. </a:t>
            </a:r>
            <a:r>
              <a:rPr lang="ru-RU" dirty="0" err="1" smtClean="0">
                <a:solidFill>
                  <a:schemeClr val="bg1"/>
                </a:solidFill>
              </a:rPr>
              <a:t>Гідрофобія</a:t>
            </a:r>
            <a:r>
              <a:rPr lang="ru-RU" dirty="0" smtClean="0">
                <a:solidFill>
                  <a:schemeClr val="bg1"/>
                </a:solidFill>
              </a:rPr>
              <a:t> (водобоязнь) </a:t>
            </a:r>
            <a:r>
              <a:rPr lang="ru-RU" dirty="0" err="1" smtClean="0">
                <a:solidFill>
                  <a:schemeClr val="bg1"/>
                </a:solidFill>
              </a:rPr>
              <a:t>проявляється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тим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при </a:t>
            </a:r>
            <a:r>
              <a:rPr lang="ru-RU" dirty="0" err="1" smtClean="0">
                <a:solidFill>
                  <a:schemeClr val="bg1"/>
                </a:solidFill>
              </a:rPr>
              <a:t>спробі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пити</a:t>
            </a:r>
            <a:r>
              <a:rPr lang="ru-RU" dirty="0" smtClean="0">
                <a:solidFill>
                  <a:schemeClr val="bg1"/>
                </a:solidFill>
              </a:rPr>
              <a:t> у хворого </a:t>
            </a:r>
            <a:r>
              <a:rPr lang="ru-RU" dirty="0" err="1" smtClean="0">
                <a:solidFill>
                  <a:schemeClr val="bg1"/>
                </a:solidFill>
              </a:rPr>
              <a:t>виникають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судомні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скорочення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м’язів</a:t>
            </a:r>
            <a:r>
              <a:rPr lang="ru-RU" dirty="0" smtClean="0">
                <a:solidFill>
                  <a:schemeClr val="bg1"/>
                </a:solidFill>
              </a:rPr>
              <a:t> глотки і </a:t>
            </a:r>
            <a:r>
              <a:rPr lang="ru-RU" dirty="0" err="1" smtClean="0">
                <a:solidFill>
                  <a:schemeClr val="bg1"/>
                </a:solidFill>
              </a:rPr>
              <a:t>гортані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дихання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шумним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можлива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короткочасна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зупинка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дихання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З’являються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зорові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слухові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галюцинації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Іноді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виникають</a:t>
            </a:r>
            <a:r>
              <a:rPr lang="ru-RU" dirty="0" smtClean="0">
                <a:solidFill>
                  <a:schemeClr val="bg1"/>
                </a:solidFill>
              </a:rPr>
              <a:t> приступи буйства з </a:t>
            </a:r>
            <a:r>
              <a:rPr lang="ru-RU" dirty="0" err="1" smtClean="0">
                <a:solidFill>
                  <a:schemeClr val="bg1"/>
                </a:solidFill>
              </a:rPr>
              <a:t>агресивними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діями</a:t>
            </a:r>
            <a:r>
              <a:rPr lang="ru-RU" dirty="0" smtClean="0">
                <a:solidFill>
                  <a:schemeClr val="bg1"/>
                </a:solidFill>
              </a:rPr>
              <a:t>. Через 2-3 </a:t>
            </a:r>
            <a:r>
              <a:rPr lang="ru-RU" dirty="0" err="1" smtClean="0">
                <a:solidFill>
                  <a:schemeClr val="bg1"/>
                </a:solidFill>
              </a:rPr>
              <a:t>дні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збудження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змінюється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паралічем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м’язів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кінцівок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язика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обличчя</a:t>
            </a:r>
            <a:r>
              <a:rPr lang="ru-RU" dirty="0" smtClean="0">
                <a:solidFill>
                  <a:schemeClr val="bg1"/>
                </a:solidFill>
              </a:rPr>
              <a:t>. Смерть </a:t>
            </a:r>
            <a:r>
              <a:rPr lang="ru-RU" dirty="0" err="1" smtClean="0">
                <a:solidFill>
                  <a:schemeClr val="bg1"/>
                </a:solidFill>
              </a:rPr>
              <a:t>настає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паралічу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дихання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занепаду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серцевої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діяльності</a:t>
            </a:r>
            <a:r>
              <a:rPr lang="ru-RU" dirty="0" smtClean="0">
                <a:solidFill>
                  <a:schemeClr val="bg1"/>
                </a:solidFill>
              </a:rPr>
              <a:t> через 12-20 годин </a:t>
            </a:r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появи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паралічів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Загальна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тривалість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захворювання</a:t>
            </a:r>
            <a:r>
              <a:rPr lang="ru-RU" dirty="0" smtClean="0">
                <a:solidFill>
                  <a:schemeClr val="bg1"/>
                </a:solidFill>
              </a:rPr>
              <a:t> 3-7 </a:t>
            </a:r>
            <a:r>
              <a:rPr lang="ru-RU" dirty="0" err="1" smtClean="0">
                <a:solidFill>
                  <a:schemeClr val="bg1"/>
                </a:solidFill>
              </a:rPr>
              <a:t>днів</a:t>
            </a:r>
            <a:r>
              <a:rPr lang="ru-RU" dirty="0" smtClean="0">
                <a:solidFill>
                  <a:schemeClr val="bg1"/>
                </a:solidFill>
              </a:rPr>
              <a:t>. При </a:t>
            </a:r>
            <a:r>
              <a:rPr lang="ru-RU" dirty="0" err="1" smtClean="0">
                <a:solidFill>
                  <a:schemeClr val="bg1"/>
                </a:solidFill>
              </a:rPr>
              <a:t>появі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симптомів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захворювання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хворих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врятувати</a:t>
            </a:r>
            <a:r>
              <a:rPr lang="ru-RU" dirty="0" smtClean="0">
                <a:solidFill>
                  <a:schemeClr val="bg1"/>
                </a:solidFill>
              </a:rPr>
              <a:t> не вдавалось.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Профілактика</a:t>
            </a:r>
            <a:r>
              <a:rPr lang="ru-RU" dirty="0" smtClean="0">
                <a:solidFill>
                  <a:schemeClr val="bg1"/>
                </a:solidFill>
              </a:rPr>
              <a:t> сказу </a:t>
            </a:r>
            <a:r>
              <a:rPr lang="ru-RU" dirty="0" err="1" smtClean="0">
                <a:solidFill>
                  <a:schemeClr val="bg1"/>
                </a:solidFill>
              </a:rPr>
              <a:t>полягає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ліквідації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захворюваності</a:t>
            </a:r>
            <a:r>
              <a:rPr lang="ru-RU" dirty="0" smtClean="0">
                <a:solidFill>
                  <a:schemeClr val="bg1"/>
                </a:solidFill>
              </a:rPr>
              <a:t> сказом </a:t>
            </a:r>
            <a:r>
              <a:rPr lang="ru-RU" dirty="0" err="1" smtClean="0">
                <a:solidFill>
                  <a:schemeClr val="bg1"/>
                </a:solidFill>
              </a:rPr>
              <a:t>серед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тварин</a:t>
            </a:r>
            <a:r>
              <a:rPr lang="ru-RU" dirty="0" smtClean="0">
                <a:solidFill>
                  <a:schemeClr val="bg1"/>
                </a:solidFill>
              </a:rPr>
              <a:t> і в </a:t>
            </a:r>
            <a:r>
              <a:rPr lang="ru-RU" dirty="0" err="1" smtClean="0">
                <a:solidFill>
                  <a:schemeClr val="bg1"/>
                </a:solidFill>
              </a:rPr>
              <a:t>попередженні</a:t>
            </a:r>
            <a:r>
              <a:rPr lang="ru-RU" dirty="0" smtClean="0">
                <a:solidFill>
                  <a:schemeClr val="bg1"/>
                </a:solidFill>
              </a:rPr>
              <a:t> сказу у людей, 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укушені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інфікованими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тваринами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Проводять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вакцинацію</a:t>
            </a:r>
            <a:r>
              <a:rPr lang="ru-RU" dirty="0" smtClean="0">
                <a:solidFill>
                  <a:schemeClr val="bg1"/>
                </a:solidFill>
              </a:rPr>
              <a:t> собак, </a:t>
            </a:r>
            <a:r>
              <a:rPr lang="ru-RU" dirty="0" err="1" smtClean="0">
                <a:solidFill>
                  <a:schemeClr val="bg1"/>
                </a:solidFill>
              </a:rPr>
              <a:t>знищують</a:t>
            </a:r>
            <a:r>
              <a:rPr lang="ru-RU" dirty="0" smtClean="0">
                <a:solidFill>
                  <a:schemeClr val="bg1"/>
                </a:solidFill>
              </a:rPr>
              <a:t> бродячих собак, </a:t>
            </a:r>
            <a:r>
              <a:rPr lang="ru-RU" dirty="0" err="1" smtClean="0">
                <a:solidFill>
                  <a:schemeClr val="bg1"/>
                </a:solidFill>
              </a:rPr>
              <a:t>вовків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т.ін</a:t>
            </a:r>
            <a:r>
              <a:rPr lang="ru-RU" dirty="0" smtClean="0">
                <a:solidFill>
                  <a:schemeClr val="bg1"/>
                </a:solidFill>
              </a:rPr>
              <a:t>. При укусах </a:t>
            </a:r>
            <a:r>
              <a:rPr lang="ru-RU" dirty="0" err="1" smtClean="0">
                <a:solidFill>
                  <a:schemeClr val="bg1"/>
                </a:solidFill>
              </a:rPr>
              <a:t>рекомендується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промити</a:t>
            </a:r>
            <a:r>
              <a:rPr lang="ru-RU" dirty="0" smtClean="0">
                <a:solidFill>
                  <a:schemeClr val="bg1"/>
                </a:solidFill>
              </a:rPr>
              <a:t> рану мильною водою, </a:t>
            </a:r>
            <a:r>
              <a:rPr lang="ru-RU" dirty="0" err="1" smtClean="0">
                <a:solidFill>
                  <a:schemeClr val="bg1"/>
                </a:solidFill>
              </a:rPr>
              <a:t>обробити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порошкоподібним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антирабічним</a:t>
            </a:r>
            <a:r>
              <a:rPr lang="ru-RU" dirty="0" smtClean="0">
                <a:solidFill>
                  <a:schemeClr val="bg1"/>
                </a:solidFill>
              </a:rPr>
              <a:t> гама-</a:t>
            </a:r>
            <a:r>
              <a:rPr lang="ru-RU" dirty="0" err="1" smtClean="0">
                <a:solidFill>
                  <a:schemeClr val="bg1"/>
                </a:solidFill>
              </a:rPr>
              <a:t>глобуліном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припекти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настойкою</a:t>
            </a:r>
            <a:r>
              <a:rPr lang="ru-RU" dirty="0" smtClean="0">
                <a:solidFill>
                  <a:schemeClr val="bg1"/>
                </a:solidFill>
              </a:rPr>
              <a:t> йоду.</a:t>
            </a:r>
            <a:endParaRPr lang="ru-RU" dirty="0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5125"/>
            <a:ext cx="2770617" cy="20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605" y="3789040"/>
            <a:ext cx="2751188" cy="251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60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59766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На </a:t>
            </a:r>
            <a:r>
              <a:rPr lang="ru-RU" sz="2000" dirty="0" err="1" smtClean="0">
                <a:solidFill>
                  <a:schemeClr val="bg1"/>
                </a:solidFill>
              </a:rPr>
              <a:t>сьогодні</a:t>
            </a:r>
            <a:r>
              <a:rPr lang="ru-RU" sz="2000" dirty="0" smtClean="0">
                <a:solidFill>
                  <a:schemeClr val="bg1"/>
                </a:solidFill>
              </a:rPr>
              <a:t>, все </a:t>
            </a:r>
            <a:r>
              <a:rPr lang="ru-RU" sz="2000" dirty="0" err="1" smtClean="0">
                <a:solidFill>
                  <a:schemeClr val="bg1"/>
                </a:solidFill>
              </a:rPr>
              <a:t>більш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стає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загрозлива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ситуація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сприводу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укусів</a:t>
            </a:r>
            <a:r>
              <a:rPr lang="ru-RU" sz="2000" dirty="0" smtClean="0">
                <a:solidFill>
                  <a:schemeClr val="bg1"/>
                </a:solidFill>
              </a:rPr>
              <a:t> собак, </a:t>
            </a:r>
            <a:r>
              <a:rPr lang="ru-RU" sz="2000" dirty="0" err="1" smtClean="0">
                <a:solidFill>
                  <a:schemeClr val="bg1"/>
                </a:solidFill>
              </a:rPr>
              <a:t>звірів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змій</a:t>
            </a:r>
            <a:r>
              <a:rPr lang="ru-RU" sz="2000" dirty="0" smtClean="0">
                <a:solidFill>
                  <a:schemeClr val="bg1"/>
                </a:solidFill>
              </a:rPr>
              <a:t>. Перш за все, </a:t>
            </a:r>
            <a:r>
              <a:rPr lang="ru-RU" sz="2000" dirty="0" err="1" smtClean="0">
                <a:solidFill>
                  <a:schemeClr val="bg1"/>
                </a:solidFill>
              </a:rPr>
              <a:t>безвідповідальність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власників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домашніх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тварин</a:t>
            </a:r>
            <a:r>
              <a:rPr lang="ru-RU" sz="2000" dirty="0" smtClean="0">
                <a:solidFill>
                  <a:schemeClr val="bg1"/>
                </a:solidFill>
              </a:rPr>
              <a:t> (собак) ставить </a:t>
            </a:r>
            <a:r>
              <a:rPr lang="ru-RU" sz="2000" dirty="0" err="1" smtClean="0">
                <a:solidFill>
                  <a:schemeClr val="bg1"/>
                </a:solidFill>
              </a:rPr>
              <a:t>під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загрозу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життя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інших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Наступною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загрозою</a:t>
            </a:r>
            <a:r>
              <a:rPr lang="ru-RU" sz="2000" dirty="0" smtClean="0">
                <a:solidFill>
                  <a:schemeClr val="bg1"/>
                </a:solidFill>
              </a:rPr>
              <a:t> є укуси </a:t>
            </a:r>
            <a:r>
              <a:rPr lang="ru-RU" sz="2000" dirty="0" err="1" smtClean="0">
                <a:solidFill>
                  <a:schemeClr val="bg1"/>
                </a:solidFill>
              </a:rPr>
              <a:t>змій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хижих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тварин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лісах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останнім</a:t>
            </a:r>
            <a:r>
              <a:rPr lang="ru-RU" sz="2000" dirty="0" smtClean="0">
                <a:solidFill>
                  <a:schemeClr val="bg1"/>
                </a:solidFill>
              </a:rPr>
              <a:t> часом </a:t>
            </a:r>
            <a:r>
              <a:rPr lang="ru-RU" sz="2000" dirty="0" err="1" smtClean="0">
                <a:solidFill>
                  <a:schemeClr val="bg1"/>
                </a:solidFill>
              </a:rPr>
              <a:t>набуває</a:t>
            </a:r>
            <a:r>
              <a:rPr lang="ru-RU" sz="2000" dirty="0" smtClean="0">
                <a:solidFill>
                  <a:schemeClr val="bg1"/>
                </a:solidFill>
              </a:rPr>
              <a:t> все </a:t>
            </a:r>
            <a:r>
              <a:rPr lang="ru-RU" sz="2000" dirty="0" err="1" smtClean="0">
                <a:solidFill>
                  <a:schemeClr val="bg1"/>
                </a:solidFill>
              </a:rPr>
              <a:t>більшого</a:t>
            </a:r>
            <a:r>
              <a:rPr lang="ru-RU" sz="2000" dirty="0" smtClean="0">
                <a:solidFill>
                  <a:schemeClr val="bg1"/>
                </a:solidFill>
              </a:rPr>
              <a:t> масштабу. </a:t>
            </a:r>
            <a:r>
              <a:rPr lang="ru-RU" sz="2000" dirty="0" err="1" smtClean="0">
                <a:solidFill>
                  <a:schemeClr val="bg1"/>
                </a:solidFill>
              </a:rPr>
              <a:t>Похідною</a:t>
            </a:r>
            <a:r>
              <a:rPr lang="ru-RU" sz="2000" dirty="0" smtClean="0">
                <a:solidFill>
                  <a:schemeClr val="bg1"/>
                </a:solidFill>
              </a:rPr>
              <a:t>, але </a:t>
            </a:r>
            <a:r>
              <a:rPr lang="ru-RU" sz="2000" dirty="0" err="1" smtClean="0">
                <a:solidFill>
                  <a:schemeClr val="bg1"/>
                </a:solidFill>
              </a:rPr>
              <a:t>дуже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значною</a:t>
            </a:r>
            <a:r>
              <a:rPr lang="ru-RU" sz="2000" dirty="0" smtClean="0">
                <a:solidFill>
                  <a:schemeClr val="bg1"/>
                </a:solidFill>
              </a:rPr>
              <a:t> проблемою </a:t>
            </a:r>
            <a:r>
              <a:rPr lang="ru-RU" sz="2000" dirty="0" err="1" smtClean="0">
                <a:solidFill>
                  <a:schemeClr val="bg1"/>
                </a:solidFill>
              </a:rPr>
              <a:t>виступає</a:t>
            </a:r>
            <a:r>
              <a:rPr lang="ru-RU" sz="2000" dirty="0" smtClean="0">
                <a:solidFill>
                  <a:schemeClr val="bg1"/>
                </a:solidFill>
              </a:rPr>
              <a:t> те,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тварини</a:t>
            </a:r>
            <a:r>
              <a:rPr lang="ru-RU" sz="2000" dirty="0" smtClean="0">
                <a:solidFill>
                  <a:schemeClr val="bg1"/>
                </a:solidFill>
              </a:rPr>
              <a:t> при </a:t>
            </a:r>
            <a:r>
              <a:rPr lang="ru-RU" sz="2000" dirty="0" err="1" smtClean="0">
                <a:solidFill>
                  <a:schemeClr val="bg1"/>
                </a:solidFill>
              </a:rPr>
              <a:t>укусі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заносять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організм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людини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різноманітні</a:t>
            </a:r>
            <a:r>
              <a:rPr lang="ru-RU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серйозні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інфекції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віруси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Щорічно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світі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більше</a:t>
            </a:r>
            <a:r>
              <a:rPr lang="ru-RU" sz="2000" dirty="0" smtClean="0">
                <a:solidFill>
                  <a:schemeClr val="bg1"/>
                </a:solidFill>
              </a:rPr>
              <a:t> 10 </a:t>
            </a:r>
            <a:r>
              <a:rPr lang="ru-RU" sz="2000" dirty="0" err="1" smtClean="0">
                <a:solidFill>
                  <a:schemeClr val="bg1"/>
                </a:solidFill>
              </a:rPr>
              <a:t>мільйонів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чоловік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піддаються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нападам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отруйних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тварин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більше</a:t>
            </a:r>
            <a:r>
              <a:rPr lang="ru-RU" sz="2000" dirty="0" smtClean="0">
                <a:solidFill>
                  <a:schemeClr val="bg1"/>
                </a:solidFill>
              </a:rPr>
              <a:t> 50 </a:t>
            </a:r>
            <a:r>
              <a:rPr lang="ru-RU" sz="2000" dirty="0" err="1" smtClean="0">
                <a:solidFill>
                  <a:schemeClr val="bg1"/>
                </a:solidFill>
              </a:rPr>
              <a:t>тисяч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потерпілих</a:t>
            </a:r>
            <a:r>
              <a:rPr lang="ru-RU" sz="2000" dirty="0" smtClean="0">
                <a:solidFill>
                  <a:schemeClr val="bg1"/>
                </a:solidFill>
              </a:rPr>
              <a:t> гинуть. </a:t>
            </a:r>
            <a:r>
              <a:rPr lang="ru-RU" sz="2000" dirty="0" err="1" smtClean="0">
                <a:solidFill>
                  <a:schemeClr val="bg1"/>
                </a:solidFill>
              </a:rPr>
              <a:t>Причому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летальних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результатів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укусів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бджіл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або</a:t>
            </a:r>
            <a:r>
              <a:rPr lang="ru-RU" sz="2000" dirty="0" smtClean="0">
                <a:solidFill>
                  <a:schemeClr val="bg1"/>
                </a:solidFill>
              </a:rPr>
              <a:t> ос в 3 рази </a:t>
            </a:r>
            <a:r>
              <a:rPr lang="ru-RU" sz="2000" dirty="0" err="1" smtClean="0">
                <a:solidFill>
                  <a:schemeClr val="bg1"/>
                </a:solidFill>
              </a:rPr>
              <a:t>більше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ніж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укусів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гримучої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змії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39" y="4737963"/>
            <a:ext cx="2861464" cy="196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77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712" y="4648090"/>
            <a:ext cx="2738942" cy="214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811" y="2060848"/>
            <a:ext cx="2487088" cy="248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6" y="4948005"/>
            <a:ext cx="2952328" cy="181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77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60648"/>
            <a:ext cx="39604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Комарі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Із</a:t>
            </a:r>
            <a:r>
              <a:rPr lang="ru-RU" sz="2000" dirty="0" smtClean="0">
                <a:solidFill>
                  <a:schemeClr val="bg1"/>
                </a:solidFill>
              </a:rPr>
              <a:t>-за </a:t>
            </a:r>
            <a:r>
              <a:rPr lang="ru-RU" sz="2000" dirty="0" err="1" smtClean="0">
                <a:solidFill>
                  <a:schemeClr val="bg1"/>
                </a:solidFill>
              </a:rPr>
              <a:t>специфічних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властивостей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слини</a:t>
            </a:r>
            <a:r>
              <a:rPr lang="ru-RU" sz="2000" dirty="0" smtClean="0">
                <a:solidFill>
                  <a:schemeClr val="bg1"/>
                </a:solidFill>
              </a:rPr>
              <a:t> комара, в </a:t>
            </a:r>
            <a:r>
              <a:rPr lang="ru-RU" sz="2000" dirty="0" err="1" smtClean="0">
                <a:solidFill>
                  <a:schemeClr val="bg1"/>
                </a:solidFill>
              </a:rPr>
              <a:t>місці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його</a:t>
            </a:r>
            <a:r>
              <a:rPr lang="ru-RU" sz="2000" dirty="0" smtClean="0">
                <a:solidFill>
                  <a:schemeClr val="bg1"/>
                </a:solidFill>
              </a:rPr>
              <a:t> укусу </a:t>
            </a:r>
            <a:r>
              <a:rPr lang="ru-RU" sz="2000" dirty="0" err="1" smtClean="0">
                <a:solidFill>
                  <a:schemeClr val="bg1"/>
                </a:solidFill>
              </a:rPr>
              <a:t>утворюються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невелике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почервоніння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виникає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свербіння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відчуття</a:t>
            </a:r>
            <a:r>
              <a:rPr lang="ru-RU" sz="2000" dirty="0" smtClean="0">
                <a:solidFill>
                  <a:schemeClr val="bg1"/>
                </a:solidFill>
              </a:rPr>
              <a:t> жару. 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Свербіння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можна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усунути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якщо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змочити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шкіру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нашатирним</a:t>
            </a:r>
            <a:r>
              <a:rPr lang="ru-RU" sz="2000" dirty="0" smtClean="0">
                <a:solidFill>
                  <a:schemeClr val="bg1"/>
                </a:solidFill>
              </a:rPr>
              <a:t> спиртом </a:t>
            </a:r>
            <a:r>
              <a:rPr lang="ru-RU" sz="2000" dirty="0" err="1" smtClean="0">
                <a:solidFill>
                  <a:schemeClr val="bg1"/>
                </a:solidFill>
              </a:rPr>
              <a:t>або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розчином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питної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соди</a:t>
            </a:r>
            <a:r>
              <a:rPr lang="ru-RU" sz="2000" dirty="0" smtClean="0">
                <a:solidFill>
                  <a:schemeClr val="bg1"/>
                </a:solidFill>
              </a:rPr>
              <a:t>: 1/2 </a:t>
            </a:r>
            <a:r>
              <a:rPr lang="ru-RU" sz="2000" dirty="0" err="1" smtClean="0">
                <a:solidFill>
                  <a:schemeClr val="bg1"/>
                </a:solidFill>
              </a:rPr>
              <a:t>чайної</a:t>
            </a:r>
            <a:r>
              <a:rPr lang="ru-RU" sz="2000" dirty="0" smtClean="0">
                <a:solidFill>
                  <a:schemeClr val="bg1"/>
                </a:solidFill>
              </a:rPr>
              <a:t> ложки на стакан води.  </a:t>
            </a:r>
            <a:r>
              <a:rPr lang="ru-RU" sz="2000" dirty="0" err="1" smtClean="0">
                <a:solidFill>
                  <a:schemeClr val="bg1"/>
                </a:solidFill>
              </a:rPr>
              <a:t>Щоб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уникнути</a:t>
            </a:r>
            <a:r>
              <a:rPr lang="ru-RU" sz="2000" dirty="0" smtClean="0">
                <a:solidFill>
                  <a:schemeClr val="bg1"/>
                </a:solidFill>
              </a:rPr>
              <a:t> укусу </a:t>
            </a:r>
            <a:r>
              <a:rPr lang="ru-RU" sz="2000" dirty="0" err="1" smtClean="0">
                <a:solidFill>
                  <a:schemeClr val="bg1"/>
                </a:solidFill>
              </a:rPr>
              <a:t>обробіть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всі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відкриті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місця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тіла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репелентом</a:t>
            </a:r>
            <a:r>
              <a:rPr lang="ru-RU" sz="2000" dirty="0" smtClean="0">
                <a:solidFill>
                  <a:schemeClr val="bg1"/>
                </a:solidFill>
              </a:rPr>
              <a:t> (</a:t>
            </a:r>
            <a:r>
              <a:rPr lang="ru-RU" sz="2000" dirty="0" err="1" smtClean="0">
                <a:solidFill>
                  <a:schemeClr val="bg1"/>
                </a:solidFill>
              </a:rPr>
              <a:t>речовиною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відлякує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комарів</a:t>
            </a:r>
            <a:r>
              <a:rPr lang="ru-RU" sz="2000" dirty="0" smtClean="0">
                <a:solidFill>
                  <a:schemeClr val="bg1"/>
                </a:solidFill>
              </a:rPr>
              <a:t>) – </a:t>
            </a:r>
            <a:r>
              <a:rPr lang="ru-RU" sz="2000" dirty="0" err="1" smtClean="0">
                <a:solidFill>
                  <a:schemeClr val="bg1"/>
                </a:solidFill>
              </a:rPr>
              <a:t>цей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засіб</a:t>
            </a:r>
            <a:r>
              <a:rPr lang="ru-RU" sz="2000" dirty="0" smtClean="0">
                <a:solidFill>
                  <a:schemeClr val="bg1"/>
                </a:solidFill>
              </a:rPr>
              <a:t> повинен бути </a:t>
            </a:r>
            <a:r>
              <a:rPr lang="ru-RU" sz="2000" dirty="0" err="1" smtClean="0">
                <a:solidFill>
                  <a:schemeClr val="bg1"/>
                </a:solidFill>
              </a:rPr>
              <a:t>обовязково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аптечці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мандрівника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мандрівної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групи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7248"/>
            <a:ext cx="441304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460" y="4149080"/>
            <a:ext cx="4130824" cy="22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33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396044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Мошка.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Момент укусу мошки не </a:t>
            </a:r>
            <a:r>
              <a:rPr lang="ru-RU" sz="2000" dirty="0" err="1" smtClean="0">
                <a:solidFill>
                  <a:schemeClr val="bg1"/>
                </a:solidFill>
              </a:rPr>
              <a:t>відчувається</a:t>
            </a:r>
            <a:r>
              <a:rPr lang="ru-RU" sz="2000" dirty="0" smtClean="0">
                <a:solidFill>
                  <a:schemeClr val="bg1"/>
                </a:solidFill>
              </a:rPr>
              <a:t>, але через </a:t>
            </a:r>
            <a:r>
              <a:rPr lang="ru-RU" sz="2000" dirty="0" err="1" smtClean="0">
                <a:solidFill>
                  <a:schemeClr val="bg1"/>
                </a:solidFill>
              </a:rPr>
              <a:t>декілька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хвилин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з’являється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відчуття</a:t>
            </a:r>
            <a:r>
              <a:rPr lang="ru-RU" sz="2000" dirty="0" smtClean="0">
                <a:solidFill>
                  <a:schemeClr val="bg1"/>
                </a:solidFill>
              </a:rPr>
              <a:t> жару, </a:t>
            </a:r>
            <a:r>
              <a:rPr lang="ru-RU" sz="2000" dirty="0" err="1" smtClean="0">
                <a:solidFill>
                  <a:schemeClr val="bg1"/>
                </a:solidFill>
              </a:rPr>
              <a:t>сильне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свербіння</a:t>
            </a:r>
            <a:r>
              <a:rPr lang="ru-RU" sz="2000" dirty="0" smtClean="0">
                <a:solidFill>
                  <a:schemeClr val="bg1"/>
                </a:solidFill>
              </a:rPr>
              <a:t>, великий </a:t>
            </a:r>
            <a:r>
              <a:rPr lang="ru-RU" sz="2000" dirty="0" err="1" smtClean="0">
                <a:solidFill>
                  <a:schemeClr val="bg1"/>
                </a:solidFill>
              </a:rPr>
              <a:t>червоний</a:t>
            </a:r>
            <a:r>
              <a:rPr lang="ru-RU" sz="2000" dirty="0" smtClean="0">
                <a:solidFill>
                  <a:schemeClr val="bg1"/>
                </a:solidFill>
              </a:rPr>
              <a:t> набряк. Набряк </a:t>
            </a:r>
            <a:r>
              <a:rPr lang="ru-RU" sz="2000" dirty="0" err="1" smtClean="0">
                <a:solidFill>
                  <a:schemeClr val="bg1"/>
                </a:solidFill>
              </a:rPr>
              <a:t>спадає</a:t>
            </a:r>
            <a:r>
              <a:rPr lang="ru-RU" sz="2000" dirty="0" smtClean="0">
                <a:solidFill>
                  <a:schemeClr val="bg1"/>
                </a:solidFill>
              </a:rPr>
              <a:t> через </a:t>
            </a:r>
            <a:r>
              <a:rPr lang="ru-RU" sz="2000" dirty="0" err="1" smtClean="0">
                <a:solidFill>
                  <a:schemeClr val="bg1"/>
                </a:solidFill>
              </a:rPr>
              <a:t>декілька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днів</a:t>
            </a:r>
            <a:r>
              <a:rPr lang="ru-RU" sz="2000" dirty="0" smtClean="0">
                <a:solidFill>
                  <a:schemeClr val="bg1"/>
                </a:solidFill>
              </a:rPr>
              <a:t>, а ось </a:t>
            </a:r>
            <a:r>
              <a:rPr lang="ru-RU" sz="2000" dirty="0" err="1" smtClean="0">
                <a:solidFill>
                  <a:schemeClr val="bg1"/>
                </a:solidFill>
              </a:rPr>
              <a:t>нестерпне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свербіння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може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турбувати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декілька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тижнів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Численні</a:t>
            </a:r>
            <a:r>
              <a:rPr lang="ru-RU" sz="2000" dirty="0" smtClean="0">
                <a:solidFill>
                  <a:schemeClr val="bg1"/>
                </a:solidFill>
              </a:rPr>
              <a:t> укуси мошки </a:t>
            </a:r>
            <a:r>
              <a:rPr lang="ru-RU" sz="2000" dirty="0" err="1" smtClean="0">
                <a:solidFill>
                  <a:schemeClr val="bg1"/>
                </a:solidFill>
              </a:rPr>
              <a:t>можуть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викликати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підвищення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температури</a:t>
            </a:r>
            <a:r>
              <a:rPr lang="ru-RU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появу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ознак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загального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отруєння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Якнайскоріше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протріть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шкіру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нашатирним</a:t>
            </a:r>
            <a:r>
              <a:rPr lang="ru-RU" sz="2000" dirty="0" smtClean="0">
                <a:solidFill>
                  <a:schemeClr val="bg1"/>
                </a:solidFill>
              </a:rPr>
              <a:t> спиртом, а </a:t>
            </a:r>
            <a:r>
              <a:rPr lang="ru-RU" sz="2000" dirty="0" err="1" smtClean="0">
                <a:solidFill>
                  <a:schemeClr val="bg1"/>
                </a:solidFill>
              </a:rPr>
              <a:t>потім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прикладіть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лід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Всередину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можна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прийняти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антигістамінний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засіб</a:t>
            </a:r>
            <a:r>
              <a:rPr lang="ru-RU" sz="2000" dirty="0" smtClean="0">
                <a:solidFill>
                  <a:schemeClr val="bg1"/>
                </a:solidFill>
              </a:rPr>
              <a:t> з аптечки (</a:t>
            </a:r>
            <a:r>
              <a:rPr lang="ru-RU" sz="2000" dirty="0" err="1" smtClean="0">
                <a:solidFill>
                  <a:schemeClr val="bg1"/>
                </a:solidFill>
              </a:rPr>
              <a:t>діазолін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цетиризин</a:t>
            </a:r>
            <a:r>
              <a:rPr lang="ru-RU" sz="2000" dirty="0" smtClean="0">
                <a:solidFill>
                  <a:schemeClr val="bg1"/>
                </a:solidFill>
              </a:rPr>
              <a:t>).  </a:t>
            </a:r>
            <a:r>
              <a:rPr lang="ru-RU" sz="2000" dirty="0" err="1" smtClean="0">
                <a:solidFill>
                  <a:schemeClr val="bg1"/>
                </a:solidFill>
              </a:rPr>
              <a:t>Щоб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уникнути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укусів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необхідно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обробити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шкіру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репелентом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57774"/>
            <a:ext cx="2890500" cy="39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242" y="138368"/>
            <a:ext cx="3898404" cy="311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9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21950"/>
            <a:ext cx="85689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Ґедзь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Ґедзі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можуть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переносити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інфекції</a:t>
            </a:r>
            <a:r>
              <a:rPr lang="ru-RU" sz="2000" dirty="0" smtClean="0">
                <a:solidFill>
                  <a:schemeClr val="bg1"/>
                </a:solidFill>
              </a:rPr>
              <a:t>.  У </a:t>
            </a:r>
            <a:r>
              <a:rPr lang="ru-RU" sz="2000" dirty="0" err="1" smtClean="0">
                <a:solidFill>
                  <a:schemeClr val="bg1"/>
                </a:solidFill>
              </a:rPr>
              <a:t>місці</a:t>
            </a:r>
            <a:r>
              <a:rPr lang="ru-RU" sz="2000" dirty="0" smtClean="0">
                <a:solidFill>
                  <a:schemeClr val="bg1"/>
                </a:solidFill>
              </a:rPr>
              <a:t> укусу </a:t>
            </a:r>
            <a:r>
              <a:rPr lang="ru-RU" sz="2000" dirty="0" err="1" smtClean="0">
                <a:solidFill>
                  <a:schemeClr val="bg1"/>
                </a:solidFill>
              </a:rPr>
              <a:t>може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з’явитися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відчуття</a:t>
            </a:r>
            <a:r>
              <a:rPr lang="ru-RU" sz="2000" dirty="0" smtClean="0">
                <a:solidFill>
                  <a:schemeClr val="bg1"/>
                </a:solidFill>
              </a:rPr>
              <a:t> жару, набряк, </a:t>
            </a:r>
            <a:r>
              <a:rPr lang="ru-RU" sz="2000" dirty="0" err="1" smtClean="0">
                <a:solidFill>
                  <a:schemeClr val="bg1"/>
                </a:solidFill>
              </a:rPr>
              <a:t>почервоніння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шкіри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можливе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також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збільшення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лімфатичних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вузлів</a:t>
            </a:r>
            <a:r>
              <a:rPr lang="ru-RU" sz="2000" dirty="0" smtClean="0">
                <a:solidFill>
                  <a:schemeClr val="bg1"/>
                </a:solidFill>
              </a:rPr>
              <a:t>. Укус </a:t>
            </a:r>
            <a:r>
              <a:rPr lang="ru-RU" sz="2000" dirty="0" err="1" smtClean="0">
                <a:solidFill>
                  <a:schemeClr val="bg1"/>
                </a:solidFill>
              </a:rPr>
              <a:t>ґедзя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може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швидко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перетворитися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значну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припухлість</a:t>
            </a:r>
            <a:r>
              <a:rPr lang="ru-RU" sz="2000" dirty="0" smtClean="0">
                <a:solidFill>
                  <a:schemeClr val="bg1"/>
                </a:solidFill>
              </a:rPr>
              <a:t> з </a:t>
            </a:r>
            <a:r>
              <a:rPr lang="ru-RU" sz="2000" dirty="0" err="1" smtClean="0">
                <a:solidFill>
                  <a:schemeClr val="bg1"/>
                </a:solidFill>
              </a:rPr>
              <a:t>білим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пухирем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посередині</a:t>
            </a:r>
            <a:r>
              <a:rPr lang="ru-RU" sz="2000" dirty="0" smtClean="0">
                <a:solidFill>
                  <a:schemeClr val="bg1"/>
                </a:solidFill>
              </a:rPr>
              <a:t>. Ранка </a:t>
            </a:r>
            <a:r>
              <a:rPr lang="ru-RU" sz="2000" dirty="0" err="1" smtClean="0">
                <a:solidFill>
                  <a:schemeClr val="bg1"/>
                </a:solidFill>
              </a:rPr>
              <a:t>може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загноїтися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боліти</a:t>
            </a:r>
            <a:r>
              <a:rPr lang="ru-RU" sz="2000" dirty="0" smtClean="0">
                <a:solidFill>
                  <a:schemeClr val="bg1"/>
                </a:solidFill>
              </a:rPr>
              <a:t> до </a:t>
            </a:r>
            <a:r>
              <a:rPr lang="ru-RU" sz="2000" dirty="0" err="1" smtClean="0">
                <a:solidFill>
                  <a:schemeClr val="bg1"/>
                </a:solidFill>
              </a:rPr>
              <a:t>двох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тижнів</a:t>
            </a:r>
            <a:r>
              <a:rPr lang="ru-RU" sz="2000" dirty="0" smtClean="0">
                <a:solidFill>
                  <a:schemeClr val="bg1"/>
                </a:solidFill>
              </a:rPr>
              <a:t>, тому </a:t>
            </a:r>
            <a:r>
              <a:rPr lang="ru-RU" sz="2000" dirty="0" err="1" smtClean="0">
                <a:solidFill>
                  <a:schemeClr val="bg1"/>
                </a:solidFill>
              </a:rPr>
              <a:t>її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негайно</a:t>
            </a:r>
            <a:r>
              <a:rPr lang="ru-RU" sz="2000" dirty="0" smtClean="0">
                <a:solidFill>
                  <a:schemeClr val="bg1"/>
                </a:solidFill>
              </a:rPr>
              <a:t> треба </a:t>
            </a:r>
            <a:r>
              <a:rPr lang="ru-RU" sz="2000" dirty="0" err="1" smtClean="0">
                <a:solidFill>
                  <a:schemeClr val="bg1"/>
                </a:solidFill>
              </a:rPr>
              <a:t>промити</a:t>
            </a:r>
            <a:r>
              <a:rPr lang="ru-RU" sz="2000" dirty="0" smtClean="0">
                <a:solidFill>
                  <a:schemeClr val="bg1"/>
                </a:solidFill>
              </a:rPr>
              <a:t> з милом, </a:t>
            </a:r>
            <a:r>
              <a:rPr lang="ru-RU" sz="2000" dirty="0" err="1" smtClean="0">
                <a:solidFill>
                  <a:schemeClr val="bg1"/>
                </a:solidFill>
              </a:rPr>
              <a:t>прикласти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компрес</a:t>
            </a:r>
            <a:r>
              <a:rPr lang="ru-RU" sz="2000" dirty="0" smtClean="0">
                <a:solidFill>
                  <a:schemeClr val="bg1"/>
                </a:solidFill>
              </a:rPr>
              <a:t> з 40 % спиртом і </a:t>
            </a:r>
            <a:r>
              <a:rPr lang="ru-RU" sz="2000" dirty="0" err="1" smtClean="0">
                <a:solidFill>
                  <a:schemeClr val="bg1"/>
                </a:solidFill>
              </a:rPr>
              <a:t>розчином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питної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соди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4174616" cy="312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4122806" cy="292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698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5536" y="117693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Бджоли</a:t>
            </a:r>
            <a:r>
              <a:rPr lang="ru-RU" dirty="0" smtClean="0">
                <a:solidFill>
                  <a:schemeClr val="bg1"/>
                </a:solidFill>
              </a:rPr>
              <a:t>, оси, </a:t>
            </a:r>
            <a:r>
              <a:rPr lang="ru-RU" dirty="0" err="1" smtClean="0">
                <a:solidFill>
                  <a:schemeClr val="bg1"/>
                </a:solidFill>
              </a:rPr>
              <a:t>джмелі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шершні</a:t>
            </a:r>
            <a:r>
              <a:rPr lang="ru-RU" dirty="0" smtClean="0">
                <a:solidFill>
                  <a:schemeClr val="bg1"/>
                </a:solidFill>
              </a:rPr>
              <a:t> – </a:t>
            </a:r>
            <a:r>
              <a:rPr lang="ru-RU" dirty="0" err="1" smtClean="0">
                <a:solidFill>
                  <a:schemeClr val="bg1"/>
                </a:solidFill>
              </a:rPr>
              <a:t>комахи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жалять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можуть</a:t>
            </a:r>
            <a:r>
              <a:rPr lang="ru-RU" dirty="0" smtClean="0">
                <a:solidFill>
                  <a:schemeClr val="bg1"/>
                </a:solidFill>
              </a:rPr>
              <a:t> бути </a:t>
            </a:r>
            <a:r>
              <a:rPr lang="ru-RU" dirty="0" err="1" smtClean="0">
                <a:solidFill>
                  <a:schemeClr val="bg1"/>
                </a:solidFill>
              </a:rPr>
              <a:t>небезпечними</a:t>
            </a:r>
            <a:r>
              <a:rPr lang="ru-RU" dirty="0" smtClean="0">
                <a:solidFill>
                  <a:schemeClr val="bg1"/>
                </a:solidFill>
              </a:rPr>
              <a:t> для людей 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підвищену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чутливість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їх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отрути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Бджіл</a:t>
            </a:r>
            <a:r>
              <a:rPr lang="ru-RU" dirty="0" smtClean="0">
                <a:solidFill>
                  <a:schemeClr val="bg1"/>
                </a:solidFill>
              </a:rPr>
              <a:t>, ос і </a:t>
            </a:r>
            <a:r>
              <a:rPr lang="ru-RU" dirty="0" err="1" smtClean="0">
                <a:solidFill>
                  <a:schemeClr val="bg1"/>
                </a:solidFill>
              </a:rPr>
              <a:t>шершнів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приваблює</a:t>
            </a:r>
            <a:r>
              <a:rPr lang="ru-RU" dirty="0" smtClean="0">
                <a:solidFill>
                  <a:schemeClr val="bg1"/>
                </a:solidFill>
              </a:rPr>
              <a:t> аромат </a:t>
            </a:r>
            <a:r>
              <a:rPr lang="ru-RU" dirty="0" err="1" smtClean="0">
                <a:solidFill>
                  <a:schemeClr val="bg1"/>
                </a:solidFill>
              </a:rPr>
              <a:t>квітів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солодких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парфумів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фрукти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солодощі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напої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яскравий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одяг</a:t>
            </a:r>
            <a:r>
              <a:rPr lang="ru-RU" dirty="0" smtClean="0">
                <a:solidFill>
                  <a:schemeClr val="bg1"/>
                </a:solidFill>
              </a:rPr>
              <a:t>, тому </a:t>
            </a:r>
            <a:r>
              <a:rPr lang="ru-RU" dirty="0" err="1" smtClean="0">
                <a:solidFill>
                  <a:schemeClr val="bg1"/>
                </a:solidFill>
              </a:rPr>
              <a:t>щоби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уникнути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укусів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цих</a:t>
            </a:r>
            <a:r>
              <a:rPr lang="ru-RU" dirty="0" smtClean="0">
                <a:solidFill>
                  <a:schemeClr val="bg1"/>
                </a:solidFill>
              </a:rPr>
              <a:t> комах </a:t>
            </a:r>
            <a:r>
              <a:rPr lang="ru-RU" dirty="0" err="1" smtClean="0">
                <a:solidFill>
                  <a:schemeClr val="bg1"/>
                </a:solidFill>
              </a:rPr>
              <a:t>необхідно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5536" y="1357355"/>
            <a:ext cx="2570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err="1" smtClean="0">
                <a:solidFill>
                  <a:schemeClr val="bg1"/>
                </a:solidFill>
              </a:rPr>
              <a:t>збираючись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прогулянку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одягати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світлий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нейтральний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одяг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56542" y="1357355"/>
            <a:ext cx="35657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err="1" smtClean="0">
                <a:solidFill>
                  <a:schemeClr val="bg1"/>
                </a:solidFill>
              </a:rPr>
              <a:t>проявляти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обережність</a:t>
            </a:r>
            <a:r>
              <a:rPr lang="ru-RU" dirty="0" smtClean="0">
                <a:solidFill>
                  <a:schemeClr val="bg1"/>
                </a:solidFill>
              </a:rPr>
              <a:t> на ринках і в </a:t>
            </a:r>
            <a:r>
              <a:rPr lang="ru-RU" dirty="0" err="1" smtClean="0">
                <a:solidFill>
                  <a:schemeClr val="bg1"/>
                </a:solidFill>
              </a:rPr>
              <a:t>овочевих</a:t>
            </a:r>
            <a:r>
              <a:rPr lang="ru-RU" dirty="0" smtClean="0">
                <a:solidFill>
                  <a:schemeClr val="bg1"/>
                </a:solidFill>
              </a:rPr>
              <a:t> магазинах, </a:t>
            </a:r>
            <a:r>
              <a:rPr lang="ru-RU" dirty="0" err="1" smtClean="0">
                <a:solidFill>
                  <a:schemeClr val="bg1"/>
                </a:solidFill>
              </a:rPr>
              <a:t>поблизу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кубел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їсте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фрукти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простежте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щоб</a:t>
            </a:r>
            <a:r>
              <a:rPr lang="ru-RU" dirty="0" smtClean="0">
                <a:solidFill>
                  <a:schemeClr val="bg1"/>
                </a:solidFill>
              </a:rPr>
              <a:t> на них не </a:t>
            </a:r>
            <a:r>
              <a:rPr lang="ru-RU" dirty="0" err="1" smtClean="0">
                <a:solidFill>
                  <a:schemeClr val="bg1"/>
                </a:solidFill>
              </a:rPr>
              <a:t>було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бджіл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ос;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472" y="3933056"/>
            <a:ext cx="25751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- бути </a:t>
            </a:r>
            <a:r>
              <a:rPr lang="ru-RU" dirty="0" err="1" smtClean="0">
                <a:solidFill>
                  <a:schemeClr val="bg1"/>
                </a:solidFill>
              </a:rPr>
              <a:t>обережними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місцях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скупчення</a:t>
            </a:r>
            <a:r>
              <a:rPr lang="ru-RU" dirty="0" smtClean="0">
                <a:solidFill>
                  <a:schemeClr val="bg1"/>
                </a:solidFill>
              </a:rPr>
              <a:t> комах,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жалять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оса </a:t>
            </a:r>
            <a:r>
              <a:rPr lang="ru-RU" dirty="0" err="1" smtClean="0">
                <a:solidFill>
                  <a:schemeClr val="bg1"/>
                </a:solidFill>
              </a:rPr>
              <a:t>виявляє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нав’язливу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цікавість</a:t>
            </a:r>
            <a:r>
              <a:rPr lang="ru-RU" dirty="0" smtClean="0">
                <a:solidFill>
                  <a:schemeClr val="bg1"/>
                </a:solidFill>
              </a:rPr>
              <a:t> треба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завмерти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чекати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поки</a:t>
            </a:r>
            <a:r>
              <a:rPr lang="ru-RU" dirty="0" smtClean="0">
                <a:solidFill>
                  <a:schemeClr val="bg1"/>
                </a:solidFill>
              </a:rPr>
              <a:t> вона не </a:t>
            </a:r>
            <a:r>
              <a:rPr lang="ru-RU" dirty="0" err="1" smtClean="0">
                <a:solidFill>
                  <a:schemeClr val="bg1"/>
                </a:solidFill>
              </a:rPr>
              <a:t>відлетить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різко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переміститися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інше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місце</a:t>
            </a:r>
            <a:r>
              <a:rPr lang="ru-RU" dirty="0" smtClean="0">
                <a:solidFill>
                  <a:schemeClr val="bg1"/>
                </a:solidFill>
              </a:rPr>
              <a:t>, але не </a:t>
            </a:r>
            <a:r>
              <a:rPr lang="ru-RU" dirty="0" err="1" smtClean="0">
                <a:solidFill>
                  <a:schemeClr val="bg1"/>
                </a:solidFill>
              </a:rPr>
              <a:t>махати</a:t>
            </a:r>
            <a:r>
              <a:rPr lang="ru-RU" dirty="0" smtClean="0">
                <a:solidFill>
                  <a:schemeClr val="bg1"/>
                </a:solidFill>
              </a:rPr>
              <a:t> руками;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02084" y="3570711"/>
            <a:ext cx="3347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- не </a:t>
            </a:r>
            <a:r>
              <a:rPr lang="ru-RU" dirty="0" err="1" smtClean="0">
                <a:solidFill>
                  <a:schemeClr val="bg1"/>
                </a:solidFill>
              </a:rPr>
              <a:t>наближатися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бджолиних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вуликів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осиних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кубел</a:t>
            </a:r>
            <a:r>
              <a:rPr lang="ru-RU" dirty="0" smtClean="0">
                <a:solidFill>
                  <a:schemeClr val="bg1"/>
                </a:solidFill>
              </a:rPr>
              <a:t>, а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здійснювати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різкі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рухи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оскільки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провокує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напад</a:t>
            </a:r>
            <a:r>
              <a:rPr lang="ru-RU" dirty="0" smtClean="0">
                <a:solidFill>
                  <a:schemeClr val="bg1"/>
                </a:solidFill>
              </a:rPr>
              <a:t> комах;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69239" y="5318026"/>
            <a:ext cx="33403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оса </a:t>
            </a:r>
            <a:r>
              <a:rPr lang="ru-RU" dirty="0" err="1" smtClean="0">
                <a:solidFill>
                  <a:schemeClr val="bg1"/>
                </a:solidFill>
              </a:rPr>
              <a:t>сіла</a:t>
            </a:r>
            <a:r>
              <a:rPr lang="ru-RU" dirty="0" smtClean="0">
                <a:solidFill>
                  <a:schemeClr val="bg1"/>
                </a:solidFill>
              </a:rPr>
              <a:t> на рукав </a:t>
            </a:r>
            <a:r>
              <a:rPr lang="ru-RU" dirty="0" err="1" smtClean="0">
                <a:solidFill>
                  <a:schemeClr val="bg1"/>
                </a:solidFill>
              </a:rPr>
              <a:t>одягу</a:t>
            </a:r>
            <a:r>
              <a:rPr lang="ru-RU" dirty="0" smtClean="0">
                <a:solidFill>
                  <a:schemeClr val="bg1"/>
                </a:solidFill>
              </a:rPr>
              <a:t>, треба просто </a:t>
            </a:r>
            <a:r>
              <a:rPr lang="ru-RU" dirty="0" err="1" smtClean="0">
                <a:solidFill>
                  <a:schemeClr val="bg1"/>
                </a:solidFill>
              </a:rPr>
              <a:t>струсити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, а не </a:t>
            </a:r>
            <a:r>
              <a:rPr lang="ru-RU" dirty="0" err="1" smtClean="0">
                <a:solidFill>
                  <a:schemeClr val="bg1"/>
                </a:solidFill>
              </a:rPr>
              <a:t>прихлопувати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інакше</a:t>
            </a:r>
            <a:r>
              <a:rPr lang="ru-RU" dirty="0" smtClean="0">
                <a:solidFill>
                  <a:schemeClr val="bg1"/>
                </a:solidFill>
              </a:rPr>
              <a:t> укус </a:t>
            </a:r>
            <a:r>
              <a:rPr lang="ru-RU" dirty="0" err="1" smtClean="0">
                <a:solidFill>
                  <a:schemeClr val="bg1"/>
                </a:solidFill>
              </a:rPr>
              <a:t>гарантований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152" y="1556792"/>
            <a:ext cx="2647114" cy="188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71" y="4869160"/>
            <a:ext cx="2377447" cy="178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63" y="2566999"/>
            <a:ext cx="1793930" cy="143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34683"/>
            <a:ext cx="2078003" cy="233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192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412776"/>
            <a:ext cx="741682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Допомога</a:t>
            </a:r>
            <a:r>
              <a:rPr lang="ru-RU" sz="2400" dirty="0" smtClean="0">
                <a:solidFill>
                  <a:schemeClr val="bg1"/>
                </a:solidFill>
              </a:rPr>
              <a:t> при </a:t>
            </a:r>
            <a:r>
              <a:rPr lang="ru-RU" sz="2400" dirty="0" err="1" smtClean="0">
                <a:solidFill>
                  <a:schemeClr val="bg1"/>
                </a:solidFill>
              </a:rPr>
              <a:t>укусі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000" dirty="0" err="1" smtClean="0">
                <a:solidFill>
                  <a:schemeClr val="bg1"/>
                </a:solidFill>
              </a:rPr>
              <a:t>Отрути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бджіл</a:t>
            </a:r>
            <a:r>
              <a:rPr lang="ru-RU" sz="2000" dirty="0" smtClean="0">
                <a:solidFill>
                  <a:schemeClr val="bg1"/>
                </a:solidFill>
              </a:rPr>
              <a:t>, ос і </a:t>
            </a:r>
            <a:r>
              <a:rPr lang="ru-RU" sz="2000" dirty="0" err="1" smtClean="0">
                <a:solidFill>
                  <a:schemeClr val="bg1"/>
                </a:solidFill>
              </a:rPr>
              <a:t>джмелів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можуть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викликати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алергічні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реакції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людини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діяти</a:t>
            </a:r>
            <a:r>
              <a:rPr lang="ru-RU" sz="2000" dirty="0" smtClean="0">
                <a:solidFill>
                  <a:schemeClr val="bg1"/>
                </a:solidFill>
              </a:rPr>
              <a:t> токсично на </a:t>
            </a:r>
            <a:r>
              <a:rPr lang="ru-RU" sz="2000" dirty="0" err="1" smtClean="0">
                <a:solidFill>
                  <a:schemeClr val="bg1"/>
                </a:solidFill>
              </a:rPr>
              <a:t>нервову</a:t>
            </a:r>
            <a:r>
              <a:rPr lang="ru-RU" sz="2000" dirty="0" smtClean="0">
                <a:solidFill>
                  <a:schemeClr val="bg1"/>
                </a:solidFill>
              </a:rPr>
              <a:t> систему.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Перш за все, в </a:t>
            </a:r>
            <a:r>
              <a:rPr lang="ru-RU" sz="2000" dirty="0" err="1" smtClean="0">
                <a:solidFill>
                  <a:schemeClr val="bg1"/>
                </a:solidFill>
              </a:rPr>
              <a:t>місці</a:t>
            </a:r>
            <a:r>
              <a:rPr lang="ru-RU" sz="2000" dirty="0" smtClean="0">
                <a:solidFill>
                  <a:schemeClr val="bg1"/>
                </a:solidFill>
              </a:rPr>
              <a:t> укусу </a:t>
            </a:r>
            <a:r>
              <a:rPr lang="ru-RU" sz="2000" dirty="0" err="1" smtClean="0">
                <a:solidFill>
                  <a:schemeClr val="bg1"/>
                </a:solidFill>
              </a:rPr>
              <a:t>виникають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біль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паління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почервоніння</a:t>
            </a:r>
            <a:r>
              <a:rPr lang="ru-RU" sz="2000" dirty="0" smtClean="0">
                <a:solidFill>
                  <a:schemeClr val="bg1"/>
                </a:solidFill>
              </a:rPr>
              <a:t> і набряк. </a:t>
            </a:r>
            <a:r>
              <a:rPr lang="ru-RU" sz="2000" dirty="0" err="1" smtClean="0">
                <a:solidFill>
                  <a:schemeClr val="bg1"/>
                </a:solidFill>
              </a:rPr>
              <a:t>Крім</a:t>
            </a:r>
            <a:r>
              <a:rPr lang="ru-RU" sz="2000" dirty="0" smtClean="0">
                <a:solidFill>
                  <a:schemeClr val="bg1"/>
                </a:solidFill>
              </a:rPr>
              <a:t> таких </a:t>
            </a:r>
            <a:r>
              <a:rPr lang="ru-RU" sz="2000" dirty="0" err="1" smtClean="0">
                <a:solidFill>
                  <a:schemeClr val="bg1"/>
                </a:solidFill>
              </a:rPr>
              <a:t>місцевих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реакцій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можуть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з’являтися</a:t>
            </a:r>
            <a:r>
              <a:rPr lang="ru-RU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загальні</a:t>
            </a:r>
            <a:r>
              <a:rPr lang="ru-RU" sz="2000" dirty="0" smtClean="0">
                <a:solidFill>
                  <a:schemeClr val="bg1"/>
                </a:solidFill>
              </a:rPr>
              <a:t>: </a:t>
            </a:r>
            <a:r>
              <a:rPr lang="ru-RU" sz="2000" dirty="0" err="1" smtClean="0">
                <a:solidFill>
                  <a:schemeClr val="bg1"/>
                </a:solidFill>
              </a:rPr>
              <a:t>нездужання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запаморочення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нудота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болі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суглобах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підвищення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температури</a:t>
            </a:r>
            <a:r>
              <a:rPr lang="ru-RU" sz="2000" dirty="0" smtClean="0">
                <a:solidFill>
                  <a:schemeClr val="bg1"/>
                </a:solidFill>
              </a:rPr>
              <a:t> (</a:t>
            </a:r>
            <a:r>
              <a:rPr lang="ru-RU" sz="2000" dirty="0" err="1" smtClean="0">
                <a:solidFill>
                  <a:schemeClr val="bg1"/>
                </a:solidFill>
              </a:rPr>
              <a:t>іноді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досить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значне</a:t>
            </a:r>
            <a:r>
              <a:rPr lang="ru-RU" sz="2000" dirty="0" smtClean="0">
                <a:solidFill>
                  <a:schemeClr val="bg1"/>
                </a:solidFill>
              </a:rPr>
              <a:t>), </a:t>
            </a:r>
            <a:r>
              <a:rPr lang="ru-RU" sz="2000" dirty="0" err="1" smtClean="0">
                <a:solidFill>
                  <a:schemeClr val="bg1"/>
                </a:solidFill>
              </a:rPr>
              <a:t>утруднення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дихання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або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навіть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втрата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свідомості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59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516" y="751344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Розглянемо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основні</a:t>
            </a:r>
            <a:r>
              <a:rPr lang="ru-RU" dirty="0" smtClean="0">
                <a:solidFill>
                  <a:schemeClr val="bg1"/>
                </a:solidFill>
              </a:rPr>
              <a:t> правила </a:t>
            </a:r>
            <a:r>
              <a:rPr lang="ru-RU" dirty="0" err="1" smtClean="0">
                <a:solidFill>
                  <a:schemeClr val="bg1"/>
                </a:solidFill>
              </a:rPr>
              <a:t>надання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першої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допомоги</a:t>
            </a:r>
            <a:r>
              <a:rPr lang="ru-RU" dirty="0" smtClean="0">
                <a:solidFill>
                  <a:schemeClr val="bg1"/>
                </a:solidFill>
              </a:rPr>
              <a:t> при укусах </a:t>
            </a:r>
            <a:r>
              <a:rPr lang="ru-RU" dirty="0" err="1" smtClean="0">
                <a:solidFill>
                  <a:schemeClr val="bg1"/>
                </a:solidFill>
              </a:rPr>
              <a:t>бджіл</a:t>
            </a:r>
            <a:r>
              <a:rPr lang="ru-RU" dirty="0" smtClean="0">
                <a:solidFill>
                  <a:schemeClr val="bg1"/>
                </a:solidFill>
              </a:rPr>
              <a:t>, ос, </a:t>
            </a:r>
            <a:r>
              <a:rPr lang="ru-RU" dirty="0" err="1" smtClean="0">
                <a:solidFill>
                  <a:schemeClr val="bg1"/>
                </a:solidFill>
              </a:rPr>
              <a:t>джмелів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solidFill>
                  <a:schemeClr val="bg1"/>
                </a:solidFill>
              </a:rPr>
              <a:t>Відразу</a:t>
            </a:r>
            <a:r>
              <a:rPr lang="ru-RU" dirty="0" smtClean="0">
                <a:solidFill>
                  <a:schemeClr val="bg1"/>
                </a:solidFill>
              </a:rPr>
              <a:t> ж </a:t>
            </a:r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укусу </a:t>
            </a:r>
            <a:r>
              <a:rPr lang="ru-RU" dirty="0" err="1" smtClean="0">
                <a:solidFill>
                  <a:schemeClr val="bg1"/>
                </a:solidFill>
              </a:rPr>
              <a:t>бджоли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необхідно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обережно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видалити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пінцетом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навіть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нігтями</a:t>
            </a:r>
            <a:r>
              <a:rPr lang="ru-RU" dirty="0" smtClean="0">
                <a:solidFill>
                  <a:schemeClr val="bg1"/>
                </a:solidFill>
              </a:rPr>
              <a:t> жало з ранки, дайте </a:t>
            </a:r>
            <a:r>
              <a:rPr lang="ru-RU" dirty="0" err="1" smtClean="0">
                <a:solidFill>
                  <a:schemeClr val="bg1"/>
                </a:solidFill>
              </a:rPr>
              <a:t>постраждалому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антигістамінні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препарати</a:t>
            </a:r>
            <a:r>
              <a:rPr lang="ru-RU" dirty="0" smtClean="0">
                <a:solidFill>
                  <a:schemeClr val="bg1"/>
                </a:solidFill>
              </a:rPr>
              <a:t> з аптечки (</a:t>
            </a:r>
            <a:r>
              <a:rPr lang="ru-RU" dirty="0" err="1" smtClean="0">
                <a:solidFill>
                  <a:schemeClr val="bg1"/>
                </a:solidFill>
              </a:rPr>
              <a:t>діазолін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цетиризин</a:t>
            </a:r>
            <a:r>
              <a:rPr lang="ru-RU" dirty="0" smtClean="0">
                <a:solidFill>
                  <a:schemeClr val="bg1"/>
                </a:solidFill>
              </a:rPr>
              <a:t>, супрастин </a:t>
            </a:r>
            <a:r>
              <a:rPr lang="ru-RU" dirty="0" err="1" smtClean="0">
                <a:solidFill>
                  <a:schemeClr val="bg1"/>
                </a:solidFill>
              </a:rPr>
              <a:t>тощо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2.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людина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знепритомніла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намагайтесь</a:t>
            </a:r>
            <a:r>
              <a:rPr lang="ru-RU" dirty="0" smtClean="0">
                <a:solidFill>
                  <a:schemeClr val="bg1"/>
                </a:solidFill>
              </a:rPr>
              <a:t> привести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свідомість</a:t>
            </a:r>
            <a:r>
              <a:rPr lang="ru-RU" dirty="0" smtClean="0">
                <a:solidFill>
                  <a:schemeClr val="bg1"/>
                </a:solidFill>
              </a:rPr>
              <a:t>, потерши </a:t>
            </a:r>
            <a:r>
              <a:rPr lang="ru-RU" dirty="0" err="1" smtClean="0">
                <a:solidFill>
                  <a:schemeClr val="bg1"/>
                </a:solidFill>
              </a:rPr>
              <a:t>скроні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нашатирним</a:t>
            </a:r>
            <a:r>
              <a:rPr lang="ru-RU" dirty="0" smtClean="0">
                <a:solidFill>
                  <a:schemeClr val="bg1"/>
                </a:solidFill>
              </a:rPr>
              <a:t> спиртом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давши </a:t>
            </a:r>
            <a:r>
              <a:rPr lang="ru-RU" dirty="0" err="1" smtClean="0">
                <a:solidFill>
                  <a:schemeClr val="bg1"/>
                </a:solidFill>
              </a:rPr>
              <a:t>понюхати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3. Добре </a:t>
            </a:r>
            <a:r>
              <a:rPr lang="ru-RU" dirty="0" err="1" smtClean="0">
                <a:solidFill>
                  <a:schemeClr val="bg1"/>
                </a:solidFill>
              </a:rPr>
              <a:t>промийте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місце</a:t>
            </a:r>
            <a:r>
              <a:rPr lang="ru-RU" dirty="0" smtClean="0">
                <a:solidFill>
                  <a:schemeClr val="bg1"/>
                </a:solidFill>
              </a:rPr>
              <a:t> укусу водою з милом.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4.При сильному </a:t>
            </a:r>
            <a:r>
              <a:rPr lang="ru-RU" dirty="0" err="1" smtClean="0">
                <a:solidFill>
                  <a:schemeClr val="bg1"/>
                </a:solidFill>
              </a:rPr>
              <a:t>болі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прикладіть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місця</a:t>
            </a:r>
            <a:r>
              <a:rPr lang="ru-RU" dirty="0" smtClean="0">
                <a:solidFill>
                  <a:schemeClr val="bg1"/>
                </a:solidFill>
              </a:rPr>
              <a:t> укусу </a:t>
            </a:r>
            <a:r>
              <a:rPr lang="ru-RU" dirty="0" err="1" smtClean="0">
                <a:solidFill>
                  <a:schemeClr val="bg1"/>
                </a:solidFill>
              </a:rPr>
              <a:t>розчин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кухонної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солі</a:t>
            </a:r>
            <a:r>
              <a:rPr lang="ru-RU" dirty="0" smtClean="0">
                <a:solidFill>
                  <a:schemeClr val="bg1"/>
                </a:solidFill>
              </a:rPr>
              <a:t> (половина </a:t>
            </a:r>
            <a:r>
              <a:rPr lang="ru-RU" dirty="0" err="1" smtClean="0">
                <a:solidFill>
                  <a:schemeClr val="bg1"/>
                </a:solidFill>
              </a:rPr>
              <a:t>чайної</a:t>
            </a:r>
            <a:r>
              <a:rPr lang="ru-RU" dirty="0" smtClean="0">
                <a:solidFill>
                  <a:schemeClr val="bg1"/>
                </a:solidFill>
              </a:rPr>
              <a:t> ложки на </a:t>
            </a:r>
            <a:r>
              <a:rPr lang="ru-RU" dirty="0" err="1" smtClean="0">
                <a:solidFill>
                  <a:schemeClr val="bg1"/>
                </a:solidFill>
              </a:rPr>
              <a:t>півстакана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холодної</a:t>
            </a:r>
            <a:r>
              <a:rPr lang="ru-RU" dirty="0" smtClean="0">
                <a:solidFill>
                  <a:schemeClr val="bg1"/>
                </a:solidFill>
              </a:rPr>
              <a:t> води)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просто </a:t>
            </a:r>
            <a:r>
              <a:rPr lang="ru-RU" dirty="0" err="1" smtClean="0">
                <a:solidFill>
                  <a:schemeClr val="bg1"/>
                </a:solidFill>
              </a:rPr>
              <a:t>накладіть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компрес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холодної</a:t>
            </a:r>
            <a:r>
              <a:rPr lang="ru-RU" dirty="0" smtClean="0">
                <a:solidFill>
                  <a:schemeClr val="bg1"/>
                </a:solidFill>
              </a:rPr>
              <a:t> води, </a:t>
            </a:r>
            <a:r>
              <a:rPr lang="ru-RU" dirty="0" err="1" smtClean="0">
                <a:solidFill>
                  <a:schemeClr val="bg1"/>
                </a:solidFill>
              </a:rPr>
              <a:t>пузир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льодом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5.Давайте </a:t>
            </a:r>
            <a:r>
              <a:rPr lang="ru-RU" dirty="0" err="1" smtClean="0">
                <a:solidFill>
                  <a:schemeClr val="bg1"/>
                </a:solidFill>
              </a:rPr>
              <a:t>потерпілому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укусу </a:t>
            </a:r>
            <a:r>
              <a:rPr lang="ru-RU" dirty="0" err="1" smtClean="0">
                <a:solidFill>
                  <a:schemeClr val="bg1"/>
                </a:solidFill>
              </a:rPr>
              <a:t>пити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багато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рідини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щоб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швидше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нейтралізувати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отруту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6.При </a:t>
            </a:r>
            <a:r>
              <a:rPr lang="ru-RU" dirty="0" err="1" smtClean="0">
                <a:solidFill>
                  <a:schemeClr val="bg1"/>
                </a:solidFill>
              </a:rPr>
              <a:t>високій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температурі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прийміть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жарознижуючі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засоби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викличте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лікаря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2680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59046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Кліщі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Через </a:t>
            </a:r>
            <a:r>
              <a:rPr lang="ru-RU" dirty="0" err="1" smtClean="0">
                <a:solidFill>
                  <a:schemeClr val="bg1"/>
                </a:solidFill>
              </a:rPr>
              <a:t>слину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цих</a:t>
            </a:r>
            <a:r>
              <a:rPr lang="ru-RU" dirty="0" smtClean="0">
                <a:solidFill>
                  <a:schemeClr val="bg1"/>
                </a:solidFill>
              </a:rPr>
              <a:t> комах </a:t>
            </a:r>
            <a:r>
              <a:rPr lang="ru-RU" dirty="0" err="1" smtClean="0">
                <a:solidFill>
                  <a:schemeClr val="bg1"/>
                </a:solidFill>
              </a:rPr>
              <a:t>можуть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поширюватися</a:t>
            </a:r>
            <a:r>
              <a:rPr lang="ru-RU" dirty="0" smtClean="0">
                <a:solidFill>
                  <a:schemeClr val="bg1"/>
                </a:solidFill>
              </a:rPr>
              <a:t> до 60 </a:t>
            </a:r>
            <a:r>
              <a:rPr lang="ru-RU" dirty="0" err="1" smtClean="0">
                <a:solidFill>
                  <a:schemeClr val="bg1"/>
                </a:solidFill>
              </a:rPr>
              <a:t>видів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вірусів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Найнебезпечніший</a:t>
            </a:r>
            <a:r>
              <a:rPr lang="ru-RU" dirty="0" smtClean="0">
                <a:solidFill>
                  <a:schemeClr val="bg1"/>
                </a:solidFill>
              </a:rPr>
              <a:t> з – них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кліщовий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енцефаліт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Перш </a:t>
            </a:r>
            <a:r>
              <a:rPr lang="ru-RU" dirty="0" err="1" smtClean="0">
                <a:solidFill>
                  <a:schemeClr val="bg1"/>
                </a:solidFill>
              </a:rPr>
              <a:t>ніж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вкусити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кліщ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повзати</a:t>
            </a:r>
            <a:r>
              <a:rPr lang="ru-RU" dirty="0" smtClean="0">
                <a:solidFill>
                  <a:schemeClr val="bg1"/>
                </a:solidFill>
              </a:rPr>
              <a:t> по </a:t>
            </a:r>
            <a:r>
              <a:rPr lang="ru-RU" dirty="0" err="1" smtClean="0">
                <a:solidFill>
                  <a:schemeClr val="bg1"/>
                </a:solidFill>
              </a:rPr>
              <a:t>тілу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кілька</a:t>
            </a:r>
            <a:r>
              <a:rPr lang="ru-RU" dirty="0" smtClean="0">
                <a:solidFill>
                  <a:schemeClr val="bg1"/>
                </a:solidFill>
              </a:rPr>
              <a:t> годин. Але як </a:t>
            </a:r>
            <a:r>
              <a:rPr lang="ru-RU" dirty="0" err="1" smtClean="0">
                <a:solidFill>
                  <a:schemeClr val="bg1"/>
                </a:solidFill>
              </a:rPr>
              <a:t>тільки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знаходить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м’які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частини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тіла</a:t>
            </a:r>
            <a:r>
              <a:rPr lang="ru-RU" dirty="0" smtClean="0">
                <a:solidFill>
                  <a:schemeClr val="bg1"/>
                </a:solidFill>
              </a:rPr>
              <a:t> – </a:t>
            </a:r>
            <a:r>
              <a:rPr lang="ru-RU" dirty="0" err="1" smtClean="0">
                <a:solidFill>
                  <a:schemeClr val="bg1"/>
                </a:solidFill>
              </a:rPr>
              <a:t>згин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ліктя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внутрішня</a:t>
            </a:r>
            <a:r>
              <a:rPr lang="ru-RU" dirty="0" smtClean="0">
                <a:solidFill>
                  <a:schemeClr val="bg1"/>
                </a:solidFill>
              </a:rPr>
              <a:t> сторона </a:t>
            </a:r>
            <a:r>
              <a:rPr lang="ru-RU" dirty="0" err="1" smtClean="0">
                <a:solidFill>
                  <a:schemeClr val="bg1"/>
                </a:solidFill>
              </a:rPr>
              <a:t>кисті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пахвами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коліном</a:t>
            </a:r>
            <a:r>
              <a:rPr lang="ru-RU" dirty="0" smtClean="0">
                <a:solidFill>
                  <a:schemeClr val="bg1"/>
                </a:solidFill>
              </a:rPr>
              <a:t>, за </a:t>
            </a:r>
            <a:r>
              <a:rPr lang="ru-RU" dirty="0" err="1" smtClean="0">
                <a:solidFill>
                  <a:schemeClr val="bg1"/>
                </a:solidFill>
              </a:rPr>
              <a:t>вухами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в паху, – </a:t>
            </a:r>
            <a:r>
              <a:rPr lang="ru-RU" dirty="0" err="1" smtClean="0">
                <a:solidFill>
                  <a:schemeClr val="bg1"/>
                </a:solidFill>
              </a:rPr>
              <a:t>швидко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присмоктується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Запобігти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нападам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кліщів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неважко</a:t>
            </a:r>
            <a:r>
              <a:rPr lang="ru-RU" dirty="0" smtClean="0">
                <a:solidFill>
                  <a:schemeClr val="bg1"/>
                </a:solidFill>
              </a:rPr>
              <a:t>, для </a:t>
            </a:r>
            <a:r>
              <a:rPr lang="ru-RU" dirty="0" err="1" smtClean="0">
                <a:solidFill>
                  <a:schemeClr val="bg1"/>
                </a:solidFill>
              </a:rPr>
              <a:t>цього</a:t>
            </a:r>
            <a:r>
              <a:rPr lang="ru-RU" dirty="0" smtClean="0">
                <a:solidFill>
                  <a:schemeClr val="bg1"/>
                </a:solidFill>
              </a:rPr>
              <a:t> треба </a:t>
            </a:r>
            <a:r>
              <a:rPr lang="ru-RU" dirty="0" err="1" smtClean="0">
                <a:solidFill>
                  <a:schemeClr val="bg1"/>
                </a:solidFill>
              </a:rPr>
              <a:t>користуватися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спеціальними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засобами</a:t>
            </a:r>
            <a:r>
              <a:rPr lang="ru-RU" dirty="0" smtClean="0">
                <a:solidFill>
                  <a:schemeClr val="bg1"/>
                </a:solidFill>
              </a:rPr>
              <a:t> – </a:t>
            </a:r>
            <a:r>
              <a:rPr lang="ru-RU" dirty="0" err="1" smtClean="0">
                <a:solidFill>
                  <a:schemeClr val="bg1"/>
                </a:solidFill>
              </a:rPr>
              <a:t>репелентами</a:t>
            </a:r>
            <a:r>
              <a:rPr lang="ru-RU" dirty="0" smtClean="0">
                <a:solidFill>
                  <a:schemeClr val="bg1"/>
                </a:solidFill>
              </a:rPr>
              <a:t>. Недорогим і </a:t>
            </a:r>
            <a:r>
              <a:rPr lang="ru-RU" dirty="0" err="1" smtClean="0">
                <a:solidFill>
                  <a:schemeClr val="bg1"/>
                </a:solidFill>
              </a:rPr>
              <a:t>досить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дієвим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репелентом</a:t>
            </a:r>
            <a:r>
              <a:rPr lang="ru-RU" dirty="0" smtClean="0">
                <a:solidFill>
                  <a:schemeClr val="bg1"/>
                </a:solidFill>
              </a:rPr>
              <a:t> є бальзам “</a:t>
            </a:r>
            <a:r>
              <a:rPr lang="ru-RU" dirty="0" err="1" smtClean="0">
                <a:solidFill>
                  <a:schemeClr val="bg1"/>
                </a:solidFill>
              </a:rPr>
              <a:t>Зірочка</a:t>
            </a:r>
            <a:r>
              <a:rPr lang="ru-RU" dirty="0" smtClean="0">
                <a:solidFill>
                  <a:schemeClr val="bg1"/>
                </a:solidFill>
              </a:rPr>
              <a:t>”.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3682832" cy="27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8680"/>
            <a:ext cx="2817893" cy="245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12899"/>
            <a:ext cx="3744416" cy="24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1333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1430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</cp:revision>
  <dcterms:created xsi:type="dcterms:W3CDTF">2014-04-14T13:51:18Z</dcterms:created>
  <dcterms:modified xsi:type="dcterms:W3CDTF">2014-04-14T17:09:34Z</dcterms:modified>
</cp:coreProperties>
</file>