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3/4/2014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Вірус папіломи людини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2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048" y="584708"/>
            <a:ext cx="10058400" cy="4050792"/>
          </a:xfrm>
        </p:spPr>
        <p:txBody>
          <a:bodyPr/>
          <a:lstStyle/>
          <a:p>
            <a:r>
              <a:rPr lang="uk-UA" dirty="0" smtClean="0"/>
              <a:t>Вірус папіломи людини – одна з найбільш поширених </a:t>
            </a:r>
            <a:r>
              <a:rPr lang="uk-UA" dirty="0" err="1" smtClean="0"/>
              <a:t>хвороб</a:t>
            </a:r>
            <a:r>
              <a:rPr lang="uk-UA" dirty="0" smtClean="0"/>
              <a:t>, які </a:t>
            </a:r>
            <a:r>
              <a:rPr lang="uk-UA" dirty="0" err="1" smtClean="0"/>
              <a:t>передаются</a:t>
            </a:r>
            <a:r>
              <a:rPr lang="uk-UA" dirty="0" smtClean="0"/>
              <a:t> статевим шляхом. ВПЛ проявляється на шкірі і слизовій оболонках і може жити в організмі досить тривалий час 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401887"/>
            <a:ext cx="3429000" cy="3756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097" y="2401887"/>
            <a:ext cx="5760903" cy="3756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46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244475"/>
            <a:ext cx="6417028" cy="6417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6" y="244475"/>
            <a:ext cx="4649102" cy="3159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86" y="3632201"/>
            <a:ext cx="4649102" cy="3029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7030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ризику інфікування: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Раннє статеве життя</a:t>
            </a:r>
          </a:p>
          <a:p>
            <a:r>
              <a:rPr lang="uk-UA" sz="3200" dirty="0" smtClean="0"/>
              <a:t>Ослаблення </a:t>
            </a:r>
            <a:r>
              <a:rPr lang="uk-UA" sz="3200" dirty="0" err="1" smtClean="0"/>
              <a:t>імунутету</a:t>
            </a:r>
            <a:endParaRPr lang="uk-UA" sz="3200" dirty="0" smtClean="0"/>
          </a:p>
          <a:p>
            <a:r>
              <a:rPr lang="uk-UA" sz="3200" dirty="0" smtClean="0"/>
              <a:t>Ерозія шики матки</a:t>
            </a:r>
          </a:p>
          <a:p>
            <a:r>
              <a:rPr lang="uk-UA" sz="3200" dirty="0" smtClean="0"/>
              <a:t>Зараження іншими інфекціями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6596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Механізм зараження ВПЛ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48" y="2333624"/>
            <a:ext cx="4353052" cy="387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93" y="2333624"/>
            <a:ext cx="4871755" cy="366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96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Клінічні прояви папіломи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025" y="2093151"/>
            <a:ext cx="476250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093976"/>
            <a:ext cx="4172094" cy="3113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4" y="3702495"/>
            <a:ext cx="4493729" cy="2736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1461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25</TotalTime>
  <Words>55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Georgia</vt:lpstr>
      <vt:lpstr>Trebuchet MS</vt:lpstr>
      <vt:lpstr>Wingdings</vt:lpstr>
      <vt:lpstr>Дерево</vt:lpstr>
      <vt:lpstr>Вірус папіломи людини</vt:lpstr>
      <vt:lpstr>Презентация PowerPoint</vt:lpstr>
      <vt:lpstr>Презентация PowerPoint</vt:lpstr>
      <vt:lpstr>Фактори ризику інфікування:</vt:lpstr>
      <vt:lpstr>Механізм зараження ВПЛ</vt:lpstr>
      <vt:lpstr>Клінічні прояви папіломи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 папіломи людини</dc:title>
  <dc:creator>COMP</dc:creator>
  <cp:lastModifiedBy>COMP</cp:lastModifiedBy>
  <cp:revision>3</cp:revision>
  <dcterms:created xsi:type="dcterms:W3CDTF">2014-03-04T20:21:58Z</dcterms:created>
  <dcterms:modified xsi:type="dcterms:W3CDTF">2014-03-04T20:47:33Z</dcterms:modified>
</cp:coreProperties>
</file>