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71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98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2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44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4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416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69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64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82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60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9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30B23-6AF8-4305-AB10-E0AA92F93A0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82C5D-879E-45A1-ABA8-DDA7F66E7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2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Презентація</a:t>
            </a:r>
          </a:p>
          <a:p>
            <a:r>
              <a:rPr lang="uk-UA" dirty="0"/>
              <a:t>у</a:t>
            </a:r>
            <a:r>
              <a:rPr lang="uk-UA" dirty="0" smtClean="0"/>
              <a:t>чениці 11-А класу</a:t>
            </a:r>
          </a:p>
          <a:p>
            <a:r>
              <a:rPr lang="uk-UA" dirty="0" smtClean="0"/>
              <a:t>Павловської Катерини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890698"/>
            <a:ext cx="8424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Сорти картоплі поширені в Україні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49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60648"/>
            <a:ext cx="3008313" cy="1162050"/>
          </a:xfrm>
        </p:spPr>
        <p:txBody>
          <a:bodyPr/>
          <a:lstStyle/>
          <a:p>
            <a:pPr algn="ctr"/>
            <a:r>
              <a:rPr lang="ru-RU" dirty="0" err="1" smtClean="0"/>
              <a:t>Посвіт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1484784"/>
            <a:ext cx="3944417" cy="46910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/>
              <a:t>Ранньостиглий</a:t>
            </a:r>
            <a:r>
              <a:rPr lang="ru-RU" sz="2000" dirty="0" smtClean="0"/>
              <a:t>, </a:t>
            </a:r>
            <a:r>
              <a:rPr lang="ru-RU" sz="2000" dirty="0" err="1" smtClean="0"/>
              <a:t>столовий</a:t>
            </a:r>
            <a:r>
              <a:rPr lang="ru-RU" sz="2000" dirty="0" smtClean="0"/>
              <a:t>. </a:t>
            </a:r>
            <a:r>
              <a:rPr lang="ru-RU" sz="2000" dirty="0" err="1" smtClean="0"/>
              <a:t>Рослина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прямостояча</a:t>
            </a:r>
            <a:r>
              <a:rPr lang="ru-RU" sz="2000" dirty="0" smtClean="0"/>
              <a:t>, </a:t>
            </a:r>
            <a:r>
              <a:rPr lang="ru-RU" sz="2000" dirty="0" err="1" smtClean="0"/>
              <a:t>середньої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висоти</a:t>
            </a:r>
            <a:r>
              <a:rPr lang="ru-RU" sz="2000" dirty="0" smtClean="0"/>
              <a:t>, </a:t>
            </a:r>
            <a:r>
              <a:rPr lang="ru-RU" sz="2000" dirty="0" err="1" smtClean="0"/>
              <a:t>забарвлення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квіток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біле</a:t>
            </a:r>
            <a:r>
              <a:rPr lang="ru-RU" sz="2000" dirty="0" smtClean="0"/>
              <a:t>. </a:t>
            </a:r>
            <a:r>
              <a:rPr lang="ru-RU" sz="2000" dirty="0" err="1" smtClean="0"/>
              <a:t>Бульби</a:t>
            </a:r>
            <a:r>
              <a:rPr lang="ru-RU" sz="2000" dirty="0" smtClean="0"/>
              <a:t> </a:t>
            </a:r>
            <a:r>
              <a:rPr lang="ru-RU" sz="2000" dirty="0" err="1" smtClean="0"/>
              <a:t>округлої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форми</a:t>
            </a:r>
            <a:r>
              <a:rPr lang="ru-RU" sz="2000" dirty="0" smtClean="0"/>
              <a:t>, </a:t>
            </a:r>
            <a:r>
              <a:rPr lang="ru-RU" sz="2000" dirty="0" err="1" smtClean="0"/>
              <a:t>шкірка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біла</a:t>
            </a:r>
            <a:r>
              <a:rPr lang="ru-RU" sz="2000" dirty="0" smtClean="0"/>
              <a:t>, </a:t>
            </a:r>
            <a:r>
              <a:rPr lang="ru-RU" sz="2000" dirty="0" err="1" smtClean="0"/>
              <a:t>м'якуш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білий</a:t>
            </a:r>
            <a:r>
              <a:rPr lang="ru-RU" sz="2000" dirty="0" smtClean="0"/>
              <a:t>, </a:t>
            </a:r>
            <a:r>
              <a:rPr lang="ru-RU" sz="2000" dirty="0" err="1" smtClean="0"/>
              <a:t>маса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бульби</a:t>
            </a:r>
            <a:r>
              <a:rPr lang="ru-RU" sz="2000" dirty="0" smtClean="0"/>
              <a:t> 90-130 г. </a:t>
            </a:r>
            <a:r>
              <a:rPr lang="ru-RU" sz="2000" dirty="0" err="1" smtClean="0"/>
              <a:t>Врожайність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середньої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високої</a:t>
            </a:r>
            <a:r>
              <a:rPr lang="ru-RU" sz="2000" dirty="0" smtClean="0"/>
              <a:t>, </a:t>
            </a:r>
            <a:r>
              <a:rPr lang="ru-RU" sz="2000" dirty="0" err="1" smtClean="0"/>
              <a:t>вміст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крохмалю</a:t>
            </a:r>
            <a:r>
              <a:rPr lang="ru-RU" sz="2000" dirty="0" smtClean="0"/>
              <a:t> 12-14%, смак хороший. </a:t>
            </a:r>
            <a:r>
              <a:rPr lang="ru-RU" sz="2000" dirty="0" err="1" smtClean="0"/>
              <a:t>Стійкий</a:t>
            </a:r>
            <a:r>
              <a:rPr lang="ru-RU" sz="2000" dirty="0" smtClean="0"/>
              <a:t> до раку, </a:t>
            </a:r>
            <a:r>
              <a:rPr lang="ru-RU" sz="2000" dirty="0" err="1" smtClean="0"/>
              <a:t>середньостійкий</a:t>
            </a:r>
            <a:r>
              <a:rPr lang="ru-RU" sz="2000" dirty="0" smtClean="0"/>
              <a:t> до </a:t>
            </a:r>
            <a:r>
              <a:rPr lang="ru-RU" sz="2000" dirty="0" err="1" smtClean="0"/>
              <a:t>фітофторозу</a:t>
            </a:r>
            <a:r>
              <a:rPr lang="ru-RU" sz="2000" dirty="0" smtClean="0"/>
              <a:t>, </a:t>
            </a:r>
            <a:r>
              <a:rPr lang="ru-RU" sz="2000" dirty="0" err="1" smtClean="0"/>
              <a:t>ризоктоніозу</a:t>
            </a:r>
            <a:r>
              <a:rPr lang="ru-RU" sz="2000" dirty="0" smtClean="0"/>
              <a:t>, </a:t>
            </a:r>
            <a:r>
              <a:rPr lang="ru-RU" sz="2000" dirty="0" err="1" smtClean="0"/>
              <a:t>вірусних</a:t>
            </a:r>
            <a:r>
              <a:rPr lang="ru-RU" sz="2000" dirty="0" smtClean="0"/>
              <a:t> хвороб, </a:t>
            </a:r>
            <a:r>
              <a:rPr lang="ru-RU" sz="2000" dirty="0" err="1" smtClean="0"/>
              <a:t>відносно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стійкий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парші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звичайної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61711"/>
            <a:ext cx="3528392" cy="232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6915"/>
            <a:ext cx="3528391" cy="2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20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Пролісок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4248472" cy="46910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/>
              <a:t>Ранньостиглий</a:t>
            </a:r>
            <a:r>
              <a:rPr lang="ru-RU" sz="2000" dirty="0" smtClean="0"/>
              <a:t>, </a:t>
            </a:r>
            <a:r>
              <a:rPr lang="ru-RU" sz="2000" dirty="0" err="1" smtClean="0"/>
              <a:t>столовий</a:t>
            </a:r>
            <a:r>
              <a:rPr lang="ru-RU" sz="2000" dirty="0" smtClean="0"/>
              <a:t>. </a:t>
            </a:r>
            <a:r>
              <a:rPr lang="ru-RU" sz="2000" dirty="0" err="1" smtClean="0"/>
              <a:t>Рослина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прямостояча</a:t>
            </a:r>
            <a:r>
              <a:rPr lang="ru-RU" sz="2000" dirty="0" smtClean="0"/>
              <a:t>, </a:t>
            </a:r>
            <a:r>
              <a:rPr lang="ru-RU" sz="2000" dirty="0" err="1" smtClean="0"/>
              <a:t>середньої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висоти</a:t>
            </a:r>
            <a:r>
              <a:rPr lang="ru-RU" sz="2000" dirty="0" smtClean="0"/>
              <a:t>, </a:t>
            </a:r>
            <a:r>
              <a:rPr lang="ru-RU" sz="2000" dirty="0" err="1" smtClean="0"/>
              <a:t>забарвлення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квіток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біле</a:t>
            </a:r>
            <a:r>
              <a:rPr lang="ru-RU" sz="2000" dirty="0" smtClean="0"/>
              <a:t>. </a:t>
            </a:r>
            <a:r>
              <a:rPr lang="ru-RU" sz="2000" dirty="0" err="1" smtClean="0"/>
              <a:t>Бульби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короткоовальні</a:t>
            </a:r>
            <a:r>
              <a:rPr lang="ru-RU" sz="2000" dirty="0" smtClean="0"/>
              <a:t>, </a:t>
            </a:r>
            <a:r>
              <a:rPr lang="ru-RU" sz="2000" dirty="0" err="1" smtClean="0"/>
              <a:t>шкірка</a:t>
            </a:r>
            <a:r>
              <a:rPr lang="ru-RU" sz="2000" dirty="0" smtClean="0"/>
              <a:t> </a:t>
            </a:r>
            <a:r>
              <a:rPr lang="ru-RU" sz="2000" dirty="0" err="1" smtClean="0"/>
              <a:t>кремова</a:t>
            </a:r>
            <a:r>
              <a:rPr lang="ru-RU" sz="2000" dirty="0" smtClean="0"/>
              <a:t>, </a:t>
            </a:r>
            <a:r>
              <a:rPr lang="ru-RU" sz="2000" dirty="0" err="1" smtClean="0"/>
              <a:t>м'якоть</a:t>
            </a:r>
            <a:r>
              <a:rPr lang="ru-RU" sz="2000" dirty="0" smtClean="0"/>
              <a:t> </a:t>
            </a:r>
            <a:r>
              <a:rPr lang="ru-RU" sz="2000" dirty="0" err="1" smtClean="0"/>
              <a:t>кремова</a:t>
            </a:r>
            <a:r>
              <a:rPr lang="ru-RU" sz="2000" dirty="0" smtClean="0"/>
              <a:t>, очки </a:t>
            </a:r>
            <a:r>
              <a:rPr lang="ru-RU" sz="2000" dirty="0" err="1" smtClean="0"/>
              <a:t>дрібні</a:t>
            </a:r>
            <a:r>
              <a:rPr lang="ru-RU" sz="2000" dirty="0" smtClean="0"/>
              <a:t>, </a:t>
            </a:r>
            <a:r>
              <a:rPr lang="ru-RU" sz="2000" dirty="0" err="1" smtClean="0"/>
              <a:t>маса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бульби</a:t>
            </a:r>
            <a:r>
              <a:rPr lang="ru-RU" sz="2000" dirty="0" smtClean="0"/>
              <a:t> 85 г. </a:t>
            </a:r>
            <a:r>
              <a:rPr lang="ru-RU" sz="2000" dirty="0" err="1" smtClean="0"/>
              <a:t>Врожайність</a:t>
            </a:r>
            <a:r>
              <a:rPr lang="ru-RU" sz="2000" dirty="0" smtClean="0"/>
              <a:t> 336 ц/г</a:t>
            </a:r>
            <a:r>
              <a:rPr lang="en-US" sz="2000" dirty="0" smtClean="0"/>
              <a:t>a, </a:t>
            </a:r>
            <a:r>
              <a:rPr lang="ru-RU" sz="2000" dirty="0" err="1" smtClean="0"/>
              <a:t>лежкість</a:t>
            </a:r>
            <a:r>
              <a:rPr lang="ru-RU" sz="2000" dirty="0" smtClean="0"/>
              <a:t> 95-98%, </a:t>
            </a:r>
            <a:r>
              <a:rPr lang="ru-RU" sz="2000" dirty="0" err="1" smtClean="0"/>
              <a:t>вміст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крохмалю</a:t>
            </a:r>
            <a:r>
              <a:rPr lang="ru-RU" sz="2000" dirty="0" smtClean="0"/>
              <a:t> 9-11%, смак </a:t>
            </a:r>
            <a:r>
              <a:rPr lang="ru-RU" sz="2000" dirty="0" err="1" smtClean="0"/>
              <a:t>задовільний</a:t>
            </a:r>
            <a:r>
              <a:rPr lang="ru-RU" sz="2000" dirty="0" smtClean="0"/>
              <a:t>. </a:t>
            </a:r>
            <a:r>
              <a:rPr lang="ru-RU" sz="2000" dirty="0" err="1" smtClean="0"/>
              <a:t>Стійкий</a:t>
            </a:r>
            <a:r>
              <a:rPr lang="ru-RU" sz="2000" dirty="0" smtClean="0"/>
              <a:t> до раку, </a:t>
            </a:r>
            <a:r>
              <a:rPr lang="ru-RU" sz="2000" dirty="0" err="1" smtClean="0"/>
              <a:t>картопляної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нематоди</a:t>
            </a:r>
            <a:r>
              <a:rPr lang="ru-RU" sz="2000" dirty="0" smtClean="0"/>
              <a:t>, </a:t>
            </a:r>
            <a:r>
              <a:rPr lang="ru-RU" sz="2000" dirty="0" err="1" smtClean="0"/>
              <a:t>сприйнятливий</a:t>
            </a:r>
            <a:r>
              <a:rPr lang="ru-RU" sz="2000" dirty="0" smtClean="0"/>
              <a:t> до </a:t>
            </a:r>
            <a:r>
              <a:rPr lang="ru-RU" sz="2000" dirty="0" err="1" smtClean="0"/>
              <a:t>фітофторозу</a:t>
            </a:r>
            <a:r>
              <a:rPr lang="ru-RU" sz="2000" dirty="0" smtClean="0"/>
              <a:t>, </a:t>
            </a:r>
            <a:r>
              <a:rPr lang="ru-RU" sz="2000" dirty="0" err="1" smtClean="0"/>
              <a:t>альтернаріозу</a:t>
            </a:r>
            <a:r>
              <a:rPr lang="ru-RU" sz="2000" dirty="0" smtClean="0"/>
              <a:t>, </a:t>
            </a:r>
            <a:r>
              <a:rPr lang="ru-RU" sz="2000" dirty="0" err="1" smtClean="0"/>
              <a:t>парші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звичайної</a:t>
            </a:r>
            <a:r>
              <a:rPr lang="ru-RU" sz="2000" dirty="0" smtClean="0"/>
              <a:t>. </a:t>
            </a:r>
            <a:r>
              <a:rPr lang="ru-RU" sz="2000" dirty="0" err="1" smtClean="0"/>
              <a:t>Цінність</a:t>
            </a:r>
            <a:r>
              <a:rPr lang="ru-RU" sz="2000" dirty="0" smtClean="0"/>
              <a:t> сорту: </a:t>
            </a:r>
            <a:r>
              <a:rPr lang="ru-RU" sz="2000" dirty="0" err="1" smtClean="0"/>
              <a:t>нематодостійкість</a:t>
            </a:r>
            <a:r>
              <a:rPr lang="ru-RU" sz="2000" dirty="0" smtClean="0"/>
              <a:t>, хороша </a:t>
            </a:r>
            <a:r>
              <a:rPr lang="ru-RU" sz="2000" dirty="0" err="1" smtClean="0"/>
              <a:t>лежкість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бульб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98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60648"/>
            <a:ext cx="3008313" cy="1162050"/>
          </a:xfrm>
        </p:spPr>
        <p:txBody>
          <a:bodyPr/>
          <a:lstStyle/>
          <a:p>
            <a:pPr algn="ctr"/>
            <a:r>
              <a:rPr lang="ru-RU" dirty="0" err="1" smtClean="0"/>
              <a:t>Санте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3928" y="1484784"/>
            <a:ext cx="4736505" cy="4691063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 smtClean="0"/>
              <a:t>Середньоранній</a:t>
            </a:r>
            <a:r>
              <a:rPr lang="ru-RU" sz="1800" dirty="0" smtClean="0"/>
              <a:t>, </a:t>
            </a:r>
            <a:r>
              <a:rPr lang="ru-RU" sz="1800" dirty="0" err="1" smtClean="0"/>
              <a:t>універсального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використання</a:t>
            </a:r>
            <a:r>
              <a:rPr lang="ru-RU" sz="1800" dirty="0" smtClean="0"/>
              <a:t>. </a:t>
            </a:r>
            <a:r>
              <a:rPr lang="ru-RU" sz="1800" dirty="0" err="1" smtClean="0"/>
              <a:t>Рослина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висока</a:t>
            </a:r>
            <a:r>
              <a:rPr lang="ru-RU" sz="1800" dirty="0" smtClean="0"/>
              <a:t>,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прямостоячої</a:t>
            </a:r>
            <a:r>
              <a:rPr lang="ru-RU" sz="1800" dirty="0" smtClean="0"/>
              <a:t> до </a:t>
            </a:r>
            <a:r>
              <a:rPr lang="ru-RU" sz="1800" dirty="0" err="1" smtClean="0"/>
              <a:t>напівпрямостоячої</a:t>
            </a:r>
            <a:r>
              <a:rPr lang="ru-RU" sz="1800" dirty="0" smtClean="0"/>
              <a:t>, </a:t>
            </a:r>
            <a:r>
              <a:rPr lang="ru-RU" sz="1800" dirty="0" err="1" smtClean="0"/>
              <a:t>забарвлення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квіток</a:t>
            </a:r>
            <a:r>
              <a:rPr lang="ru-RU" sz="1800" dirty="0" smtClean="0"/>
              <a:t> </a:t>
            </a:r>
            <a:r>
              <a:rPr lang="ru-RU" sz="1800" dirty="0" err="1" smtClean="0"/>
              <a:t>біле</a:t>
            </a:r>
            <a:r>
              <a:rPr lang="ru-RU" sz="1800" dirty="0" smtClean="0"/>
              <a:t>. </a:t>
            </a:r>
            <a:r>
              <a:rPr lang="ru-RU" sz="1800" dirty="0" err="1" smtClean="0"/>
              <a:t>Бульби</a:t>
            </a:r>
            <a:r>
              <a:rPr lang="ru-RU" sz="1800" dirty="0" smtClean="0"/>
              <a:t> </a:t>
            </a:r>
            <a:r>
              <a:rPr lang="ru-RU" sz="1800" dirty="0" err="1" smtClean="0"/>
              <a:t>овальної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форми</a:t>
            </a:r>
            <a:r>
              <a:rPr lang="ru-RU" sz="1800" dirty="0" smtClean="0"/>
              <a:t>, </a:t>
            </a:r>
            <a:r>
              <a:rPr lang="ru-RU" sz="1800" dirty="0" err="1" smtClean="0"/>
              <a:t>великі</a:t>
            </a:r>
            <a:r>
              <a:rPr lang="ru-RU" sz="1800" dirty="0" smtClean="0"/>
              <a:t>, </a:t>
            </a:r>
            <a:r>
              <a:rPr lang="ru-RU" sz="1800" dirty="0" err="1" smtClean="0"/>
              <a:t>шкірка</a:t>
            </a:r>
            <a:r>
              <a:rPr lang="ru-RU" sz="1800" dirty="0" smtClean="0"/>
              <a:t> </a:t>
            </a:r>
            <a:r>
              <a:rPr lang="ru-RU" sz="1800" dirty="0" err="1" smtClean="0"/>
              <a:t>жовта</a:t>
            </a:r>
            <a:r>
              <a:rPr lang="ru-RU" sz="1800" dirty="0" smtClean="0"/>
              <a:t>, </a:t>
            </a:r>
            <a:r>
              <a:rPr lang="ru-RU" sz="1800" dirty="0" err="1" smtClean="0"/>
              <a:t>м'якоть</a:t>
            </a:r>
            <a:r>
              <a:rPr lang="ru-RU" sz="1800" dirty="0" smtClean="0"/>
              <a:t> ясно-</a:t>
            </a:r>
            <a:r>
              <a:rPr lang="ru-RU" sz="1800" dirty="0" err="1" smtClean="0"/>
              <a:t>жовта</a:t>
            </a:r>
            <a:r>
              <a:rPr lang="ru-RU" sz="1800" dirty="0" smtClean="0"/>
              <a:t>, очки </a:t>
            </a:r>
            <a:r>
              <a:rPr lang="ru-RU" sz="1800" dirty="0" err="1" smtClean="0"/>
              <a:t>дрібні</a:t>
            </a:r>
            <a:r>
              <a:rPr lang="ru-RU" sz="1800" dirty="0" smtClean="0"/>
              <a:t>. </a:t>
            </a:r>
            <a:r>
              <a:rPr lang="ru-RU" sz="1800" dirty="0" err="1" smtClean="0"/>
              <a:t>Урожайність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висока</a:t>
            </a:r>
            <a:r>
              <a:rPr lang="ru-RU" sz="1800" dirty="0" smtClean="0"/>
              <a:t>, </a:t>
            </a:r>
            <a:r>
              <a:rPr lang="ru-RU" sz="1800" dirty="0" err="1" smtClean="0"/>
              <a:t>товарність</a:t>
            </a:r>
            <a:r>
              <a:rPr lang="ru-RU" sz="1800" dirty="0" smtClean="0"/>
              <a:t> хороша, </a:t>
            </a:r>
            <a:r>
              <a:rPr lang="ru-RU" sz="1800" dirty="0" err="1" smtClean="0"/>
              <a:t>лежкість</a:t>
            </a:r>
            <a:r>
              <a:rPr lang="ru-RU" sz="1800" dirty="0" smtClean="0"/>
              <a:t> хороша, </a:t>
            </a:r>
            <a:r>
              <a:rPr lang="ru-RU" sz="1800" dirty="0" err="1" smtClean="0"/>
              <a:t>вміст</a:t>
            </a:r>
            <a:r>
              <a:rPr lang="ru-RU" sz="1800" dirty="0" smtClean="0"/>
              <a:t> </a:t>
            </a:r>
            <a:r>
              <a:rPr lang="ru-RU" sz="1800" dirty="0" err="1" smtClean="0"/>
              <a:t>сухої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висока</a:t>
            </a:r>
            <a:r>
              <a:rPr lang="ru-RU" sz="1800" dirty="0" smtClean="0"/>
              <a:t>, </a:t>
            </a:r>
            <a:r>
              <a:rPr lang="ru-RU" sz="1800" dirty="0" err="1" smtClean="0"/>
              <a:t>смакові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якості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добрі</a:t>
            </a:r>
            <a:r>
              <a:rPr lang="ru-RU" sz="1800" dirty="0" smtClean="0"/>
              <a:t>. </a:t>
            </a:r>
            <a:r>
              <a:rPr lang="ru-RU" sz="1800" dirty="0" err="1" smtClean="0"/>
              <a:t>Стійкий</a:t>
            </a:r>
            <a:r>
              <a:rPr lang="ru-RU" sz="1800" dirty="0" smtClean="0"/>
              <a:t> до раку, </a:t>
            </a:r>
            <a:r>
              <a:rPr lang="ru-RU" sz="1800" dirty="0" err="1" smtClean="0"/>
              <a:t>картопляної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нематоди</a:t>
            </a:r>
            <a:r>
              <a:rPr lang="ru-RU" sz="1800" dirty="0" smtClean="0"/>
              <a:t>, </a:t>
            </a:r>
            <a:r>
              <a:rPr lang="ru-RU" sz="1800" dirty="0" err="1" smtClean="0"/>
              <a:t>фітофторозу</a:t>
            </a:r>
            <a:r>
              <a:rPr lang="ru-RU" sz="1800" dirty="0" smtClean="0"/>
              <a:t>, </a:t>
            </a:r>
            <a:r>
              <a:rPr lang="ru-RU" sz="1800" dirty="0" err="1" smtClean="0"/>
              <a:t>вірусів</a:t>
            </a:r>
            <a:r>
              <a:rPr lang="ru-RU" sz="1800" dirty="0" smtClean="0"/>
              <a:t>, </a:t>
            </a:r>
            <a:r>
              <a:rPr lang="ru-RU" sz="1800" dirty="0" err="1" smtClean="0"/>
              <a:t>середньостійкий</a:t>
            </a:r>
            <a:r>
              <a:rPr lang="ru-RU" sz="1800" dirty="0" smtClean="0"/>
              <a:t> до </a:t>
            </a:r>
            <a:r>
              <a:rPr lang="ru-RU" sz="1800" dirty="0" err="1" smtClean="0"/>
              <a:t>парші</a:t>
            </a:r>
            <a:r>
              <a:rPr lang="ru-RU" sz="1800" dirty="0" smtClean="0"/>
              <a:t> </a:t>
            </a:r>
            <a:r>
              <a:rPr lang="ru-RU" sz="1800" dirty="0" err="1" smtClean="0"/>
              <a:t>звичайної</a:t>
            </a:r>
            <a:r>
              <a:rPr lang="ru-RU" sz="1800" dirty="0" smtClean="0"/>
              <a:t>, </a:t>
            </a:r>
            <a:r>
              <a:rPr lang="ru-RU" sz="1800" dirty="0" err="1" smtClean="0"/>
              <a:t>сприйнятливий</a:t>
            </a:r>
            <a:r>
              <a:rPr lang="ru-RU" sz="1800" dirty="0" smtClean="0"/>
              <a:t> до </a:t>
            </a:r>
            <a:r>
              <a:rPr lang="ru-RU" sz="1800" dirty="0" err="1" smtClean="0"/>
              <a:t>ризоктоніозу</a:t>
            </a:r>
            <a:r>
              <a:rPr lang="ru-RU" sz="1800" dirty="0" smtClean="0"/>
              <a:t>. </a:t>
            </a:r>
            <a:r>
              <a:rPr lang="ru-RU" sz="1800" dirty="0" err="1" smtClean="0"/>
              <a:t>Цінність</a:t>
            </a:r>
            <a:r>
              <a:rPr lang="ru-RU" sz="1800" dirty="0" smtClean="0"/>
              <a:t> сорту: </a:t>
            </a:r>
            <a:r>
              <a:rPr lang="ru-RU" sz="1800" dirty="0" err="1" smtClean="0"/>
              <a:t>висока</a:t>
            </a:r>
            <a:r>
              <a:rPr lang="ru-RU" sz="1800" dirty="0" smtClean="0"/>
              <a:t> </a:t>
            </a:r>
            <a:r>
              <a:rPr lang="ru-RU" sz="1800" dirty="0" err="1" smtClean="0"/>
              <a:t>врожайність</a:t>
            </a:r>
            <a:r>
              <a:rPr lang="ru-RU" sz="1800" dirty="0" smtClean="0"/>
              <a:t>, </a:t>
            </a:r>
            <a:r>
              <a:rPr lang="ru-RU" sz="1800" dirty="0" err="1" smtClean="0"/>
              <a:t>нематодостійкість</a:t>
            </a:r>
            <a:r>
              <a:rPr lang="ru-RU" sz="1800" dirty="0" smtClean="0"/>
              <a:t>, </a:t>
            </a:r>
            <a:r>
              <a:rPr lang="ru-RU" sz="1800" dirty="0" err="1" smtClean="0"/>
              <a:t>стійкість</a:t>
            </a:r>
            <a:r>
              <a:rPr lang="ru-RU" sz="1800" dirty="0" smtClean="0"/>
              <a:t> до </a:t>
            </a:r>
            <a:r>
              <a:rPr lang="ru-RU" sz="1800" dirty="0" err="1" smtClean="0"/>
              <a:t>фітофторозу</a:t>
            </a:r>
            <a:r>
              <a:rPr lang="ru-RU" sz="1800" dirty="0" smtClean="0"/>
              <a:t> і </a:t>
            </a:r>
            <a:r>
              <a:rPr lang="ru-RU" sz="1800" dirty="0" err="1" smtClean="0"/>
              <a:t>вірусів</a:t>
            </a:r>
            <a:r>
              <a:rPr lang="ru-RU" sz="1800" dirty="0" smtClean="0"/>
              <a:t>, </a:t>
            </a:r>
            <a:r>
              <a:rPr lang="ru-RU" sz="1800" dirty="0" err="1" smtClean="0"/>
              <a:t>придатність</a:t>
            </a:r>
            <a:r>
              <a:rPr lang="ru-RU" sz="1800" dirty="0" smtClean="0"/>
              <a:t> до </a:t>
            </a:r>
            <a:r>
              <a:rPr lang="ru-RU" sz="1800" dirty="0" err="1" smtClean="0"/>
              <a:t>переробки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картоплю</a:t>
            </a:r>
            <a:r>
              <a:rPr lang="ru-RU" sz="1800" dirty="0" smtClean="0"/>
              <a:t> </a:t>
            </a:r>
            <a:r>
              <a:rPr lang="ru-RU" sz="1800" dirty="0" err="1" smtClean="0"/>
              <a:t>фрі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9" y="1556792"/>
            <a:ext cx="362920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45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60648"/>
            <a:ext cx="3008313" cy="1162050"/>
          </a:xfrm>
        </p:spPr>
        <p:txBody>
          <a:bodyPr/>
          <a:lstStyle/>
          <a:p>
            <a:pPr algn="ctr"/>
            <a:r>
              <a:rPr lang="ru-RU" dirty="0" err="1" smtClean="0"/>
              <a:t>Слов’янка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1484784"/>
            <a:ext cx="4232449" cy="4691063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Технолог</a:t>
            </a:r>
            <a:r>
              <a:rPr lang="en-US" sz="1600" dirty="0" smtClean="0"/>
              <a:t>i</a:t>
            </a:r>
            <a:r>
              <a:rPr lang="ru-RU" sz="1600" dirty="0" err="1" smtClean="0"/>
              <a:t>чна</a:t>
            </a:r>
            <a:r>
              <a:rPr lang="ru-RU" sz="1600" dirty="0" smtClean="0"/>
              <a:t> </a:t>
            </a:r>
            <a:r>
              <a:rPr lang="ru-RU" sz="1600" dirty="0" err="1" smtClean="0"/>
              <a:t>урожайн</a:t>
            </a:r>
            <a:r>
              <a:rPr lang="en-US" sz="1600" dirty="0" smtClean="0"/>
              <a:t>i</a:t>
            </a:r>
            <a:r>
              <a:rPr lang="ru-RU" sz="1600" dirty="0" err="1" smtClean="0"/>
              <a:t>сть</a:t>
            </a:r>
            <a:r>
              <a:rPr lang="ru-RU" sz="1600" dirty="0"/>
              <a:t> </a:t>
            </a:r>
            <a:r>
              <a:rPr lang="ru-RU" sz="1600" dirty="0" smtClean="0"/>
              <a:t>440 ц/га в </a:t>
            </a:r>
            <a:r>
              <a:rPr lang="ru-RU" sz="1600" dirty="0" err="1" smtClean="0"/>
              <a:t>кінці</a:t>
            </a:r>
            <a:r>
              <a:rPr lang="ru-RU" sz="1600" dirty="0" smtClean="0"/>
              <a:t> </a:t>
            </a:r>
            <a:r>
              <a:rPr lang="ru-RU" sz="1600" dirty="0" err="1" smtClean="0"/>
              <a:t>вегетації</a:t>
            </a:r>
            <a:endParaRPr lang="ru-RU" sz="1600" dirty="0" smtClean="0"/>
          </a:p>
          <a:p>
            <a:pPr algn="just"/>
            <a:r>
              <a:rPr lang="ru-RU" sz="1600" dirty="0" err="1" smtClean="0"/>
              <a:t>Вм</a:t>
            </a:r>
            <a:r>
              <a:rPr lang="en-US" sz="1600" dirty="0" smtClean="0"/>
              <a:t>i</a:t>
            </a:r>
            <a:r>
              <a:rPr lang="ru-RU" sz="1600" dirty="0" err="1" smtClean="0"/>
              <a:t>ст</a:t>
            </a:r>
            <a:r>
              <a:rPr lang="ru-RU" sz="1600" dirty="0" smtClean="0"/>
              <a:t> </a:t>
            </a:r>
            <a:r>
              <a:rPr lang="ru-RU" sz="1600" dirty="0" err="1" smtClean="0"/>
              <a:t>крохмалю</a:t>
            </a:r>
            <a:r>
              <a:rPr lang="ru-RU" sz="1600" dirty="0"/>
              <a:t> </a:t>
            </a:r>
            <a:r>
              <a:rPr lang="ru-RU" sz="1600" dirty="0" smtClean="0"/>
              <a:t>17-18 %</a:t>
            </a:r>
          </a:p>
          <a:p>
            <a:pPr algn="just"/>
            <a:r>
              <a:rPr lang="ru-RU" sz="1600" dirty="0" err="1" smtClean="0"/>
              <a:t>Смаков</a:t>
            </a:r>
            <a:r>
              <a:rPr lang="en-US" sz="1600" dirty="0" smtClean="0"/>
              <a:t>i </a:t>
            </a:r>
            <a:r>
              <a:rPr lang="ru-RU" sz="1600" dirty="0" err="1" smtClean="0"/>
              <a:t>якост</a:t>
            </a:r>
            <a:r>
              <a:rPr lang="en-US" sz="1600" dirty="0" smtClean="0"/>
              <a:t>i</a:t>
            </a:r>
            <a:r>
              <a:rPr lang="uk-UA" sz="1600" dirty="0" smtClean="0"/>
              <a:t> </a:t>
            </a:r>
            <a:r>
              <a:rPr lang="en-US" sz="1600" dirty="0" smtClean="0"/>
              <a:t>4,5 </a:t>
            </a:r>
            <a:r>
              <a:rPr lang="ru-RU" sz="1600" dirty="0" smtClean="0"/>
              <a:t>бала</a:t>
            </a:r>
          </a:p>
          <a:p>
            <a:pPr algn="just"/>
            <a:r>
              <a:rPr lang="ru-RU" sz="1600" dirty="0" smtClean="0"/>
              <a:t>Морфолог</a:t>
            </a:r>
            <a:r>
              <a:rPr lang="en-US" sz="1600" dirty="0" smtClean="0"/>
              <a:t>i</a:t>
            </a:r>
            <a:r>
              <a:rPr lang="ru-RU" sz="1600" dirty="0" err="1" smtClean="0"/>
              <a:t>чн</a:t>
            </a:r>
            <a:r>
              <a:rPr lang="en-US" sz="1600" dirty="0" smtClean="0"/>
              <a:t>i </a:t>
            </a:r>
            <a:r>
              <a:rPr lang="ru-RU" sz="1600" dirty="0" err="1" smtClean="0"/>
              <a:t>ознаки</a:t>
            </a:r>
            <a:r>
              <a:rPr lang="ru-RU" sz="1600" dirty="0"/>
              <a:t> </a:t>
            </a:r>
            <a:r>
              <a:rPr lang="ru-RU" sz="1600" dirty="0" smtClean="0"/>
              <a:t>Кущ прямостоячий, </a:t>
            </a:r>
            <a:r>
              <a:rPr lang="ru-RU" sz="1600" dirty="0" err="1" smtClean="0"/>
              <a:t>високий</a:t>
            </a:r>
            <a:r>
              <a:rPr lang="ru-RU" sz="1600" dirty="0" smtClean="0"/>
              <a:t>; </a:t>
            </a:r>
            <a:r>
              <a:rPr lang="ru-RU" sz="1600" dirty="0" err="1" smtClean="0"/>
              <a:t>стебла</a:t>
            </a:r>
            <a:r>
              <a:rPr lang="ru-RU" sz="1600" dirty="0" smtClean="0"/>
              <a:t> </a:t>
            </a:r>
            <a:r>
              <a:rPr lang="ru-RU" sz="1600" dirty="0" err="1" smtClean="0"/>
              <a:t>слабогіллясті</a:t>
            </a:r>
            <a:r>
              <a:rPr lang="ru-RU" sz="1600" dirty="0" smtClean="0"/>
              <a:t>; листки </a:t>
            </a:r>
            <a:r>
              <a:rPr lang="ru-RU" sz="1600" dirty="0" err="1" smtClean="0"/>
              <a:t>великі</a:t>
            </a:r>
            <a:r>
              <a:rPr lang="ru-RU" sz="1600" dirty="0" smtClean="0"/>
              <a:t>, </a:t>
            </a:r>
            <a:r>
              <a:rPr lang="ru-RU" sz="1600" dirty="0" err="1" smtClean="0"/>
              <a:t>світло-зелені</a:t>
            </a:r>
            <a:r>
              <a:rPr lang="ru-RU" sz="1600" dirty="0" smtClean="0"/>
              <a:t>, </a:t>
            </a:r>
            <a:r>
              <a:rPr lang="ru-RU" sz="1600" dirty="0" err="1" smtClean="0"/>
              <a:t>матові</a:t>
            </a:r>
            <a:r>
              <a:rPr lang="ru-RU" sz="1600" dirty="0" smtClean="0"/>
              <a:t>. </a:t>
            </a:r>
            <a:r>
              <a:rPr lang="ru-RU" sz="1600" dirty="0" err="1" smtClean="0"/>
              <a:t>Бульби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довгоовальні</a:t>
            </a:r>
            <a:r>
              <a:rPr lang="ru-RU" sz="1600" dirty="0" smtClean="0"/>
              <a:t>, </a:t>
            </a:r>
            <a:r>
              <a:rPr lang="ru-RU" sz="1600" dirty="0" err="1" smtClean="0"/>
              <a:t>рожеві</a:t>
            </a:r>
            <a:r>
              <a:rPr lang="ru-RU" sz="1600" dirty="0" smtClean="0"/>
              <a:t> з гладенькою </a:t>
            </a:r>
            <a:r>
              <a:rPr lang="ru-RU" sz="1600" dirty="0" err="1" smtClean="0"/>
              <a:t>шкіркою</a:t>
            </a:r>
            <a:r>
              <a:rPr lang="ru-RU" sz="1600" dirty="0" smtClean="0"/>
              <a:t> та </a:t>
            </a:r>
            <a:r>
              <a:rPr lang="ru-RU" sz="1600" dirty="0" err="1" smtClean="0"/>
              <a:t>кремовим</a:t>
            </a:r>
            <a:r>
              <a:rPr lang="ru-RU" sz="1600" dirty="0" smtClean="0"/>
              <a:t> </a:t>
            </a:r>
            <a:r>
              <a:rPr lang="ru-RU" sz="1600" dirty="0" err="1" smtClean="0"/>
              <a:t>м’якушем</a:t>
            </a:r>
            <a:r>
              <a:rPr lang="ru-RU" sz="1600" dirty="0" smtClean="0"/>
              <a:t>. </a:t>
            </a:r>
            <a:r>
              <a:rPr lang="ru-RU" sz="1600" dirty="0" err="1" smtClean="0"/>
              <a:t>Квітки</a:t>
            </a:r>
            <a:r>
              <a:rPr lang="ru-RU" sz="1600" dirty="0" smtClean="0"/>
              <a:t> </a:t>
            </a:r>
            <a:r>
              <a:rPr lang="ru-RU" sz="1600" dirty="0" err="1" smtClean="0"/>
              <a:t>червоно-фіолетові</a:t>
            </a:r>
            <a:endParaRPr lang="ru-RU" sz="1600" dirty="0" smtClean="0"/>
          </a:p>
          <a:p>
            <a:pPr algn="just"/>
            <a:r>
              <a:rPr lang="ru-RU" sz="1600" dirty="0" err="1" smtClean="0"/>
              <a:t>Ст</a:t>
            </a:r>
            <a:r>
              <a:rPr lang="en-US" sz="1600" dirty="0" smtClean="0"/>
              <a:t>i</a:t>
            </a:r>
            <a:r>
              <a:rPr lang="ru-RU" sz="1600" dirty="0" err="1" smtClean="0"/>
              <a:t>йк</a:t>
            </a:r>
            <a:r>
              <a:rPr lang="en-US" sz="1600" dirty="0" smtClean="0"/>
              <a:t>i</a:t>
            </a:r>
            <a:r>
              <a:rPr lang="ru-RU" sz="1600" dirty="0" err="1" smtClean="0"/>
              <a:t>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проти</a:t>
            </a:r>
            <a:r>
              <a:rPr lang="ru-RU" sz="1600" dirty="0" smtClean="0"/>
              <a:t> хвороб </a:t>
            </a:r>
            <a:r>
              <a:rPr lang="en-US" sz="1600" dirty="0" smtClean="0"/>
              <a:t>i </a:t>
            </a:r>
            <a:r>
              <a:rPr lang="ru-RU" sz="1600" dirty="0" err="1" smtClean="0"/>
              <a:t>шк</a:t>
            </a:r>
            <a:r>
              <a:rPr lang="en-US" sz="1600" dirty="0" smtClean="0"/>
              <a:t>i</a:t>
            </a:r>
            <a:r>
              <a:rPr lang="ru-RU" sz="1600" dirty="0" err="1" smtClean="0"/>
              <a:t>дник</a:t>
            </a:r>
            <a:r>
              <a:rPr lang="en-US" sz="1600" dirty="0" smtClean="0"/>
              <a:t>i</a:t>
            </a:r>
            <a:r>
              <a:rPr lang="ru-RU" sz="1600" dirty="0" smtClean="0"/>
              <a:t>в </a:t>
            </a:r>
            <a:r>
              <a:rPr lang="ru-RU" sz="1600" dirty="0" err="1" smtClean="0"/>
              <a:t>стійкий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проти</a:t>
            </a:r>
            <a:r>
              <a:rPr lang="ru-RU" sz="1600" dirty="0" smtClean="0"/>
              <a:t> раку та </a:t>
            </a:r>
            <a:r>
              <a:rPr lang="ru-RU" sz="1600" dirty="0" err="1" smtClean="0"/>
              <a:t>картопляної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нематоди</a:t>
            </a:r>
            <a:r>
              <a:rPr lang="ru-RU" sz="1600" dirty="0" smtClean="0"/>
              <a:t>,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польову</a:t>
            </a:r>
            <a:r>
              <a:rPr lang="ru-RU" sz="1600" dirty="0" smtClean="0"/>
              <a:t> </a:t>
            </a:r>
            <a:r>
              <a:rPr lang="ru-RU" sz="1600" dirty="0" err="1" smtClean="0"/>
              <a:t>стійкість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проти</a:t>
            </a:r>
            <a:r>
              <a:rPr lang="ru-RU" sz="1600" dirty="0" smtClean="0"/>
              <a:t> </a:t>
            </a:r>
            <a:r>
              <a:rPr lang="ru-RU" sz="1600" dirty="0" err="1" smtClean="0"/>
              <a:t>фітофторозу</a:t>
            </a:r>
            <a:r>
              <a:rPr lang="ru-RU" sz="1600" dirty="0" smtClean="0"/>
              <a:t>, </a:t>
            </a:r>
            <a:r>
              <a:rPr lang="ru-RU" sz="1600" dirty="0" err="1" smtClean="0"/>
              <a:t>відносно</a:t>
            </a:r>
            <a:r>
              <a:rPr lang="ru-RU" sz="1600" dirty="0" smtClean="0"/>
              <a:t> </a:t>
            </a:r>
            <a:r>
              <a:rPr lang="ru-RU" sz="1600" dirty="0" err="1" smtClean="0"/>
              <a:t>стійкий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проти</a:t>
            </a:r>
            <a:r>
              <a:rPr lang="ru-RU" sz="1600" dirty="0" smtClean="0"/>
              <a:t> </a:t>
            </a:r>
            <a:r>
              <a:rPr lang="ru-RU" sz="1600" dirty="0" err="1" smtClean="0"/>
              <a:t>фузаріозу</a:t>
            </a:r>
            <a:r>
              <a:rPr lang="ru-RU" sz="1600" dirty="0" smtClean="0"/>
              <a:t> і </a:t>
            </a:r>
            <a:r>
              <a:rPr lang="ru-RU" sz="1600" dirty="0" err="1" smtClean="0"/>
              <a:t>вірусних</a:t>
            </a:r>
            <a:r>
              <a:rPr lang="ru-RU" sz="1600" dirty="0" smtClean="0"/>
              <a:t> хвороб</a:t>
            </a:r>
          </a:p>
          <a:p>
            <a:pPr algn="just"/>
            <a:r>
              <a:rPr lang="ru-RU" sz="1600" dirty="0" smtClean="0"/>
              <a:t>Рекомендован</a:t>
            </a:r>
            <a:r>
              <a:rPr lang="en-US" sz="1600" dirty="0" smtClean="0"/>
              <a:t>i</a:t>
            </a:r>
            <a:r>
              <a:rPr lang="uk-UA" sz="1600" dirty="0" smtClean="0"/>
              <a:t> </a:t>
            </a:r>
            <a:r>
              <a:rPr lang="ru-RU" sz="1600" dirty="0" err="1" smtClean="0"/>
              <a:t>зони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вирощування</a:t>
            </a:r>
            <a:r>
              <a:rPr lang="ru-RU" sz="1600" dirty="0" smtClean="0"/>
              <a:t>	</a:t>
            </a:r>
            <a:r>
              <a:rPr lang="ru-RU" sz="1600" dirty="0" err="1" smtClean="0"/>
              <a:t>Полісся</a:t>
            </a:r>
            <a:r>
              <a:rPr lang="ru-RU" sz="1600" dirty="0" smtClean="0"/>
              <a:t>, </a:t>
            </a:r>
            <a:r>
              <a:rPr lang="ru-RU" sz="1600" dirty="0" err="1" smtClean="0"/>
              <a:t>Лісостеп</a:t>
            </a:r>
            <a:r>
              <a:rPr lang="ru-RU" sz="1600" dirty="0" smtClean="0"/>
              <a:t>, Степ</a:t>
            </a:r>
            <a:endParaRPr lang="ru-RU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684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Темп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258816" cy="4691063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 smtClean="0"/>
              <a:t>Пізній</a:t>
            </a:r>
            <a:r>
              <a:rPr lang="ru-RU" sz="1800" dirty="0" smtClean="0"/>
              <a:t>, </a:t>
            </a:r>
            <a:r>
              <a:rPr lang="ru-RU" sz="1800" dirty="0" err="1" smtClean="0"/>
              <a:t>універсальний</a:t>
            </a:r>
            <a:r>
              <a:rPr lang="ru-RU" sz="1800" dirty="0" smtClean="0"/>
              <a:t> сорт. </a:t>
            </a:r>
            <a:r>
              <a:rPr lang="ru-RU" sz="1800" dirty="0" err="1" smtClean="0"/>
              <a:t>Врожайність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середньої</a:t>
            </a:r>
            <a:r>
              <a:rPr lang="ru-RU" sz="1800" dirty="0" smtClean="0"/>
              <a:t> до </a:t>
            </a:r>
            <a:r>
              <a:rPr lang="ru-RU" sz="1800" dirty="0" err="1" smtClean="0"/>
              <a:t>високої</a:t>
            </a:r>
            <a:r>
              <a:rPr lang="ru-RU" sz="1800" dirty="0" smtClean="0"/>
              <a:t>, </a:t>
            </a:r>
            <a:r>
              <a:rPr lang="ru-RU" sz="1800" dirty="0" err="1" smtClean="0"/>
              <a:t>вміст</a:t>
            </a:r>
            <a:r>
              <a:rPr lang="ru-RU" sz="1800" dirty="0" smtClean="0"/>
              <a:t> </a:t>
            </a:r>
            <a:r>
              <a:rPr lang="ru-RU" sz="1800" dirty="0" err="1" smtClean="0"/>
              <a:t>крохмалю</a:t>
            </a:r>
            <a:r>
              <a:rPr lang="ru-RU" sz="1800" dirty="0" smtClean="0"/>
              <a:t> 16-22%. </a:t>
            </a:r>
            <a:r>
              <a:rPr lang="ru-RU" sz="1800" dirty="0" err="1" smtClean="0"/>
              <a:t>Бульби</a:t>
            </a:r>
            <a:r>
              <a:rPr lang="ru-RU" sz="1800" dirty="0" smtClean="0"/>
              <a:t> </a:t>
            </a:r>
            <a:r>
              <a:rPr lang="ru-RU" sz="1800" dirty="0" err="1" smtClean="0"/>
              <a:t>жовті</a:t>
            </a:r>
            <a:r>
              <a:rPr lang="ru-RU" sz="1800" dirty="0" smtClean="0"/>
              <a:t>, </a:t>
            </a:r>
            <a:r>
              <a:rPr lang="ru-RU" sz="1800" dirty="0" err="1" smtClean="0"/>
              <a:t>округлі</a:t>
            </a:r>
            <a:r>
              <a:rPr lang="ru-RU" sz="1800" dirty="0" smtClean="0"/>
              <a:t>, </a:t>
            </a:r>
            <a:r>
              <a:rPr lang="ru-RU" sz="1800" dirty="0" err="1" smtClean="0"/>
              <a:t>м'якоть</a:t>
            </a:r>
            <a:r>
              <a:rPr lang="ru-RU" sz="1800" dirty="0" smtClean="0"/>
              <a:t> </a:t>
            </a:r>
            <a:r>
              <a:rPr lang="ru-RU" sz="1800" dirty="0" err="1" smtClean="0"/>
              <a:t>кремова</a:t>
            </a:r>
            <a:r>
              <a:rPr lang="ru-RU" sz="1800" dirty="0" smtClean="0"/>
              <a:t>. </a:t>
            </a:r>
            <a:r>
              <a:rPr lang="ru-RU" sz="1800" dirty="0" err="1" smtClean="0"/>
              <a:t>Стійкий</a:t>
            </a:r>
            <a:r>
              <a:rPr lang="ru-RU" sz="1800" dirty="0" smtClean="0"/>
              <a:t> до раку </a:t>
            </a:r>
            <a:r>
              <a:rPr lang="ru-RU" sz="1800" dirty="0" err="1" smtClean="0"/>
              <a:t>картоплі</a:t>
            </a:r>
            <a:r>
              <a:rPr lang="ru-RU" sz="1800" dirty="0" smtClean="0"/>
              <a:t>, </a:t>
            </a:r>
            <a:r>
              <a:rPr lang="ru-RU" sz="1800" dirty="0" err="1" smtClean="0"/>
              <a:t>фітофторозу</a:t>
            </a:r>
            <a:r>
              <a:rPr lang="ru-RU" sz="1800" dirty="0" smtClean="0"/>
              <a:t>, </a:t>
            </a:r>
            <a:r>
              <a:rPr lang="ru-RU" sz="1800" dirty="0" err="1" smtClean="0"/>
              <a:t>бактеріальних</a:t>
            </a:r>
            <a:r>
              <a:rPr lang="ru-RU" sz="1800" dirty="0" smtClean="0"/>
              <a:t> хвороб. </a:t>
            </a:r>
            <a:r>
              <a:rPr lang="ru-RU" sz="1800" dirty="0" err="1" smtClean="0"/>
              <a:t>Смакові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якості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хороші</a:t>
            </a:r>
            <a:r>
              <a:rPr lang="ru-RU" sz="1800" dirty="0" smtClean="0"/>
              <a:t> і </a:t>
            </a:r>
            <a:r>
              <a:rPr lang="ru-RU" sz="1800" dirty="0" err="1" smtClean="0"/>
              <a:t>відмінні</a:t>
            </a:r>
            <a:r>
              <a:rPr lang="ru-RU" sz="1800" dirty="0" smtClean="0"/>
              <a:t>; </a:t>
            </a:r>
            <a:r>
              <a:rPr lang="ru-RU" sz="1800" dirty="0" err="1" smtClean="0"/>
              <a:t>придатний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виробництва</a:t>
            </a:r>
            <a:r>
              <a:rPr lang="ru-RU" sz="1800" dirty="0" smtClean="0"/>
              <a:t> спирту і </a:t>
            </a:r>
            <a:r>
              <a:rPr lang="ru-RU" sz="1800" dirty="0" err="1" smtClean="0"/>
              <a:t>крохмалю</a:t>
            </a:r>
            <a:r>
              <a:rPr lang="ru-RU" sz="1800" dirty="0" smtClean="0"/>
              <a:t>, сухого </a:t>
            </a:r>
            <a:r>
              <a:rPr lang="ru-RU" sz="1800" dirty="0" err="1" smtClean="0"/>
              <a:t>картопляного</a:t>
            </a:r>
            <a:r>
              <a:rPr lang="ru-RU" sz="1800" dirty="0" smtClean="0"/>
              <a:t> пюре, </a:t>
            </a:r>
            <a:r>
              <a:rPr lang="ru-RU" sz="1800" dirty="0" err="1" smtClean="0"/>
              <a:t>замороженої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картоплі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288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60648"/>
            <a:ext cx="3008313" cy="1162050"/>
          </a:xfrm>
        </p:spPr>
        <p:txBody>
          <a:bodyPr/>
          <a:lstStyle/>
          <a:p>
            <a:pPr algn="ctr"/>
            <a:r>
              <a:rPr lang="ru-RU" dirty="0" smtClean="0"/>
              <a:t>Зарево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1484784"/>
            <a:ext cx="4032447" cy="46910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err="1" smtClean="0"/>
              <a:t>Середньопізній</a:t>
            </a:r>
            <a:r>
              <a:rPr lang="ru-RU" sz="2000" dirty="0" smtClean="0"/>
              <a:t> сорт, </a:t>
            </a:r>
            <a:r>
              <a:rPr lang="ru-RU" sz="2000" dirty="0" err="1" smtClean="0"/>
              <a:t>універсального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Рослина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прямостояча</a:t>
            </a:r>
            <a:r>
              <a:rPr lang="ru-RU" sz="2000" dirty="0" smtClean="0"/>
              <a:t>, </a:t>
            </a:r>
            <a:r>
              <a:rPr lang="ru-RU" sz="2000" dirty="0" err="1" smtClean="0"/>
              <a:t>середньої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висоти</a:t>
            </a:r>
            <a:r>
              <a:rPr lang="ru-RU" sz="2000" dirty="0" smtClean="0"/>
              <a:t>, </a:t>
            </a:r>
            <a:r>
              <a:rPr lang="ru-RU" sz="2000" dirty="0" err="1" smtClean="0"/>
              <a:t>забарвлення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квіток</a:t>
            </a:r>
            <a:r>
              <a:rPr lang="ru-RU" sz="2000" dirty="0" smtClean="0"/>
              <a:t> </a:t>
            </a:r>
            <a:r>
              <a:rPr lang="ru-RU" sz="2000" dirty="0" err="1" smtClean="0"/>
              <a:t>червоно-фіолетове</a:t>
            </a:r>
            <a:r>
              <a:rPr lang="ru-RU" sz="2000" dirty="0" smtClean="0"/>
              <a:t>. </a:t>
            </a:r>
            <a:r>
              <a:rPr lang="ru-RU" sz="2000" dirty="0" err="1" smtClean="0"/>
              <a:t>Бульби</a:t>
            </a:r>
            <a:r>
              <a:rPr lang="ru-RU" sz="2000" dirty="0" smtClean="0"/>
              <a:t> </a:t>
            </a:r>
            <a:r>
              <a:rPr lang="ru-RU" sz="2000" dirty="0" err="1" smtClean="0"/>
              <a:t>округлої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форми</a:t>
            </a:r>
            <a:r>
              <a:rPr lang="ru-RU" sz="2000" dirty="0" smtClean="0"/>
              <a:t>, </a:t>
            </a:r>
            <a:r>
              <a:rPr lang="ru-RU" sz="2000" dirty="0" err="1" smtClean="0"/>
              <a:t>шкірка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рожева</a:t>
            </a:r>
            <a:r>
              <a:rPr lang="ru-RU" sz="2000" dirty="0" smtClean="0"/>
              <a:t>, </a:t>
            </a:r>
            <a:r>
              <a:rPr lang="ru-RU" sz="2000" dirty="0" err="1" smtClean="0"/>
              <a:t>м'якоть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біла</a:t>
            </a:r>
            <a:r>
              <a:rPr lang="ru-RU" sz="2000" dirty="0" smtClean="0"/>
              <a:t>, очки </a:t>
            </a:r>
            <a:r>
              <a:rPr lang="ru-RU" sz="2000" dirty="0" err="1" smtClean="0"/>
              <a:t>дрібні</a:t>
            </a:r>
            <a:r>
              <a:rPr lang="ru-RU" sz="2000" dirty="0" smtClean="0"/>
              <a:t>, </a:t>
            </a:r>
            <a:r>
              <a:rPr lang="ru-RU" sz="2000" dirty="0" err="1" smtClean="0"/>
              <a:t>маса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бульби</a:t>
            </a:r>
            <a:r>
              <a:rPr lang="ru-RU" sz="2000" dirty="0" smtClean="0"/>
              <a:t> 70-80 г. </a:t>
            </a:r>
            <a:r>
              <a:rPr lang="ru-RU" sz="2000" dirty="0" err="1" smtClean="0"/>
              <a:t>Врожайність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середня</a:t>
            </a:r>
            <a:r>
              <a:rPr lang="ru-RU" sz="2000" dirty="0" smtClean="0"/>
              <a:t>, </a:t>
            </a:r>
            <a:r>
              <a:rPr lang="ru-RU" sz="2000" dirty="0" err="1" smtClean="0"/>
              <a:t>вміст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крохмалю</a:t>
            </a:r>
            <a:r>
              <a:rPr lang="ru-RU" sz="2000" dirty="0" smtClean="0"/>
              <a:t> 19-24%, смак хороший. </a:t>
            </a:r>
            <a:r>
              <a:rPr lang="ru-RU" sz="2000" dirty="0" err="1" smtClean="0"/>
              <a:t>Стійкий</a:t>
            </a:r>
            <a:r>
              <a:rPr lang="ru-RU" sz="2000" dirty="0" smtClean="0"/>
              <a:t> до раку, </a:t>
            </a:r>
            <a:r>
              <a:rPr lang="ru-RU" sz="2000" dirty="0" err="1" smtClean="0"/>
              <a:t>фітофторозу</a:t>
            </a:r>
            <a:r>
              <a:rPr lang="ru-RU" sz="2000" dirty="0" smtClean="0"/>
              <a:t>, </a:t>
            </a:r>
            <a:r>
              <a:rPr lang="ru-RU" sz="2000" dirty="0" err="1" smtClean="0"/>
              <a:t>ризоктоніозу</a:t>
            </a:r>
            <a:r>
              <a:rPr lang="ru-RU" sz="2000" dirty="0" smtClean="0"/>
              <a:t>, </a:t>
            </a:r>
            <a:r>
              <a:rPr lang="ru-RU" sz="2000" dirty="0" err="1" smtClean="0"/>
              <a:t>парші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звичайної</a:t>
            </a:r>
            <a:r>
              <a:rPr lang="ru-RU" sz="2000" dirty="0" smtClean="0"/>
              <a:t>, </a:t>
            </a:r>
            <a:r>
              <a:rPr lang="ru-RU" sz="2000" dirty="0" err="1" smtClean="0"/>
              <a:t>середньостійкий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вірусів</a:t>
            </a:r>
            <a:r>
              <a:rPr lang="ru-RU" sz="2000" dirty="0" smtClean="0"/>
              <a:t>. </a:t>
            </a:r>
            <a:r>
              <a:rPr lang="ru-RU" sz="2000" dirty="0" err="1" smtClean="0"/>
              <a:t>Цінність</a:t>
            </a:r>
            <a:r>
              <a:rPr lang="ru-RU" sz="2000" dirty="0" smtClean="0"/>
              <a:t> сорту: </a:t>
            </a:r>
            <a:r>
              <a:rPr lang="ru-RU" sz="2000" dirty="0" err="1" smtClean="0"/>
              <a:t>висока</a:t>
            </a:r>
            <a:r>
              <a:rPr lang="ru-RU" sz="2000" dirty="0" smtClean="0"/>
              <a:t> </a:t>
            </a:r>
            <a:r>
              <a:rPr lang="ru-RU" sz="2000" dirty="0" err="1" smtClean="0"/>
              <a:t>крохмалистість</a:t>
            </a:r>
            <a:r>
              <a:rPr lang="ru-RU" sz="2000" dirty="0" smtClean="0"/>
              <a:t>, хороша </a:t>
            </a:r>
            <a:r>
              <a:rPr lang="ru-RU" sz="2000" dirty="0" err="1" smtClean="0"/>
              <a:t>лежкість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бульб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34053"/>
            <a:ext cx="3312368" cy="21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95030"/>
            <a:ext cx="3312368" cy="218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568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Ласунак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762872" cy="4691063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 smtClean="0"/>
              <a:t>Пізньостиглий</a:t>
            </a:r>
            <a:r>
              <a:rPr lang="ru-RU" sz="1800" dirty="0" smtClean="0"/>
              <a:t> сорт, </a:t>
            </a:r>
            <a:r>
              <a:rPr lang="ru-RU" sz="1800" dirty="0" err="1" smtClean="0"/>
              <a:t>універсального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використання</a:t>
            </a:r>
            <a:r>
              <a:rPr lang="ru-RU" sz="1800" dirty="0" smtClean="0"/>
              <a:t>. </a:t>
            </a:r>
            <a:r>
              <a:rPr lang="ru-RU" sz="1800" dirty="0" err="1" smtClean="0"/>
              <a:t>Рослина</a:t>
            </a:r>
            <a:r>
              <a:rPr lang="ru-RU" sz="1800" dirty="0" smtClean="0"/>
              <a:t> </a:t>
            </a:r>
            <a:r>
              <a:rPr lang="ru-RU" sz="1800" dirty="0" err="1" smtClean="0"/>
              <a:t>прямостояча</a:t>
            </a:r>
            <a:r>
              <a:rPr lang="ru-RU" sz="1800" dirty="0" smtClean="0"/>
              <a:t>, </a:t>
            </a:r>
            <a:r>
              <a:rPr lang="ru-RU" sz="1800" dirty="0" err="1" smtClean="0"/>
              <a:t>висока</a:t>
            </a:r>
            <a:r>
              <a:rPr lang="ru-RU" sz="1800" dirty="0" smtClean="0"/>
              <a:t>, </a:t>
            </a:r>
            <a:r>
              <a:rPr lang="ru-RU" sz="1800" dirty="0" err="1" smtClean="0"/>
              <a:t>забарвлення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квіток</a:t>
            </a:r>
            <a:r>
              <a:rPr lang="ru-RU" sz="1800" dirty="0" smtClean="0"/>
              <a:t> </a:t>
            </a:r>
            <a:r>
              <a:rPr lang="ru-RU" sz="1800" dirty="0" err="1" smtClean="0"/>
              <a:t>біле</a:t>
            </a:r>
            <a:r>
              <a:rPr lang="ru-RU" sz="1800" dirty="0" smtClean="0"/>
              <a:t>. </a:t>
            </a:r>
            <a:r>
              <a:rPr lang="ru-RU" sz="1800" dirty="0" err="1" smtClean="0"/>
              <a:t>Бульби</a:t>
            </a:r>
            <a:r>
              <a:rPr lang="ru-RU" sz="1800" dirty="0" smtClean="0"/>
              <a:t> округло-</a:t>
            </a:r>
            <a:r>
              <a:rPr lang="ru-RU" sz="1800" dirty="0" err="1" smtClean="0"/>
              <a:t>овальної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форми</a:t>
            </a:r>
            <a:r>
              <a:rPr lang="ru-RU" sz="1800" dirty="0" smtClean="0"/>
              <a:t>, </a:t>
            </a:r>
            <a:r>
              <a:rPr lang="ru-RU" sz="1800" dirty="0" err="1" smtClean="0"/>
              <a:t>великі</a:t>
            </a:r>
            <a:r>
              <a:rPr lang="ru-RU" sz="1800" dirty="0" smtClean="0"/>
              <a:t>, </a:t>
            </a:r>
            <a:r>
              <a:rPr lang="ru-RU" sz="1800" dirty="0" err="1" smtClean="0"/>
              <a:t>шкірка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світло-жовта</a:t>
            </a:r>
            <a:r>
              <a:rPr lang="ru-RU" sz="1800" dirty="0" smtClean="0"/>
              <a:t>, </a:t>
            </a:r>
            <a:r>
              <a:rPr lang="ru-RU" sz="1800" dirty="0" err="1" smtClean="0"/>
              <a:t>м'якоть</a:t>
            </a:r>
            <a:r>
              <a:rPr lang="ru-RU" sz="1800" dirty="0" smtClean="0"/>
              <a:t> </a:t>
            </a:r>
            <a:r>
              <a:rPr lang="ru-RU" sz="1800" dirty="0" err="1" smtClean="0"/>
              <a:t>кремова</a:t>
            </a:r>
            <a:r>
              <a:rPr lang="ru-RU" sz="1800" dirty="0" smtClean="0"/>
              <a:t>, </a:t>
            </a:r>
            <a:r>
              <a:rPr lang="ru-RU" sz="1800" dirty="0" err="1" smtClean="0"/>
              <a:t>вічка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середньої</a:t>
            </a:r>
            <a:r>
              <a:rPr lang="ru-RU" sz="1800" dirty="0" smtClean="0"/>
              <a:t> </a:t>
            </a:r>
            <a:r>
              <a:rPr lang="ru-RU" sz="1800" dirty="0" err="1" smtClean="0"/>
              <a:t>глибини</a:t>
            </a:r>
            <a:r>
              <a:rPr lang="ru-RU" sz="1800" dirty="0" smtClean="0"/>
              <a:t>. </a:t>
            </a:r>
            <a:r>
              <a:rPr lang="ru-RU" sz="1800" dirty="0" err="1" smtClean="0"/>
              <a:t>Урожайність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висока</a:t>
            </a:r>
            <a:r>
              <a:rPr lang="ru-RU" sz="1800" dirty="0" smtClean="0"/>
              <a:t>, </a:t>
            </a:r>
            <a:r>
              <a:rPr lang="ru-RU" sz="1800" dirty="0" err="1" smtClean="0"/>
              <a:t>період</a:t>
            </a:r>
            <a:r>
              <a:rPr lang="ru-RU" sz="1800" dirty="0" smtClean="0"/>
              <a:t> </a:t>
            </a:r>
            <a:r>
              <a:rPr lang="ru-RU" sz="1800" dirty="0" err="1" smtClean="0"/>
              <a:t>спокою</a:t>
            </a:r>
            <a:r>
              <a:rPr lang="ru-RU" sz="1800" dirty="0" smtClean="0"/>
              <a:t> </a:t>
            </a:r>
            <a:r>
              <a:rPr lang="ru-RU" sz="1800" dirty="0" err="1" smtClean="0"/>
              <a:t>нетривалий</a:t>
            </a:r>
            <a:r>
              <a:rPr lang="ru-RU" sz="1800" dirty="0" smtClean="0"/>
              <a:t>, </a:t>
            </a:r>
            <a:r>
              <a:rPr lang="ru-RU" sz="1800" dirty="0" err="1" smtClean="0"/>
              <a:t>лежкість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задовільна</a:t>
            </a:r>
            <a:r>
              <a:rPr lang="ru-RU" sz="1800" dirty="0" smtClean="0"/>
              <a:t> і хороша, </a:t>
            </a:r>
            <a:r>
              <a:rPr lang="ru-RU" sz="1800" dirty="0" err="1" smtClean="0"/>
              <a:t>вміст</a:t>
            </a:r>
            <a:r>
              <a:rPr lang="ru-RU" sz="1800" dirty="0" smtClean="0"/>
              <a:t> </a:t>
            </a:r>
            <a:r>
              <a:rPr lang="ru-RU" sz="1800" dirty="0" err="1" smtClean="0"/>
              <a:t>крохмалю</a:t>
            </a:r>
            <a:r>
              <a:rPr lang="ru-RU" sz="1800" dirty="0" smtClean="0"/>
              <a:t> 15-22%, смак хороший і </a:t>
            </a:r>
            <a:r>
              <a:rPr lang="ru-RU" sz="1800" dirty="0" err="1" smtClean="0"/>
              <a:t>відмінний</a:t>
            </a:r>
            <a:r>
              <a:rPr lang="ru-RU" sz="1800" dirty="0" smtClean="0"/>
              <a:t>. </a:t>
            </a:r>
            <a:r>
              <a:rPr lang="ru-RU" sz="1800" dirty="0" err="1" smtClean="0"/>
              <a:t>Стійкий</a:t>
            </a:r>
            <a:r>
              <a:rPr lang="ru-RU" sz="1800" dirty="0" smtClean="0"/>
              <a:t> до раку, </a:t>
            </a:r>
            <a:r>
              <a:rPr lang="ru-RU" sz="1800" dirty="0" err="1" smtClean="0"/>
              <a:t>фітофторозу</a:t>
            </a:r>
            <a:r>
              <a:rPr lang="ru-RU" sz="1800" dirty="0" smtClean="0"/>
              <a:t> (</a:t>
            </a:r>
            <a:r>
              <a:rPr lang="ru-RU" sz="1800" dirty="0" err="1" smtClean="0"/>
              <a:t>бульб</a:t>
            </a:r>
            <a:r>
              <a:rPr lang="ru-RU" sz="1800" dirty="0" smtClean="0"/>
              <a:t>), </a:t>
            </a:r>
            <a:r>
              <a:rPr lang="ru-RU" sz="1800" dirty="0" err="1" smtClean="0"/>
              <a:t>вірусів</a:t>
            </a:r>
            <a:r>
              <a:rPr lang="ru-RU" sz="1800" dirty="0" smtClean="0"/>
              <a:t> "</a:t>
            </a:r>
            <a:r>
              <a:rPr lang="en-US" sz="1800" dirty="0" smtClean="0"/>
              <a:t>S", "</a:t>
            </a:r>
            <a:r>
              <a:rPr lang="ru-RU" sz="1800" dirty="0" smtClean="0"/>
              <a:t>М", "</a:t>
            </a:r>
            <a:r>
              <a:rPr lang="en-US" sz="1800" dirty="0" smtClean="0"/>
              <a:t>Y", "L", </a:t>
            </a:r>
            <a:r>
              <a:rPr lang="ru-RU" sz="1800" dirty="0" err="1" smtClean="0"/>
              <a:t>середньостійкий</a:t>
            </a:r>
            <a:r>
              <a:rPr lang="ru-RU" sz="1800" dirty="0" smtClean="0"/>
              <a:t> до </a:t>
            </a:r>
            <a:r>
              <a:rPr lang="ru-RU" sz="1800" dirty="0" err="1" smtClean="0"/>
              <a:t>фітофторозу</a:t>
            </a:r>
            <a:r>
              <a:rPr lang="ru-RU" sz="1800" dirty="0" smtClean="0"/>
              <a:t> </a:t>
            </a:r>
            <a:r>
              <a:rPr lang="ru-RU" sz="1800" dirty="0" err="1" smtClean="0"/>
              <a:t>листя</a:t>
            </a:r>
            <a:r>
              <a:rPr lang="ru-RU" sz="1800" dirty="0" smtClean="0"/>
              <a:t>, </a:t>
            </a:r>
            <a:r>
              <a:rPr lang="ru-RU" sz="1800" dirty="0" err="1" smtClean="0"/>
              <a:t>парші</a:t>
            </a:r>
            <a:r>
              <a:rPr lang="ru-RU" sz="1800" dirty="0" smtClean="0"/>
              <a:t> </a:t>
            </a:r>
            <a:r>
              <a:rPr lang="ru-RU" sz="1800" dirty="0" err="1" smtClean="0"/>
              <a:t>звичайної</a:t>
            </a:r>
            <a:r>
              <a:rPr lang="ru-RU" sz="1800" dirty="0" smtClean="0"/>
              <a:t>, </a:t>
            </a:r>
            <a:r>
              <a:rPr lang="ru-RU" sz="1800" dirty="0" err="1" smtClean="0"/>
              <a:t>ризоктоніозу</a:t>
            </a:r>
            <a:r>
              <a:rPr lang="ru-RU" sz="1800" dirty="0" smtClean="0"/>
              <a:t>, </a:t>
            </a:r>
            <a:r>
              <a:rPr lang="ru-RU" sz="1800" dirty="0" err="1" smtClean="0"/>
              <a:t>чорної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ніжки</a:t>
            </a:r>
            <a:r>
              <a:rPr lang="ru-RU" sz="1800" dirty="0" smtClean="0"/>
              <a:t>, </a:t>
            </a:r>
            <a:r>
              <a:rPr lang="ru-RU" sz="1800" dirty="0" err="1" smtClean="0"/>
              <a:t>сприйнятливий</a:t>
            </a:r>
            <a:r>
              <a:rPr lang="ru-RU" sz="1800" dirty="0" smtClean="0"/>
              <a:t> до </a:t>
            </a:r>
            <a:r>
              <a:rPr lang="ru-RU" sz="1800" dirty="0" err="1" smtClean="0"/>
              <a:t>вірусу</a:t>
            </a:r>
            <a:r>
              <a:rPr lang="ru-RU" sz="1800" dirty="0" smtClean="0"/>
              <a:t> "Х". </a:t>
            </a:r>
            <a:r>
              <a:rPr lang="ru-RU" sz="1800" dirty="0" err="1" smtClean="0"/>
              <a:t>Цінність</a:t>
            </a:r>
            <a:r>
              <a:rPr lang="ru-RU" sz="1800" dirty="0" smtClean="0"/>
              <a:t> сорту: </a:t>
            </a:r>
            <a:r>
              <a:rPr lang="ru-RU" sz="1800" dirty="0" err="1" smtClean="0"/>
              <a:t>висока</a:t>
            </a:r>
            <a:r>
              <a:rPr lang="ru-RU" sz="1800" dirty="0" smtClean="0"/>
              <a:t> </a:t>
            </a:r>
            <a:r>
              <a:rPr lang="ru-RU" sz="1800" dirty="0" err="1" smtClean="0"/>
              <a:t>врожайність</a:t>
            </a:r>
            <a:r>
              <a:rPr lang="ru-RU" sz="1800" dirty="0" smtClean="0"/>
              <a:t>, </a:t>
            </a:r>
            <a:r>
              <a:rPr lang="ru-RU" sz="1800" dirty="0" err="1" smtClean="0"/>
              <a:t>стійкість</a:t>
            </a:r>
            <a:r>
              <a:rPr lang="ru-RU" sz="1800" dirty="0" smtClean="0"/>
              <a:t> до </a:t>
            </a:r>
            <a:r>
              <a:rPr lang="ru-RU" sz="1800" dirty="0" err="1" smtClean="0"/>
              <a:t>фітофторозу</a:t>
            </a:r>
            <a:r>
              <a:rPr lang="ru-RU" sz="1800" dirty="0" smtClean="0"/>
              <a:t>, </a:t>
            </a:r>
            <a:r>
              <a:rPr lang="ru-RU" sz="1800" dirty="0" err="1" smtClean="0"/>
              <a:t>вірусів</a:t>
            </a:r>
            <a:r>
              <a:rPr lang="ru-RU" sz="1800" dirty="0" smtClean="0"/>
              <a:t>, </a:t>
            </a:r>
            <a:r>
              <a:rPr lang="ru-RU" sz="1800" dirty="0" err="1" smtClean="0"/>
              <a:t>придатність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виробництва</a:t>
            </a:r>
            <a:r>
              <a:rPr lang="ru-RU" sz="1800" dirty="0" smtClean="0"/>
              <a:t> сухого </a:t>
            </a:r>
            <a:r>
              <a:rPr lang="ru-RU" sz="1800" dirty="0" err="1" smtClean="0"/>
              <a:t>картопляного</a:t>
            </a:r>
            <a:r>
              <a:rPr lang="ru-RU" sz="1800" dirty="0" smtClean="0"/>
              <a:t> пюре, </a:t>
            </a:r>
            <a:r>
              <a:rPr lang="ru-RU" sz="1800" dirty="0" err="1" smtClean="0"/>
              <a:t>чіпсів</a:t>
            </a:r>
            <a:r>
              <a:rPr lang="ru-RU" sz="1800" dirty="0" smtClean="0"/>
              <a:t>, </a:t>
            </a:r>
            <a:r>
              <a:rPr lang="ru-RU" sz="1800" dirty="0" err="1" smtClean="0"/>
              <a:t>замороженої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картоплі</a:t>
            </a:r>
            <a:r>
              <a:rPr lang="ru-RU" sz="1800" dirty="0" smtClean="0"/>
              <a:t>, </a:t>
            </a:r>
            <a:r>
              <a:rPr lang="ru-RU" sz="1800" dirty="0" err="1" smtClean="0"/>
              <a:t>крохмалю</a:t>
            </a:r>
            <a:r>
              <a:rPr lang="ru-RU" sz="1800" dirty="0" smtClean="0"/>
              <a:t> і спирту.</a:t>
            </a:r>
            <a:endParaRPr lang="ru-RU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77718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04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60648"/>
            <a:ext cx="3008313" cy="1162050"/>
          </a:xfrm>
        </p:spPr>
        <p:txBody>
          <a:bodyPr/>
          <a:lstStyle/>
          <a:p>
            <a:pPr algn="ctr"/>
            <a:r>
              <a:rPr lang="ru-RU" dirty="0" err="1" smtClean="0"/>
              <a:t>Повінь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1484784"/>
            <a:ext cx="4248472" cy="46910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/>
              <a:t>Ранній</a:t>
            </a:r>
            <a:r>
              <a:rPr lang="ru-RU" sz="2000" dirty="0" smtClean="0"/>
              <a:t>,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урожайний</a:t>
            </a:r>
            <a:r>
              <a:rPr lang="ru-RU" sz="2000" dirty="0" smtClean="0"/>
              <a:t> (</a:t>
            </a:r>
            <a:r>
              <a:rPr lang="ru-RU" sz="2000" dirty="0" err="1" smtClean="0"/>
              <a:t>придатний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отримання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двох</a:t>
            </a:r>
            <a:r>
              <a:rPr lang="ru-RU" sz="2000" dirty="0" smtClean="0"/>
              <a:t> </a:t>
            </a:r>
            <a:r>
              <a:rPr lang="ru-RU" sz="2000" dirty="0" err="1" smtClean="0"/>
              <a:t>врожаїв</a:t>
            </a:r>
            <a:r>
              <a:rPr lang="ru-RU" sz="2000" dirty="0" smtClean="0"/>
              <a:t>). </a:t>
            </a:r>
            <a:r>
              <a:rPr lang="ru-RU" sz="2000" dirty="0" err="1" smtClean="0"/>
              <a:t>Бульби</a:t>
            </a:r>
            <a:r>
              <a:rPr lang="ru-RU" sz="2000" dirty="0" smtClean="0"/>
              <a:t> - </a:t>
            </a:r>
            <a:r>
              <a:rPr lang="ru-RU" sz="2000" dirty="0" err="1" smtClean="0"/>
              <a:t>рожеві</a:t>
            </a:r>
            <a:r>
              <a:rPr lang="ru-RU" sz="2000" dirty="0" smtClean="0"/>
              <a:t>, </a:t>
            </a:r>
            <a:r>
              <a:rPr lang="ru-RU" sz="2000" dirty="0" err="1" smtClean="0"/>
              <a:t>м'якоть</a:t>
            </a:r>
            <a:r>
              <a:rPr lang="ru-RU" sz="2000" dirty="0" smtClean="0"/>
              <a:t> </a:t>
            </a:r>
            <a:r>
              <a:rPr lang="ru-RU" sz="2000" dirty="0" err="1" smtClean="0"/>
              <a:t>кремова</a:t>
            </a:r>
            <a:r>
              <a:rPr lang="ru-RU" sz="2000" dirty="0" smtClean="0"/>
              <a:t>. </a:t>
            </a:r>
            <a:r>
              <a:rPr lang="ru-RU" sz="2000" dirty="0" err="1" smtClean="0"/>
              <a:t>Урожайність</a:t>
            </a:r>
            <a:r>
              <a:rPr lang="ru-RU" sz="2000" dirty="0" smtClean="0"/>
              <a:t> - до 260 ц/га на 40 день, 540 ц/га в </a:t>
            </a:r>
            <a:r>
              <a:rPr lang="ru-RU" sz="2000" dirty="0" err="1" smtClean="0"/>
              <a:t>кінці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вегетації</a:t>
            </a:r>
            <a:r>
              <a:rPr lang="ru-RU" sz="2000" dirty="0" smtClean="0"/>
              <a:t>. Суха </a:t>
            </a:r>
            <a:r>
              <a:rPr lang="ru-RU" sz="2000" dirty="0" err="1" smtClean="0"/>
              <a:t>речовина</a:t>
            </a:r>
            <a:r>
              <a:rPr lang="ru-RU" sz="2000" dirty="0" smtClean="0"/>
              <a:t> - 15,7%.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добре </a:t>
            </a:r>
            <a:r>
              <a:rPr lang="ru-RU" sz="2000" dirty="0" err="1" smtClean="0"/>
              <a:t>зберігається</a:t>
            </a:r>
            <a:r>
              <a:rPr lang="ru-RU" sz="2000" dirty="0" smtClean="0"/>
              <a:t>. </a:t>
            </a:r>
            <a:r>
              <a:rPr lang="ru-RU" sz="2000" dirty="0" err="1" smtClean="0"/>
              <a:t>Стійкий</a:t>
            </a:r>
            <a:r>
              <a:rPr lang="ru-RU" sz="2000" dirty="0" smtClean="0"/>
              <a:t> до </a:t>
            </a:r>
            <a:r>
              <a:rPr lang="ru-RU" sz="2000" dirty="0" err="1" smtClean="0"/>
              <a:t>ураження</a:t>
            </a:r>
            <a:r>
              <a:rPr lang="ru-RU" sz="2000" dirty="0" smtClean="0"/>
              <a:t> раком, </a:t>
            </a:r>
            <a:r>
              <a:rPr lang="ru-RU" sz="2000" dirty="0" err="1" smtClean="0"/>
              <a:t>бактеріальної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гниллю</a:t>
            </a:r>
            <a:r>
              <a:rPr lang="ru-RU" sz="2000" dirty="0" smtClean="0"/>
              <a:t>, </a:t>
            </a:r>
            <a:r>
              <a:rPr lang="ru-RU" sz="2000" dirty="0" err="1" smtClean="0"/>
              <a:t>паршею</a:t>
            </a:r>
            <a:r>
              <a:rPr lang="ru-RU" sz="2000" dirty="0" smtClean="0"/>
              <a:t>, </a:t>
            </a:r>
            <a:r>
              <a:rPr lang="ru-RU" sz="2000" dirty="0" err="1" smtClean="0"/>
              <a:t>картопляною</a:t>
            </a:r>
            <a:r>
              <a:rPr lang="ru-RU" sz="2000" dirty="0" smtClean="0"/>
              <a:t> нематодою, </a:t>
            </a:r>
            <a:r>
              <a:rPr lang="ru-RU" sz="2000" dirty="0" err="1" smtClean="0"/>
              <a:t>вірусними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інфекціями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b="12313"/>
          <a:stretch/>
        </p:blipFill>
        <p:spPr bwMode="auto">
          <a:xfrm>
            <a:off x="467543" y="1578428"/>
            <a:ext cx="4062367" cy="307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793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Серпанок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258816" cy="46910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/>
              <a:t>Ранній</a:t>
            </a:r>
            <a:r>
              <a:rPr lang="ru-RU" sz="2000" dirty="0" smtClean="0"/>
              <a:t>,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урожайний</a:t>
            </a:r>
            <a:r>
              <a:rPr lang="ru-RU" sz="2000" dirty="0" smtClean="0"/>
              <a:t> (два </a:t>
            </a:r>
            <a:r>
              <a:rPr lang="ru-RU" sz="2000" dirty="0" err="1" smtClean="0"/>
              <a:t>врожаї</a:t>
            </a:r>
            <a:r>
              <a:rPr lang="ru-RU" sz="2000" dirty="0" smtClean="0"/>
              <a:t> на сезон). </a:t>
            </a:r>
            <a:r>
              <a:rPr lang="ru-RU" sz="2000" dirty="0" err="1" smtClean="0"/>
              <a:t>Бульби</a:t>
            </a:r>
            <a:r>
              <a:rPr lang="ru-RU" sz="2000" dirty="0" smtClean="0"/>
              <a:t> - </a:t>
            </a:r>
            <a:r>
              <a:rPr lang="ru-RU" sz="2000" dirty="0" err="1" smtClean="0"/>
              <a:t>рожеві</a:t>
            </a:r>
            <a:r>
              <a:rPr lang="ru-RU" sz="2000" dirty="0" smtClean="0"/>
              <a:t>, </a:t>
            </a:r>
            <a:r>
              <a:rPr lang="ru-RU" sz="2000" dirty="0" err="1" smtClean="0"/>
              <a:t>м'якоть</a:t>
            </a:r>
            <a:r>
              <a:rPr lang="ru-RU" sz="2000" dirty="0" smtClean="0"/>
              <a:t> ясно </a:t>
            </a:r>
            <a:r>
              <a:rPr lang="ru-RU" sz="2000" dirty="0" err="1" smtClean="0"/>
              <a:t>жовта</a:t>
            </a:r>
            <a:r>
              <a:rPr lang="ru-RU" sz="2000" dirty="0" smtClean="0"/>
              <a:t>. </a:t>
            </a:r>
            <a:r>
              <a:rPr lang="ru-RU" sz="2000" dirty="0" err="1" smtClean="0"/>
              <a:t>Урожайність</a:t>
            </a:r>
            <a:r>
              <a:rPr lang="ru-RU" sz="2000" dirty="0" smtClean="0"/>
              <a:t> - до 220 ц/га на 40 день, 500 ц/га в </a:t>
            </a:r>
            <a:r>
              <a:rPr lang="ru-RU" sz="2000" dirty="0" err="1" smtClean="0"/>
              <a:t>кінці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вегетації</a:t>
            </a:r>
            <a:r>
              <a:rPr lang="ru-RU" sz="2000" dirty="0" smtClean="0"/>
              <a:t>. Суха </a:t>
            </a:r>
            <a:r>
              <a:rPr lang="ru-RU" sz="2000" dirty="0" err="1" smtClean="0"/>
              <a:t>речовина</a:t>
            </a:r>
            <a:r>
              <a:rPr lang="ru-RU" sz="2000" dirty="0" smtClean="0"/>
              <a:t> - 13,5%. Добре </a:t>
            </a:r>
            <a:r>
              <a:rPr lang="ru-RU" sz="2000" dirty="0" err="1" smtClean="0"/>
              <a:t>зберігається</a:t>
            </a:r>
            <a:r>
              <a:rPr lang="ru-RU" sz="2000" dirty="0" smtClean="0"/>
              <a:t>. </a:t>
            </a:r>
            <a:r>
              <a:rPr lang="ru-RU" sz="2000" dirty="0" err="1" smtClean="0"/>
              <a:t>Стійкий</a:t>
            </a:r>
            <a:r>
              <a:rPr lang="ru-RU" sz="2000" dirty="0" smtClean="0"/>
              <a:t> до </a:t>
            </a:r>
            <a:r>
              <a:rPr lang="ru-RU" sz="2000" dirty="0" err="1" smtClean="0"/>
              <a:t>ураження</a:t>
            </a:r>
            <a:r>
              <a:rPr lang="ru-RU" sz="2000" dirty="0" smtClean="0"/>
              <a:t> раком, </a:t>
            </a:r>
            <a:r>
              <a:rPr lang="ru-RU" sz="2000" dirty="0" err="1" smtClean="0"/>
              <a:t>фітофторозом</a:t>
            </a:r>
            <a:r>
              <a:rPr lang="ru-RU" sz="2000" dirty="0" smtClean="0"/>
              <a:t>, </a:t>
            </a:r>
            <a:r>
              <a:rPr lang="ru-RU" sz="2000" dirty="0" err="1" smtClean="0"/>
              <a:t>бактеріальної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гниллю</a:t>
            </a:r>
            <a:r>
              <a:rPr lang="ru-RU" sz="2000" dirty="0" smtClean="0"/>
              <a:t>, </a:t>
            </a:r>
            <a:r>
              <a:rPr lang="ru-RU" sz="2000" dirty="0" err="1" smtClean="0"/>
              <a:t>вірусними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інфекціями</a:t>
            </a:r>
            <a:r>
              <a:rPr lang="ru-RU" sz="2000" dirty="0" smtClean="0"/>
              <a:t>, </a:t>
            </a:r>
            <a:r>
              <a:rPr lang="ru-RU" sz="2000" dirty="0" err="1" smtClean="0"/>
              <a:t>паршею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2" b="13254"/>
          <a:stretch/>
        </p:blipFill>
        <p:spPr bwMode="auto">
          <a:xfrm>
            <a:off x="5178450" y="1556792"/>
            <a:ext cx="347891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314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60648"/>
            <a:ext cx="3008313" cy="1162050"/>
          </a:xfrm>
        </p:spPr>
        <p:txBody>
          <a:bodyPr/>
          <a:lstStyle/>
          <a:p>
            <a:pPr algn="ctr"/>
            <a:r>
              <a:rPr lang="ru-RU" dirty="0" err="1" smtClean="0"/>
              <a:t>Дніпрянка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1484784"/>
            <a:ext cx="3888432" cy="46910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/>
              <a:t>Ранній</a:t>
            </a:r>
            <a:r>
              <a:rPr lang="ru-RU" sz="2000" dirty="0" smtClean="0"/>
              <a:t>,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врожайний</a:t>
            </a:r>
            <a:r>
              <a:rPr lang="ru-RU" sz="2000" dirty="0" smtClean="0"/>
              <a:t> сорт (</a:t>
            </a:r>
            <a:r>
              <a:rPr lang="ru-RU" sz="2000" dirty="0" err="1" smtClean="0"/>
              <a:t>придатний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отримання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двох</a:t>
            </a:r>
            <a:r>
              <a:rPr lang="ru-RU" sz="2000" dirty="0" smtClean="0"/>
              <a:t> </a:t>
            </a:r>
            <a:r>
              <a:rPr lang="ru-RU" sz="2000" dirty="0" err="1" smtClean="0"/>
              <a:t>врожаїв</a:t>
            </a:r>
            <a:r>
              <a:rPr lang="ru-RU" sz="2000" dirty="0" smtClean="0"/>
              <a:t>). </a:t>
            </a:r>
            <a:r>
              <a:rPr lang="ru-RU" sz="2000" dirty="0" err="1" smtClean="0"/>
              <a:t>Бульби</a:t>
            </a:r>
            <a:r>
              <a:rPr lang="ru-RU" sz="2000" dirty="0" smtClean="0"/>
              <a:t> - </a:t>
            </a:r>
            <a:r>
              <a:rPr lang="ru-RU" sz="2000" dirty="0" err="1" smtClean="0"/>
              <a:t>білі</a:t>
            </a:r>
            <a:r>
              <a:rPr lang="ru-RU" sz="2000" dirty="0" smtClean="0"/>
              <a:t>, </a:t>
            </a:r>
            <a:r>
              <a:rPr lang="ru-RU" sz="2000" dirty="0" err="1" smtClean="0"/>
              <a:t>м'якоть</a:t>
            </a:r>
            <a:r>
              <a:rPr lang="ru-RU" sz="2000" dirty="0" smtClean="0"/>
              <a:t> - </a:t>
            </a:r>
            <a:r>
              <a:rPr lang="ru-RU" sz="2000" dirty="0" err="1" smtClean="0"/>
              <a:t>світло-жовта</a:t>
            </a:r>
            <a:r>
              <a:rPr lang="ru-RU" sz="2000" dirty="0" smtClean="0"/>
              <a:t>. </a:t>
            </a:r>
            <a:r>
              <a:rPr lang="ru-RU" sz="2000" dirty="0" err="1" smtClean="0"/>
              <a:t>Урожайність</a:t>
            </a:r>
            <a:r>
              <a:rPr lang="ru-RU" sz="2000" dirty="0" smtClean="0"/>
              <a:t> - до 220 ц/га на 40 день, 520 ц/га в </a:t>
            </a:r>
            <a:r>
              <a:rPr lang="ru-RU" sz="2000" dirty="0" err="1" smtClean="0"/>
              <a:t>кінці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вегетації</a:t>
            </a:r>
            <a:r>
              <a:rPr lang="ru-RU" sz="2000" dirty="0" smtClean="0"/>
              <a:t>. Суха </a:t>
            </a:r>
            <a:r>
              <a:rPr lang="ru-RU" sz="2000" dirty="0" err="1" smtClean="0"/>
              <a:t>речовина</a:t>
            </a:r>
            <a:r>
              <a:rPr lang="ru-RU" sz="2000" dirty="0" smtClean="0"/>
              <a:t> - 14,8%. Добре </a:t>
            </a:r>
            <a:r>
              <a:rPr lang="ru-RU" sz="2000" dirty="0" err="1" smtClean="0"/>
              <a:t>зберігається</a:t>
            </a:r>
            <a:r>
              <a:rPr lang="ru-RU" sz="2000" dirty="0" smtClean="0"/>
              <a:t>. </a:t>
            </a:r>
            <a:r>
              <a:rPr lang="ru-RU" sz="2000" dirty="0" err="1" smtClean="0"/>
              <a:t>Стійкість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ураження</a:t>
            </a:r>
            <a:r>
              <a:rPr lang="ru-RU" sz="2000" dirty="0" smtClean="0"/>
              <a:t> - раком, </a:t>
            </a:r>
            <a:r>
              <a:rPr lang="ru-RU" sz="2000" dirty="0" err="1" smtClean="0"/>
              <a:t>кільцевою</a:t>
            </a:r>
            <a:r>
              <a:rPr lang="ru-RU" sz="2000" dirty="0" smtClean="0"/>
              <a:t> </a:t>
            </a:r>
            <a:r>
              <a:rPr lang="ru-RU" sz="2000" dirty="0" err="1" smtClean="0"/>
              <a:t>гниллю</a:t>
            </a:r>
            <a:r>
              <a:rPr lang="ru-RU" sz="2000" dirty="0" smtClean="0"/>
              <a:t>, </a:t>
            </a:r>
            <a:r>
              <a:rPr lang="ru-RU" sz="2000" dirty="0" err="1" smtClean="0"/>
              <a:t>фітофторозом</a:t>
            </a:r>
            <a:r>
              <a:rPr lang="ru-RU" sz="2000" dirty="0" smtClean="0"/>
              <a:t>, </a:t>
            </a:r>
            <a:r>
              <a:rPr lang="ru-RU" sz="2000" dirty="0" err="1" smtClean="0"/>
              <a:t>картопляної</a:t>
            </a:r>
            <a:r>
              <a:rPr lang="ru-RU" sz="2000" dirty="0" smtClean="0"/>
              <a:t> нематодою.</a:t>
            </a:r>
            <a:endParaRPr lang="ru-RU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7" b="13393"/>
          <a:stretch/>
        </p:blipFill>
        <p:spPr bwMode="auto">
          <a:xfrm>
            <a:off x="248754" y="1628800"/>
            <a:ext cx="420698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04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008313" cy="526380"/>
          </a:xfrm>
        </p:spPr>
        <p:txBody>
          <a:bodyPr/>
          <a:lstStyle/>
          <a:p>
            <a:pPr algn="ctr"/>
            <a:r>
              <a:rPr lang="ru-RU" dirty="0" err="1" smtClean="0"/>
              <a:t>Астерікс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980728"/>
            <a:ext cx="3528392" cy="5184576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 smtClean="0"/>
              <a:t>Середньопізній</a:t>
            </a:r>
            <a:r>
              <a:rPr lang="ru-RU" sz="1800" dirty="0" smtClean="0"/>
              <a:t> сорт. </a:t>
            </a:r>
            <a:r>
              <a:rPr lang="ru-RU" sz="1800" dirty="0" err="1" smtClean="0"/>
              <a:t>Бульби</a:t>
            </a:r>
            <a:r>
              <a:rPr lang="ru-RU" sz="1800" dirty="0" smtClean="0"/>
              <a:t> </a:t>
            </a:r>
            <a:r>
              <a:rPr lang="ru-RU" sz="1800" dirty="0" err="1" smtClean="0"/>
              <a:t>червоні</a:t>
            </a:r>
            <a:r>
              <a:rPr lang="ru-RU" sz="1800" dirty="0" smtClean="0"/>
              <a:t> з </a:t>
            </a:r>
            <a:r>
              <a:rPr lang="ru-RU" sz="1800" dirty="0" err="1" smtClean="0"/>
              <a:t>жовтою</a:t>
            </a:r>
            <a:r>
              <a:rPr lang="ru-RU" sz="1800" dirty="0" smtClean="0"/>
              <a:t> </a:t>
            </a:r>
            <a:r>
              <a:rPr lang="ru-RU" sz="1800" dirty="0" err="1" smtClean="0"/>
              <a:t>м'якоттю</a:t>
            </a:r>
            <a:r>
              <a:rPr lang="ru-RU" sz="1800" dirty="0" smtClean="0"/>
              <a:t>, </a:t>
            </a:r>
            <a:r>
              <a:rPr lang="ru-RU" sz="1800" dirty="0" err="1" smtClean="0"/>
              <a:t>подовжено-овальні</a:t>
            </a:r>
            <a:r>
              <a:rPr lang="ru-RU" sz="1800" dirty="0" smtClean="0"/>
              <a:t>, </a:t>
            </a:r>
            <a:r>
              <a:rPr lang="ru-RU" sz="1800" dirty="0" err="1" smtClean="0"/>
              <a:t>чудового</a:t>
            </a:r>
            <a:r>
              <a:rPr lang="ru-RU" sz="1800" dirty="0" smtClean="0"/>
              <a:t> смаку. Один з </a:t>
            </a:r>
            <a:r>
              <a:rPr lang="ru-RU" sz="1800" dirty="0" err="1" smtClean="0"/>
              <a:t>кращих</a:t>
            </a:r>
            <a:r>
              <a:rPr lang="ru-RU" sz="1800" dirty="0" smtClean="0"/>
              <a:t> </a:t>
            </a:r>
            <a:r>
              <a:rPr lang="ru-RU" sz="1800" dirty="0" err="1" smtClean="0"/>
              <a:t>сортів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смаження</a:t>
            </a:r>
            <a:r>
              <a:rPr lang="ru-RU" sz="1800" dirty="0" smtClean="0"/>
              <a:t> і </a:t>
            </a:r>
            <a:r>
              <a:rPr lang="ru-RU" sz="1800" dirty="0" err="1" smtClean="0"/>
              <a:t>варіння</a:t>
            </a:r>
            <a:r>
              <a:rPr lang="ru-RU" sz="1800" dirty="0" smtClean="0"/>
              <a:t>, при </a:t>
            </a:r>
            <a:r>
              <a:rPr lang="ru-RU" sz="1800" dirty="0" err="1" smtClean="0"/>
              <a:t>варінні</a:t>
            </a:r>
            <a:r>
              <a:rPr lang="ru-RU" sz="1800" dirty="0" smtClean="0"/>
              <a:t> не </a:t>
            </a:r>
            <a:r>
              <a:rPr lang="ru-RU" sz="1800" dirty="0" err="1" smtClean="0"/>
              <a:t>змінює</a:t>
            </a:r>
            <a:r>
              <a:rPr lang="ru-RU" sz="1800" dirty="0" smtClean="0"/>
              <a:t> </a:t>
            </a:r>
            <a:r>
              <a:rPr lang="ru-RU" sz="1800" dirty="0" err="1" smtClean="0"/>
              <a:t>забарвлення</a:t>
            </a:r>
            <a:r>
              <a:rPr lang="ru-RU" sz="1800" dirty="0" smtClean="0"/>
              <a:t>. На невеликих </a:t>
            </a:r>
            <a:r>
              <a:rPr lang="ru-RU" sz="1800" dirty="0" err="1" smtClean="0"/>
              <a:t>ділянках</a:t>
            </a:r>
            <a:r>
              <a:rPr lang="ru-RU" sz="1800" dirty="0" smtClean="0"/>
              <a:t> </a:t>
            </a:r>
            <a:r>
              <a:rPr lang="ru-RU" sz="1800" dirty="0" err="1" smtClean="0"/>
              <a:t>елітні</a:t>
            </a:r>
            <a:r>
              <a:rPr lang="ru-RU" sz="1800" dirty="0" smtClean="0"/>
              <a:t> </a:t>
            </a:r>
            <a:r>
              <a:rPr lang="ru-RU" sz="1800" dirty="0" err="1" smtClean="0"/>
              <a:t>бульби</a:t>
            </a:r>
            <a:r>
              <a:rPr lang="ru-RU" sz="1800" dirty="0" smtClean="0"/>
              <a:t> </a:t>
            </a:r>
            <a:r>
              <a:rPr lang="ru-RU" sz="1800" dirty="0" err="1" smtClean="0"/>
              <a:t>дають</a:t>
            </a:r>
            <a:r>
              <a:rPr lang="ru-RU" sz="1800" dirty="0" smtClean="0"/>
              <a:t> 2-2,5 кг з куща. </a:t>
            </a:r>
            <a:r>
              <a:rPr lang="ru-RU" sz="1800" dirty="0" err="1" smtClean="0"/>
              <a:t>Стійкий</a:t>
            </a:r>
            <a:r>
              <a:rPr lang="ru-RU" sz="1800" dirty="0" smtClean="0"/>
              <a:t> до </a:t>
            </a:r>
            <a:r>
              <a:rPr lang="ru-RU" sz="1800" dirty="0" err="1" smtClean="0"/>
              <a:t>механічних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пошкоджень</a:t>
            </a:r>
            <a:r>
              <a:rPr lang="ru-RU" sz="1800" dirty="0" smtClean="0"/>
              <a:t>, не </a:t>
            </a:r>
            <a:r>
              <a:rPr lang="ru-RU" sz="1800" dirty="0" err="1" smtClean="0"/>
              <a:t>утворює</a:t>
            </a:r>
            <a:r>
              <a:rPr lang="ru-RU" sz="1800" dirty="0" smtClean="0"/>
              <a:t> </a:t>
            </a:r>
            <a:r>
              <a:rPr lang="ru-RU" sz="1800" dirty="0" err="1" smtClean="0"/>
              <a:t>темних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плям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ударів</a:t>
            </a:r>
            <a:r>
              <a:rPr lang="ru-RU" sz="1800" dirty="0" smtClean="0"/>
              <a:t>. </a:t>
            </a:r>
            <a:r>
              <a:rPr lang="ru-RU" sz="1800" dirty="0" err="1" smtClean="0"/>
              <a:t>Стійкий</a:t>
            </a:r>
            <a:r>
              <a:rPr lang="ru-RU" sz="1800" dirty="0" smtClean="0"/>
              <a:t> до </a:t>
            </a:r>
            <a:r>
              <a:rPr lang="ru-RU" sz="1800" dirty="0" err="1" smtClean="0"/>
              <a:t>золотої</a:t>
            </a:r>
            <a:r>
              <a:rPr lang="ru-RU" sz="1800" dirty="0" smtClean="0"/>
              <a:t> </a:t>
            </a:r>
            <a:r>
              <a:rPr lang="ru-RU" sz="1800" dirty="0" err="1" smtClean="0"/>
              <a:t>нематоди</a:t>
            </a:r>
            <a:r>
              <a:rPr lang="ru-RU" sz="1800" dirty="0" smtClean="0"/>
              <a:t>, раку, </a:t>
            </a:r>
            <a:r>
              <a:rPr lang="ru-RU" sz="1800" dirty="0" err="1" smtClean="0"/>
              <a:t>фітофторозу</a:t>
            </a:r>
            <a:r>
              <a:rPr lang="ru-RU" sz="1800" dirty="0" smtClean="0"/>
              <a:t> </a:t>
            </a:r>
            <a:r>
              <a:rPr lang="ru-RU" sz="1800" dirty="0" err="1" smtClean="0"/>
              <a:t>бульб</a:t>
            </a:r>
            <a:r>
              <a:rPr lang="ru-RU" sz="1800" dirty="0" smtClean="0"/>
              <a:t>.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</a:t>
            </a:r>
            <a:r>
              <a:rPr lang="ru-RU" sz="1800" dirty="0" err="1" smtClean="0"/>
              <a:t>хорошу</a:t>
            </a:r>
            <a:r>
              <a:rPr lang="ru-RU" sz="1800" dirty="0" smtClean="0"/>
              <a:t> </a:t>
            </a:r>
            <a:r>
              <a:rPr lang="ru-RU" sz="1800" dirty="0" err="1" smtClean="0"/>
              <a:t>лежкість</a:t>
            </a:r>
            <a:r>
              <a:rPr lang="ru-RU" sz="1800" dirty="0" smtClean="0"/>
              <a:t>. Не любить </a:t>
            </a:r>
            <a:r>
              <a:rPr lang="ru-RU" sz="1800" dirty="0" err="1" smtClean="0"/>
              <a:t>перенасичення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ґрунту</a:t>
            </a:r>
            <a:r>
              <a:rPr lang="ru-RU" sz="1800" dirty="0"/>
              <a:t> </a:t>
            </a:r>
            <a:r>
              <a:rPr lang="ru-RU" sz="1800" dirty="0" smtClean="0"/>
              <a:t>азотом, любить </a:t>
            </a:r>
            <a:r>
              <a:rPr lang="ru-RU" sz="1800" dirty="0" err="1" smtClean="0"/>
              <a:t>додаткове</a:t>
            </a:r>
            <a:r>
              <a:rPr lang="ru-RU" sz="1800" dirty="0" smtClean="0"/>
              <a:t> </a:t>
            </a:r>
            <a:r>
              <a:rPr lang="ru-RU" sz="1800" dirty="0" err="1" smtClean="0"/>
              <a:t>зрошення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77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Обрій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4618856" cy="4691063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Сорт </a:t>
            </a:r>
            <a:r>
              <a:rPr lang="ru-RU" sz="1800" dirty="0" err="1" smtClean="0"/>
              <a:t>стійкий</a:t>
            </a:r>
            <a:r>
              <a:rPr lang="ru-RU" sz="1800" dirty="0" smtClean="0"/>
              <a:t> до </a:t>
            </a:r>
            <a:r>
              <a:rPr lang="ru-RU" sz="1800" dirty="0" err="1" smtClean="0"/>
              <a:t>золотистої</a:t>
            </a:r>
            <a:r>
              <a:rPr lang="ru-RU" sz="1800" dirty="0" smtClean="0"/>
              <a:t> </a:t>
            </a:r>
            <a:r>
              <a:rPr lang="ru-RU" sz="1800" dirty="0" err="1" smtClean="0"/>
              <a:t>цистоутворюючої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картопляної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нематоди</a:t>
            </a:r>
            <a:r>
              <a:rPr lang="ru-RU" sz="1800" dirty="0" smtClean="0"/>
              <a:t>, </a:t>
            </a:r>
            <a:r>
              <a:rPr lang="ru-RU" sz="1800" dirty="0" err="1" smtClean="0"/>
              <a:t>звичайних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біотипів</a:t>
            </a:r>
            <a:r>
              <a:rPr lang="ru-RU" sz="1800" dirty="0" smtClean="0"/>
              <a:t> раку </a:t>
            </a:r>
            <a:r>
              <a:rPr lang="ru-RU" sz="1800" dirty="0" err="1" smtClean="0"/>
              <a:t>картоплі</a:t>
            </a:r>
            <a:r>
              <a:rPr lang="ru-RU" sz="1800" dirty="0" smtClean="0"/>
              <a:t>, </a:t>
            </a:r>
            <a:r>
              <a:rPr lang="ru-RU" sz="1800" dirty="0" err="1" smtClean="0"/>
              <a:t>відносно</a:t>
            </a:r>
            <a:r>
              <a:rPr lang="ru-RU" sz="1800" dirty="0" smtClean="0"/>
              <a:t> </a:t>
            </a:r>
            <a:r>
              <a:rPr lang="ru-RU" sz="1800" dirty="0" err="1" smtClean="0"/>
              <a:t>стійкий</a:t>
            </a:r>
            <a:r>
              <a:rPr lang="ru-RU" sz="1800" dirty="0" smtClean="0"/>
              <a:t> до </a:t>
            </a:r>
            <a:r>
              <a:rPr lang="ru-RU" sz="1800" dirty="0" err="1" smtClean="0"/>
              <a:t>стеблової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нематоди</a:t>
            </a:r>
            <a:r>
              <a:rPr lang="ru-RU" sz="1800" dirty="0" smtClean="0"/>
              <a:t>, </a:t>
            </a:r>
            <a:r>
              <a:rPr lang="ru-RU" sz="1800" dirty="0" err="1" smtClean="0"/>
              <a:t>фітофторозу</a:t>
            </a:r>
            <a:r>
              <a:rPr lang="ru-RU" sz="1800" dirty="0" smtClean="0"/>
              <a:t>, </a:t>
            </a:r>
            <a:r>
              <a:rPr lang="ru-RU" sz="1800" dirty="0" err="1" smtClean="0"/>
              <a:t>парші</a:t>
            </a:r>
            <a:r>
              <a:rPr lang="ru-RU" sz="1800" dirty="0" smtClean="0"/>
              <a:t> </a:t>
            </a:r>
            <a:r>
              <a:rPr lang="ru-RU" sz="1800" dirty="0" err="1" smtClean="0"/>
              <a:t>звичайної</a:t>
            </a:r>
            <a:r>
              <a:rPr lang="ru-RU" sz="1800" dirty="0" smtClean="0"/>
              <a:t>. </a:t>
            </a:r>
            <a:r>
              <a:rPr lang="ru-RU" sz="1800" dirty="0" err="1" smtClean="0"/>
              <a:t>Менш</a:t>
            </a:r>
            <a:r>
              <a:rPr lang="ru-RU" sz="1800" dirty="0" smtClean="0"/>
              <a:t> </a:t>
            </a:r>
            <a:r>
              <a:rPr lang="ru-RU" sz="1800" dirty="0" err="1" smtClean="0"/>
              <a:t>вразливий</a:t>
            </a:r>
            <a:r>
              <a:rPr lang="ru-RU" sz="1800" dirty="0" smtClean="0"/>
              <a:t> до </a:t>
            </a:r>
            <a:r>
              <a:rPr lang="ru-RU" sz="1800" dirty="0" err="1" smtClean="0"/>
              <a:t>кільцевої</a:t>
            </a:r>
            <a:r>
              <a:rPr lang="ru-RU" sz="1800" dirty="0" smtClean="0"/>
              <a:t> і </a:t>
            </a:r>
            <a:r>
              <a:rPr lang="ru-RU" sz="1800" dirty="0" err="1" smtClean="0"/>
              <a:t>мокрої</a:t>
            </a:r>
            <a:r>
              <a:rPr lang="ru-RU" sz="1800" dirty="0" smtClean="0"/>
              <a:t> </a:t>
            </a:r>
            <a:r>
              <a:rPr lang="ru-RU" sz="1800" dirty="0" err="1" smtClean="0"/>
              <a:t>бактеріальної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гнилей</a:t>
            </a:r>
            <a:r>
              <a:rPr lang="ru-RU" sz="1800" dirty="0" smtClean="0"/>
              <a:t>, </a:t>
            </a:r>
            <a:r>
              <a:rPr lang="ru-RU" sz="1800" dirty="0" err="1" smtClean="0"/>
              <a:t>альтернаріозу</a:t>
            </a:r>
            <a:r>
              <a:rPr lang="ru-RU" sz="1800" dirty="0" smtClean="0"/>
              <a:t>. Кущ у </a:t>
            </a:r>
            <a:r>
              <a:rPr lang="ru-RU" sz="1800" dirty="0" err="1" smtClean="0"/>
              <a:t>картоплі</a:t>
            </a:r>
            <a:r>
              <a:rPr lang="ru-RU" sz="1800" dirty="0" smtClean="0"/>
              <a:t> сорту "</a:t>
            </a:r>
            <a:r>
              <a:rPr lang="ru-RU" sz="1800" dirty="0" err="1" smtClean="0"/>
              <a:t>Обрій</a:t>
            </a:r>
            <a:r>
              <a:rPr lang="ru-RU" sz="1800" dirty="0" smtClean="0"/>
              <a:t>" </a:t>
            </a:r>
            <a:r>
              <a:rPr lang="ru-RU" sz="1800" dirty="0" err="1" smtClean="0"/>
              <a:t>середньої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висоти</a:t>
            </a:r>
            <a:r>
              <a:rPr lang="ru-RU" sz="1800" dirty="0" smtClean="0"/>
              <a:t>, </a:t>
            </a:r>
            <a:r>
              <a:rPr lang="ru-RU" sz="1800" dirty="0" err="1" smtClean="0"/>
              <a:t>стебла</a:t>
            </a:r>
            <a:r>
              <a:rPr lang="ru-RU" sz="1800" dirty="0" smtClean="0"/>
              <a:t> </a:t>
            </a:r>
            <a:r>
              <a:rPr lang="ru-RU" sz="1800" dirty="0" err="1" smtClean="0"/>
              <a:t>гіллясті</a:t>
            </a:r>
            <a:r>
              <a:rPr lang="ru-RU" sz="1800" dirty="0" smtClean="0"/>
              <a:t>, з </a:t>
            </a:r>
            <a:r>
              <a:rPr lang="ru-RU" sz="1800" dirty="0" err="1" smtClean="0"/>
              <a:t>достатньою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кількістю</a:t>
            </a:r>
            <a:r>
              <a:rPr lang="ru-RU" sz="1800" dirty="0" smtClean="0"/>
              <a:t> </a:t>
            </a:r>
            <a:r>
              <a:rPr lang="ru-RU" sz="1800" dirty="0" err="1" smtClean="0"/>
              <a:t>листя</a:t>
            </a:r>
            <a:r>
              <a:rPr lang="ru-RU" sz="1800" dirty="0" smtClean="0"/>
              <a:t>. </a:t>
            </a:r>
            <a:r>
              <a:rPr lang="ru-RU" sz="1800" dirty="0" err="1" smtClean="0"/>
              <a:t>Картоплини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короткі</a:t>
            </a:r>
            <a:r>
              <a:rPr lang="ru-RU" sz="1800" dirty="0" smtClean="0"/>
              <a:t> і </a:t>
            </a:r>
            <a:r>
              <a:rPr lang="ru-RU" sz="1800" dirty="0" err="1" smtClean="0"/>
              <a:t>овальні</a:t>
            </a:r>
            <a:r>
              <a:rPr lang="ru-RU" sz="1800" dirty="0" smtClean="0"/>
              <a:t>, </a:t>
            </a:r>
            <a:r>
              <a:rPr lang="ru-RU" sz="1800" dirty="0" err="1" smtClean="0"/>
              <a:t>білі</a:t>
            </a:r>
            <a:r>
              <a:rPr lang="ru-RU" sz="1800" dirty="0" smtClean="0"/>
              <a:t> з </a:t>
            </a:r>
            <a:r>
              <a:rPr lang="ru-RU" sz="1800" dirty="0" err="1" smtClean="0"/>
              <a:t>жовтуватим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відтінком</a:t>
            </a:r>
            <a:r>
              <a:rPr lang="ru-RU" sz="1800" dirty="0" smtClean="0"/>
              <a:t> і </a:t>
            </a:r>
            <a:r>
              <a:rPr lang="ru-RU" sz="1800" dirty="0" err="1" smtClean="0"/>
              <a:t>білим</a:t>
            </a:r>
            <a:r>
              <a:rPr lang="ru-RU" sz="1800" dirty="0" smtClean="0"/>
              <a:t> </a:t>
            </a:r>
            <a:r>
              <a:rPr lang="ru-RU" sz="1800" dirty="0" err="1" smtClean="0"/>
              <a:t>м'якушем</a:t>
            </a:r>
            <a:r>
              <a:rPr lang="ru-RU" sz="1800" dirty="0" smtClean="0"/>
              <a:t>. </a:t>
            </a:r>
            <a:r>
              <a:rPr lang="ru-RU" sz="1800" dirty="0" err="1" smtClean="0"/>
              <a:t>Товарність</a:t>
            </a:r>
            <a:r>
              <a:rPr lang="ru-RU" sz="1800" dirty="0" smtClean="0"/>
              <a:t> - 92-94%, </a:t>
            </a:r>
            <a:r>
              <a:rPr lang="ru-RU" sz="1800" dirty="0" err="1" smtClean="0"/>
              <a:t>середня</a:t>
            </a:r>
            <a:r>
              <a:rPr lang="ru-RU" sz="1800" dirty="0" smtClean="0"/>
              <a:t> </a:t>
            </a:r>
            <a:r>
              <a:rPr lang="ru-RU" sz="1800" dirty="0" err="1" smtClean="0"/>
              <a:t>маса</a:t>
            </a:r>
            <a:r>
              <a:rPr lang="ru-RU" sz="1800" dirty="0" smtClean="0"/>
              <a:t> </a:t>
            </a:r>
            <a:r>
              <a:rPr lang="ru-RU" sz="1800" dirty="0" err="1" smtClean="0"/>
              <a:t>картоплини</a:t>
            </a:r>
            <a:r>
              <a:rPr lang="ru-RU" sz="1800" dirty="0" smtClean="0"/>
              <a:t> - 84-95 г, </a:t>
            </a:r>
            <a:r>
              <a:rPr lang="ru-RU" sz="1800" dirty="0" err="1" smtClean="0"/>
              <a:t>вміст</a:t>
            </a:r>
            <a:r>
              <a:rPr lang="ru-RU" sz="1800" dirty="0" smtClean="0"/>
              <a:t> </a:t>
            </a:r>
            <a:r>
              <a:rPr lang="ru-RU" sz="1800" dirty="0" err="1" smtClean="0"/>
              <a:t>крохмалю</a:t>
            </a:r>
            <a:r>
              <a:rPr lang="ru-RU" sz="1800" dirty="0" smtClean="0"/>
              <a:t> - 17,6-18,5%. </a:t>
            </a:r>
            <a:r>
              <a:rPr lang="ru-RU" sz="1800" dirty="0" err="1" smtClean="0"/>
              <a:t>Картоплини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мають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хороші</a:t>
            </a:r>
            <a:r>
              <a:rPr lang="ru-RU" sz="1800" dirty="0" smtClean="0"/>
              <a:t> </a:t>
            </a:r>
            <a:r>
              <a:rPr lang="ru-RU" sz="1800" dirty="0" err="1" smtClean="0"/>
              <a:t>смакові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якості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523" y="1484784"/>
            <a:ext cx="341090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60648"/>
            <a:ext cx="3008313" cy="1162050"/>
          </a:xfrm>
        </p:spPr>
        <p:txBody>
          <a:bodyPr/>
          <a:lstStyle/>
          <a:p>
            <a:pPr algn="ctr"/>
            <a:r>
              <a:rPr lang="ru-RU" dirty="0" err="1" smtClean="0"/>
              <a:t>Доброчин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1484784"/>
            <a:ext cx="3800401" cy="46910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/>
              <a:t>Ранньостиглий</a:t>
            </a:r>
            <a:r>
              <a:rPr lang="ru-RU" sz="2000" dirty="0" smtClean="0"/>
              <a:t> сорт </a:t>
            </a:r>
            <a:r>
              <a:rPr lang="ru-RU" sz="2000" dirty="0" err="1" smtClean="0"/>
              <a:t>картоплі</a:t>
            </a:r>
            <a:r>
              <a:rPr lang="ru-RU" sz="2000" dirty="0" smtClean="0"/>
              <a:t> столового </a:t>
            </a:r>
            <a:r>
              <a:rPr lang="ru-RU" sz="2000" dirty="0" err="1" smtClean="0"/>
              <a:t>призначення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</a:t>
            </a:r>
            <a:r>
              <a:rPr lang="ru-RU" sz="2000" dirty="0" err="1" smtClean="0"/>
              <a:t>вегетації</a:t>
            </a:r>
            <a:r>
              <a:rPr lang="ru-RU" sz="2000" dirty="0" smtClean="0"/>
              <a:t> 80-90 </a:t>
            </a:r>
            <a:r>
              <a:rPr lang="ru-RU" sz="2000" dirty="0" err="1" smtClean="0"/>
              <a:t>днів</a:t>
            </a:r>
            <a:r>
              <a:rPr lang="ru-RU" sz="2000" dirty="0" smtClean="0"/>
              <a:t>. Кущ </a:t>
            </a:r>
            <a:r>
              <a:rPr lang="ru-RU" sz="2000" dirty="0" err="1" smtClean="0"/>
              <a:t>середньої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висоти</a:t>
            </a:r>
            <a:r>
              <a:rPr lang="ru-RU" sz="2000" dirty="0" smtClean="0"/>
              <a:t>, добре </a:t>
            </a:r>
            <a:r>
              <a:rPr lang="ru-RU" sz="2000" dirty="0" err="1" smtClean="0"/>
              <a:t>облистяний</a:t>
            </a:r>
            <a:r>
              <a:rPr lang="ru-RU" sz="2000" dirty="0" smtClean="0"/>
              <a:t>. </a:t>
            </a:r>
            <a:r>
              <a:rPr lang="ru-RU" sz="2000" dirty="0" err="1" smtClean="0"/>
              <a:t>Гніздо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компактне</a:t>
            </a:r>
            <a:r>
              <a:rPr lang="ru-RU" sz="2000" dirty="0" smtClean="0"/>
              <a:t>. </a:t>
            </a:r>
            <a:r>
              <a:rPr lang="ru-RU" sz="2000" dirty="0" err="1" smtClean="0"/>
              <a:t>Віночок</a:t>
            </a:r>
            <a:r>
              <a:rPr lang="ru-RU" sz="2000" dirty="0" smtClean="0"/>
              <a:t> </a:t>
            </a:r>
            <a:r>
              <a:rPr lang="ru-RU" sz="2000" dirty="0" err="1" smtClean="0"/>
              <a:t>квіток</a:t>
            </a:r>
            <a:r>
              <a:rPr lang="ru-RU" sz="2000" dirty="0" smtClean="0"/>
              <a:t> </a:t>
            </a:r>
            <a:r>
              <a:rPr lang="ru-RU" sz="2000" dirty="0" err="1" smtClean="0"/>
              <a:t>червоно-фіолетовий</a:t>
            </a:r>
            <a:r>
              <a:rPr lang="ru-RU" sz="2000" dirty="0" smtClean="0"/>
              <a:t>. </a:t>
            </a:r>
            <a:r>
              <a:rPr lang="ru-RU" sz="2000" dirty="0" err="1" smtClean="0"/>
              <a:t>Бульби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рожеві</a:t>
            </a:r>
            <a:r>
              <a:rPr lang="ru-RU" sz="2000" dirty="0" smtClean="0"/>
              <a:t>, округло-</a:t>
            </a:r>
            <a:r>
              <a:rPr lang="ru-RU" sz="2000" dirty="0" err="1" smtClean="0"/>
              <a:t>овальні</a:t>
            </a:r>
            <a:r>
              <a:rPr lang="ru-RU" sz="2000" dirty="0" smtClean="0"/>
              <a:t> з </a:t>
            </a:r>
            <a:r>
              <a:rPr lang="ru-RU" sz="2000" dirty="0" err="1" smtClean="0"/>
              <a:t>дрібними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вічками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білою</a:t>
            </a:r>
            <a:r>
              <a:rPr lang="ru-RU" sz="2000" dirty="0" smtClean="0"/>
              <a:t> </a:t>
            </a:r>
            <a:r>
              <a:rPr lang="ru-RU" sz="2000" dirty="0" err="1" smtClean="0"/>
              <a:t>м'якоттю</a:t>
            </a:r>
            <a:r>
              <a:rPr lang="ru-RU" sz="2000" dirty="0" smtClean="0"/>
              <a:t>.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гарну</a:t>
            </a:r>
            <a:r>
              <a:rPr lang="ru-RU" sz="2000" dirty="0" smtClean="0"/>
              <a:t> </a:t>
            </a:r>
            <a:r>
              <a:rPr lang="ru-RU" sz="2000" dirty="0" err="1" smtClean="0"/>
              <a:t>лежкість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зимовому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зберіганні</a:t>
            </a:r>
            <a:r>
              <a:rPr lang="ru-RU" sz="2000" dirty="0" smtClean="0"/>
              <a:t>. </a:t>
            </a:r>
            <a:r>
              <a:rPr lang="ru-RU" sz="2000" dirty="0" err="1" smtClean="0"/>
              <a:t>Маса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бульби</a:t>
            </a:r>
            <a:r>
              <a:rPr lang="ru-RU" sz="2000" dirty="0" smtClean="0"/>
              <a:t> 70-80 г. </a:t>
            </a:r>
            <a:r>
              <a:rPr lang="ru-RU" sz="2000" dirty="0" err="1" smtClean="0"/>
              <a:t>Смакові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добрі</a:t>
            </a:r>
            <a:r>
              <a:rPr lang="ru-RU" sz="2000" dirty="0" smtClean="0"/>
              <a:t>. </a:t>
            </a:r>
            <a:r>
              <a:rPr lang="ru-RU" sz="2000" dirty="0" err="1" smtClean="0"/>
              <a:t>Вміст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крохмалю</a:t>
            </a:r>
            <a:r>
              <a:rPr lang="ru-RU" sz="2000" dirty="0" smtClean="0"/>
              <a:t> в </a:t>
            </a:r>
            <a:r>
              <a:rPr lang="ru-RU" sz="2000" dirty="0" err="1" smtClean="0"/>
              <a:t>бульбах</a:t>
            </a:r>
            <a:r>
              <a:rPr lang="ru-RU" sz="2000" dirty="0" smtClean="0"/>
              <a:t> 13,9-14,4%.</a:t>
            </a:r>
            <a:endParaRPr lang="ru-RU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523593" cy="332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685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Мелодія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906888" cy="4691063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 smtClean="0"/>
              <a:t>Середньопізній</a:t>
            </a:r>
            <a:r>
              <a:rPr lang="ru-RU" sz="1800" dirty="0" smtClean="0"/>
              <a:t> сорт, столового </a:t>
            </a:r>
            <a:r>
              <a:rPr lang="ru-RU" sz="1800" dirty="0" err="1" smtClean="0"/>
              <a:t>призначення</a:t>
            </a:r>
            <a:r>
              <a:rPr lang="ru-RU" sz="1800" dirty="0" smtClean="0"/>
              <a:t>. </a:t>
            </a:r>
            <a:r>
              <a:rPr lang="ru-RU" sz="1800" dirty="0" err="1" smtClean="0"/>
              <a:t>Рослина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проміжного</a:t>
            </a:r>
            <a:r>
              <a:rPr lang="ru-RU" sz="1800" dirty="0" smtClean="0"/>
              <a:t> типу, </a:t>
            </a:r>
            <a:r>
              <a:rPr lang="ru-RU" sz="1800" dirty="0" err="1" smtClean="0"/>
              <a:t>напівпрямостояча</a:t>
            </a:r>
            <a:r>
              <a:rPr lang="ru-RU" sz="1800" dirty="0" smtClean="0"/>
              <a:t>. </a:t>
            </a:r>
            <a:r>
              <a:rPr lang="ru-RU" sz="1800" dirty="0" err="1" smtClean="0"/>
              <a:t>Листя</a:t>
            </a:r>
            <a:r>
              <a:rPr lang="ru-RU" sz="1800" dirty="0" smtClean="0"/>
              <a:t> </a:t>
            </a:r>
            <a:r>
              <a:rPr lang="ru-RU" sz="1800" dirty="0" err="1" smtClean="0"/>
              <a:t>велике</a:t>
            </a:r>
            <a:r>
              <a:rPr lang="ru-RU" sz="1800" dirty="0" smtClean="0"/>
              <a:t>, </a:t>
            </a:r>
            <a:r>
              <a:rPr lang="ru-RU" sz="1800" dirty="0" err="1" smtClean="0"/>
              <a:t>закрите</a:t>
            </a:r>
            <a:r>
              <a:rPr lang="ru-RU" sz="1800" dirty="0" smtClean="0"/>
              <a:t>,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світло</a:t>
            </a:r>
            <a:r>
              <a:rPr lang="ru-RU" sz="1800" dirty="0" smtClean="0"/>
              <a:t>-зеленого до зеленого. </a:t>
            </a:r>
            <a:r>
              <a:rPr lang="ru-RU" sz="1800" dirty="0" err="1" smtClean="0"/>
              <a:t>Хвилястість</a:t>
            </a:r>
            <a:r>
              <a:rPr lang="ru-RU" sz="1800" dirty="0" smtClean="0"/>
              <a:t> краю </a:t>
            </a:r>
            <a:r>
              <a:rPr lang="ru-RU" sz="1800" dirty="0" err="1" smtClean="0"/>
              <a:t>слабка</a:t>
            </a:r>
            <a:r>
              <a:rPr lang="ru-RU" sz="1800" dirty="0" smtClean="0"/>
              <a:t>. </a:t>
            </a:r>
            <a:r>
              <a:rPr lang="ru-RU" sz="1800" dirty="0" err="1" smtClean="0"/>
              <a:t>Віночок</a:t>
            </a:r>
            <a:r>
              <a:rPr lang="ru-RU" sz="1800" dirty="0" smtClean="0"/>
              <a:t> </a:t>
            </a:r>
            <a:r>
              <a:rPr lang="ru-RU" sz="1800" dirty="0" err="1" smtClean="0"/>
              <a:t>червоно-фіолетовий</a:t>
            </a:r>
            <a:r>
              <a:rPr lang="ru-RU" sz="1800" dirty="0" smtClean="0"/>
              <a:t>. </a:t>
            </a:r>
            <a:r>
              <a:rPr lang="ru-RU" sz="1800" dirty="0" err="1" smtClean="0"/>
              <a:t>Товарна</a:t>
            </a:r>
            <a:r>
              <a:rPr lang="ru-RU" sz="1800" dirty="0" smtClean="0"/>
              <a:t> </a:t>
            </a:r>
            <a:r>
              <a:rPr lang="ru-RU" sz="1800" dirty="0" err="1" smtClean="0"/>
              <a:t>врожайність</a:t>
            </a:r>
            <a:r>
              <a:rPr lang="ru-RU" sz="1800" dirty="0" smtClean="0"/>
              <a:t> 176-335 ц/га. Максимальна </a:t>
            </a:r>
            <a:r>
              <a:rPr lang="ru-RU" sz="1800" dirty="0" err="1" smtClean="0"/>
              <a:t>врожайність</a:t>
            </a:r>
            <a:r>
              <a:rPr lang="ru-RU" sz="1800" dirty="0" smtClean="0"/>
              <a:t> 636 ц/га. </a:t>
            </a:r>
            <a:r>
              <a:rPr lang="ru-RU" sz="1800" dirty="0" err="1" smtClean="0"/>
              <a:t>Бульби</a:t>
            </a:r>
            <a:r>
              <a:rPr lang="ru-RU" sz="1800" dirty="0" smtClean="0"/>
              <a:t> </a:t>
            </a:r>
            <a:r>
              <a:rPr lang="ru-RU" sz="1800" dirty="0" err="1" smtClean="0"/>
              <a:t>овальні</a:t>
            </a:r>
            <a:r>
              <a:rPr lang="ru-RU" sz="1800" dirty="0" smtClean="0"/>
              <a:t> з </a:t>
            </a:r>
            <a:r>
              <a:rPr lang="ru-RU" sz="1800" dirty="0" err="1" smtClean="0"/>
              <a:t>дрібними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вічками</a:t>
            </a:r>
            <a:r>
              <a:rPr lang="ru-RU" sz="1800" dirty="0" smtClean="0"/>
              <a:t>. </a:t>
            </a:r>
            <a:r>
              <a:rPr lang="ru-RU" sz="1800" dirty="0" err="1" smtClean="0"/>
              <a:t>Шкірка</a:t>
            </a:r>
            <a:r>
              <a:rPr lang="ru-RU" sz="1800" dirty="0" smtClean="0"/>
              <a:t> </a:t>
            </a:r>
            <a:r>
              <a:rPr lang="ru-RU" sz="1800" dirty="0" err="1" smtClean="0"/>
              <a:t>жовта</a:t>
            </a:r>
            <a:r>
              <a:rPr lang="ru-RU" sz="1800" dirty="0" smtClean="0"/>
              <a:t>, гладенька до </a:t>
            </a:r>
            <a:r>
              <a:rPr lang="ru-RU" sz="1800" dirty="0" err="1" smtClean="0"/>
              <a:t>середньої</a:t>
            </a:r>
            <a:r>
              <a:rPr lang="ru-RU" sz="1800" dirty="0" smtClean="0"/>
              <a:t> </a:t>
            </a:r>
            <a:r>
              <a:rPr lang="ru-RU" sz="1800" dirty="0" err="1" smtClean="0"/>
              <a:t>гладкості</a:t>
            </a:r>
            <a:r>
              <a:rPr lang="ru-RU" sz="1800" dirty="0" smtClean="0"/>
              <a:t>. </a:t>
            </a:r>
            <a:r>
              <a:rPr lang="ru-RU" sz="1800" dirty="0" err="1" smtClean="0"/>
              <a:t>М'якоть</a:t>
            </a:r>
            <a:r>
              <a:rPr lang="ru-RU" sz="1800" dirty="0" smtClean="0"/>
              <a:t> </a:t>
            </a:r>
            <a:r>
              <a:rPr lang="ru-RU" sz="1800" dirty="0" err="1" smtClean="0"/>
              <a:t>жовта</a:t>
            </a:r>
            <a:r>
              <a:rPr lang="ru-RU" sz="1800" dirty="0" smtClean="0"/>
              <a:t>. </a:t>
            </a:r>
            <a:r>
              <a:rPr lang="ru-RU" sz="1800" dirty="0" err="1" smtClean="0"/>
              <a:t>Маса</a:t>
            </a:r>
            <a:r>
              <a:rPr lang="ru-RU" sz="1800" dirty="0" smtClean="0"/>
              <a:t> </a:t>
            </a:r>
            <a:r>
              <a:rPr lang="ru-RU" sz="1800" dirty="0" err="1" smtClean="0"/>
              <a:t>товарної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бульби</a:t>
            </a:r>
            <a:r>
              <a:rPr lang="ru-RU" sz="1800" dirty="0" smtClean="0"/>
              <a:t> 96-179 г. </a:t>
            </a:r>
            <a:r>
              <a:rPr lang="ru-RU" sz="1800" dirty="0" err="1" smtClean="0"/>
              <a:t>Вміст</a:t>
            </a:r>
            <a:r>
              <a:rPr lang="ru-RU" sz="1800" dirty="0" smtClean="0"/>
              <a:t> </a:t>
            </a:r>
            <a:r>
              <a:rPr lang="ru-RU" sz="1800" dirty="0" err="1" smtClean="0"/>
              <a:t>крохмалю</a:t>
            </a:r>
            <a:r>
              <a:rPr lang="ru-RU" sz="1800" dirty="0" smtClean="0"/>
              <a:t> 11,0-17,0%. Смак хороший і </a:t>
            </a:r>
            <a:r>
              <a:rPr lang="ru-RU" sz="1800" dirty="0" err="1" smtClean="0"/>
              <a:t>відмінний</a:t>
            </a:r>
            <a:r>
              <a:rPr lang="ru-RU" sz="1800" dirty="0" smtClean="0"/>
              <a:t>. </a:t>
            </a:r>
            <a:r>
              <a:rPr lang="ru-RU" sz="1800" dirty="0" err="1" smtClean="0"/>
              <a:t>Товарність</a:t>
            </a:r>
            <a:r>
              <a:rPr lang="ru-RU" sz="1800" dirty="0" smtClean="0"/>
              <a:t> 87-95%. </a:t>
            </a:r>
            <a:r>
              <a:rPr lang="ru-RU" sz="1800" dirty="0" err="1" smtClean="0"/>
              <a:t>Лежкість</a:t>
            </a:r>
            <a:r>
              <a:rPr lang="ru-RU" sz="1800" dirty="0" smtClean="0"/>
              <a:t> 95%. </a:t>
            </a:r>
            <a:r>
              <a:rPr lang="ru-RU" sz="1800" dirty="0" err="1" smtClean="0"/>
              <a:t>Стійкий</a:t>
            </a:r>
            <a:r>
              <a:rPr lang="ru-RU" sz="1800" dirty="0" smtClean="0"/>
              <a:t> до </a:t>
            </a:r>
            <a:r>
              <a:rPr lang="ru-RU" sz="1800" dirty="0" err="1" smtClean="0"/>
              <a:t>збудника</a:t>
            </a:r>
            <a:r>
              <a:rPr lang="ru-RU" sz="1800" dirty="0" smtClean="0"/>
              <a:t> раку </a:t>
            </a:r>
            <a:r>
              <a:rPr lang="ru-RU" sz="1800" dirty="0" err="1" smtClean="0"/>
              <a:t>картоплі</a:t>
            </a:r>
            <a:r>
              <a:rPr lang="ru-RU" sz="1800" dirty="0" smtClean="0"/>
              <a:t>, </a:t>
            </a:r>
            <a:r>
              <a:rPr lang="ru-RU" sz="1800" dirty="0" err="1" smtClean="0"/>
              <a:t>золотистої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картопляної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нематоди</a:t>
            </a:r>
            <a:r>
              <a:rPr lang="ru-RU" sz="1800" dirty="0" smtClean="0"/>
              <a:t>. За </a:t>
            </a:r>
            <a:r>
              <a:rPr lang="ru-RU" sz="1800" dirty="0" err="1" smtClean="0"/>
              <a:t>даними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оригінатора</a:t>
            </a:r>
            <a:r>
              <a:rPr lang="ru-RU" sz="1800" dirty="0" smtClean="0"/>
              <a:t>, </a:t>
            </a:r>
            <a:r>
              <a:rPr lang="ru-RU" sz="1800" dirty="0" err="1" smtClean="0"/>
              <a:t>стійкий</a:t>
            </a:r>
            <a:r>
              <a:rPr lang="ru-RU" sz="1800" dirty="0" smtClean="0"/>
              <a:t> до </a:t>
            </a:r>
            <a:r>
              <a:rPr lang="ru-RU" sz="1800" dirty="0" err="1" smtClean="0"/>
              <a:t>зморшкуватої</a:t>
            </a:r>
            <a:r>
              <a:rPr lang="ru-RU" sz="1800" dirty="0" smtClean="0"/>
              <a:t> і </a:t>
            </a:r>
            <a:r>
              <a:rPr lang="ru-RU" sz="1800" dirty="0" err="1" smtClean="0"/>
              <a:t>смугастої</a:t>
            </a:r>
            <a:r>
              <a:rPr lang="ru-RU" sz="1800" dirty="0" smtClean="0"/>
              <a:t> </a:t>
            </a:r>
            <a:r>
              <a:rPr lang="ru-RU" sz="1800" dirty="0" err="1" smtClean="0"/>
              <a:t>мозаїки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37528"/>
            <a:ext cx="3168352" cy="446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284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60648"/>
            <a:ext cx="3008313" cy="1162050"/>
          </a:xfrm>
        </p:spPr>
        <p:txBody>
          <a:bodyPr/>
          <a:lstStyle/>
          <a:p>
            <a:pPr algn="ctr"/>
            <a:r>
              <a:rPr lang="ru-RU" dirty="0" smtClean="0"/>
              <a:t>Зов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1484784"/>
            <a:ext cx="3944417" cy="46910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/>
              <a:t>Середньопізній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столовий</a:t>
            </a:r>
            <a:r>
              <a:rPr lang="ru-RU" sz="2000" dirty="0" smtClean="0"/>
              <a:t> сорт. </a:t>
            </a:r>
            <a:r>
              <a:rPr lang="ru-RU" sz="2000" dirty="0" err="1" smtClean="0"/>
              <a:t>Рослина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напіврозкидиста</a:t>
            </a:r>
            <a:r>
              <a:rPr lang="ru-RU" sz="2000" dirty="0" smtClean="0"/>
              <a:t>, </a:t>
            </a:r>
            <a:r>
              <a:rPr lang="ru-RU" sz="2000" dirty="0" err="1" smtClean="0"/>
              <a:t>висока</a:t>
            </a:r>
            <a:r>
              <a:rPr lang="ru-RU" sz="2000" dirty="0" smtClean="0"/>
              <a:t>, </a:t>
            </a:r>
            <a:r>
              <a:rPr lang="ru-RU" sz="2000" dirty="0" err="1" smtClean="0"/>
              <a:t>забарвлення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квіток</a:t>
            </a:r>
            <a:r>
              <a:rPr lang="ru-RU" sz="2000" dirty="0" smtClean="0"/>
              <a:t> </a:t>
            </a:r>
            <a:r>
              <a:rPr lang="ru-RU" sz="2000" dirty="0" err="1" smtClean="0"/>
              <a:t>червоно-фіолетове</a:t>
            </a:r>
            <a:r>
              <a:rPr lang="ru-RU" sz="2000" dirty="0" smtClean="0"/>
              <a:t>. </a:t>
            </a:r>
            <a:r>
              <a:rPr lang="ru-RU" sz="2000" dirty="0" err="1" smtClean="0"/>
              <a:t>Бульби</a:t>
            </a:r>
            <a:r>
              <a:rPr lang="ru-RU" sz="2000" dirty="0" smtClean="0"/>
              <a:t> </a:t>
            </a:r>
            <a:r>
              <a:rPr lang="ru-RU" sz="2000" dirty="0" err="1" smtClean="0"/>
              <a:t>округлої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форми</a:t>
            </a:r>
            <a:r>
              <a:rPr lang="ru-RU" sz="2000" dirty="0" smtClean="0"/>
              <a:t>, </a:t>
            </a:r>
            <a:r>
              <a:rPr lang="ru-RU" sz="2000" dirty="0" err="1" smtClean="0"/>
              <a:t>великі</a:t>
            </a:r>
            <a:r>
              <a:rPr lang="ru-RU" sz="2000" dirty="0" smtClean="0"/>
              <a:t>, </a:t>
            </a:r>
            <a:r>
              <a:rPr lang="ru-RU" sz="2000" dirty="0" err="1" smtClean="0"/>
              <a:t>шкірка</a:t>
            </a:r>
            <a:r>
              <a:rPr lang="ru-RU" sz="2000" dirty="0" smtClean="0"/>
              <a:t> </a:t>
            </a:r>
            <a:r>
              <a:rPr lang="ru-RU" sz="2000" dirty="0" err="1" smtClean="0"/>
              <a:t>жовта</a:t>
            </a:r>
            <a:r>
              <a:rPr lang="ru-RU" sz="2000" dirty="0" smtClean="0"/>
              <a:t>, </a:t>
            </a:r>
            <a:r>
              <a:rPr lang="ru-RU" sz="2000" dirty="0" err="1" smtClean="0"/>
              <a:t>м'якоть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світло-жовта</a:t>
            </a:r>
            <a:r>
              <a:rPr lang="ru-RU" sz="2000" dirty="0" smtClean="0"/>
              <a:t>. </a:t>
            </a:r>
            <a:r>
              <a:rPr lang="ru-RU" sz="2000" dirty="0" err="1" smtClean="0"/>
              <a:t>Урожайність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висока</a:t>
            </a:r>
            <a:r>
              <a:rPr lang="ru-RU" sz="2000" dirty="0" smtClean="0"/>
              <a:t>, </a:t>
            </a:r>
            <a:r>
              <a:rPr lang="ru-RU" sz="2000" dirty="0" err="1" smtClean="0"/>
              <a:t>вміст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крохмалю</a:t>
            </a:r>
            <a:r>
              <a:rPr lang="ru-RU" sz="2000" dirty="0" smtClean="0"/>
              <a:t> 16-18%. </a:t>
            </a:r>
            <a:r>
              <a:rPr lang="ru-RU" sz="2000" dirty="0" err="1" smtClean="0"/>
              <a:t>Стійкий</a:t>
            </a:r>
            <a:r>
              <a:rPr lang="ru-RU" sz="2000" dirty="0" smtClean="0"/>
              <a:t> до раку, </a:t>
            </a:r>
            <a:r>
              <a:rPr lang="ru-RU" sz="2000" dirty="0" err="1" smtClean="0"/>
              <a:t>картопляної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нематоди</a:t>
            </a:r>
            <a:r>
              <a:rPr lang="ru-RU" sz="2000" dirty="0" smtClean="0"/>
              <a:t>, </a:t>
            </a:r>
            <a:r>
              <a:rPr lang="ru-RU" sz="2000" dirty="0" err="1" smtClean="0"/>
              <a:t>середньостійкий</a:t>
            </a:r>
            <a:r>
              <a:rPr lang="ru-RU" sz="2000" dirty="0" smtClean="0"/>
              <a:t> до </a:t>
            </a:r>
            <a:r>
              <a:rPr lang="ru-RU" sz="2000" dirty="0" err="1" smtClean="0"/>
              <a:t>фітофторозу</a:t>
            </a:r>
            <a:r>
              <a:rPr lang="ru-RU" sz="2000" dirty="0" smtClean="0"/>
              <a:t>, </a:t>
            </a:r>
            <a:r>
              <a:rPr lang="ru-RU" sz="2000" dirty="0" err="1" smtClean="0"/>
              <a:t>парші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звичайної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60" y="1104622"/>
            <a:ext cx="3194476" cy="210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60" y="3742424"/>
            <a:ext cx="3194476" cy="210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26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60648"/>
            <a:ext cx="3008313" cy="1162050"/>
          </a:xfrm>
        </p:spPr>
        <p:txBody>
          <a:bodyPr/>
          <a:lstStyle/>
          <a:p>
            <a:pPr algn="ctr"/>
            <a:r>
              <a:rPr lang="ru-RU" dirty="0" err="1" smtClean="0"/>
              <a:t>Берегиня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1484784"/>
            <a:ext cx="4392488" cy="46910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/>
              <a:t>Технологічна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врожайність</a:t>
            </a:r>
            <a:r>
              <a:rPr lang="ru-RU" sz="2000" dirty="0" smtClean="0"/>
              <a:t> - 130 ц/га на 40-50 день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сходів</a:t>
            </a:r>
            <a:r>
              <a:rPr lang="ru-RU" sz="2000" dirty="0" smtClean="0"/>
              <a:t>, 460 ц/га в </a:t>
            </a:r>
            <a:r>
              <a:rPr lang="ru-RU" sz="2000" dirty="0" err="1" smtClean="0"/>
              <a:t>кінці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вегетації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Вміст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крохмалю</a:t>
            </a:r>
            <a:r>
              <a:rPr lang="ru-RU" sz="2000" dirty="0" smtClean="0"/>
              <a:t> 13-14%. </a:t>
            </a:r>
            <a:r>
              <a:rPr lang="ru-RU" sz="2000" dirty="0" err="1" smtClean="0"/>
              <a:t>Морфологічні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ознаки</a:t>
            </a:r>
            <a:r>
              <a:rPr lang="ru-RU" sz="2000" dirty="0" smtClean="0"/>
              <a:t> - </a:t>
            </a:r>
            <a:r>
              <a:rPr lang="ru-RU" sz="2000" dirty="0" err="1" smtClean="0"/>
              <a:t>бульби</a:t>
            </a:r>
            <a:r>
              <a:rPr lang="ru-RU" sz="2000" dirty="0" smtClean="0"/>
              <a:t> </a:t>
            </a:r>
            <a:r>
              <a:rPr lang="ru-RU" sz="2000" dirty="0" err="1" smtClean="0"/>
              <a:t>округлі</a:t>
            </a:r>
            <a:r>
              <a:rPr lang="ru-RU" sz="2000" dirty="0" smtClean="0"/>
              <a:t>, </a:t>
            </a:r>
            <a:r>
              <a:rPr lang="ru-RU" sz="2000" dirty="0" err="1" smtClean="0"/>
              <a:t>білі</a:t>
            </a:r>
            <a:r>
              <a:rPr lang="ru-RU" sz="2000" dirty="0" smtClean="0"/>
              <a:t>, </a:t>
            </a:r>
            <a:r>
              <a:rPr lang="ru-RU" sz="2000" dirty="0" err="1" smtClean="0"/>
              <a:t>м'якоть</a:t>
            </a:r>
            <a:r>
              <a:rPr lang="ru-RU" sz="2000" dirty="0" smtClean="0"/>
              <a:t> ясно-</a:t>
            </a:r>
            <a:r>
              <a:rPr lang="ru-RU" sz="2000" dirty="0" err="1" smtClean="0"/>
              <a:t>жовта</a:t>
            </a:r>
            <a:r>
              <a:rPr lang="ru-RU" sz="2000" dirty="0" smtClean="0"/>
              <a:t>, </a:t>
            </a:r>
            <a:r>
              <a:rPr lang="ru-RU" sz="2000" dirty="0" err="1" smtClean="0"/>
              <a:t>квітки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білі</a:t>
            </a:r>
            <a:r>
              <a:rPr lang="ru-RU" sz="2000" dirty="0" smtClean="0"/>
              <a:t>. </a:t>
            </a:r>
            <a:r>
              <a:rPr lang="ru-RU" sz="2000" dirty="0" err="1" smtClean="0"/>
              <a:t>Стійкий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картопляної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нематоди</a:t>
            </a:r>
            <a:r>
              <a:rPr lang="ru-RU" sz="2000" dirty="0" smtClean="0"/>
              <a:t> і </a:t>
            </a:r>
            <a:r>
              <a:rPr lang="ru-RU" sz="2000" dirty="0" err="1" smtClean="0"/>
              <a:t>звичайного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біотипу</a:t>
            </a:r>
            <a:r>
              <a:rPr lang="ru-RU" sz="2000" dirty="0" smtClean="0"/>
              <a:t> раку, </a:t>
            </a:r>
            <a:r>
              <a:rPr lang="ru-RU" sz="2000" dirty="0" err="1" smtClean="0"/>
              <a:t>бактеріальних</a:t>
            </a:r>
            <a:r>
              <a:rPr lang="ru-RU" sz="2000" dirty="0" smtClean="0"/>
              <a:t> хвороб. </a:t>
            </a:r>
            <a:r>
              <a:rPr lang="ru-RU" sz="2000" dirty="0" err="1" smtClean="0"/>
              <a:t>Рекомендовані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вирощування</a:t>
            </a:r>
            <a:r>
              <a:rPr lang="ru-RU" sz="2000" dirty="0" smtClean="0"/>
              <a:t> - </a:t>
            </a:r>
            <a:r>
              <a:rPr lang="ru-RU" sz="2000" dirty="0" err="1" smtClean="0"/>
              <a:t>Полісся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194245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44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Бородянська</a:t>
            </a:r>
            <a:r>
              <a:rPr lang="ru-RU" dirty="0" smtClean="0"/>
              <a:t> </a:t>
            </a:r>
            <a:r>
              <a:rPr lang="ru-RU" dirty="0" err="1" smtClean="0"/>
              <a:t>рожева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4320480" cy="4691063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 smtClean="0"/>
              <a:t>Ранньостиглий</a:t>
            </a:r>
            <a:r>
              <a:rPr lang="ru-RU" sz="1800" dirty="0" smtClean="0"/>
              <a:t>, </a:t>
            </a:r>
            <a:r>
              <a:rPr lang="ru-RU" sz="1800" dirty="0" err="1" smtClean="0"/>
              <a:t>столовий</a:t>
            </a:r>
            <a:r>
              <a:rPr lang="ru-RU" sz="1800" dirty="0" smtClean="0"/>
              <a:t>. </a:t>
            </a:r>
            <a:r>
              <a:rPr lang="ru-RU" sz="1800" dirty="0" err="1" smtClean="0"/>
              <a:t>Рослина</a:t>
            </a:r>
            <a:r>
              <a:rPr lang="ru-RU" sz="1800" dirty="0" smtClean="0"/>
              <a:t> </a:t>
            </a:r>
            <a:r>
              <a:rPr lang="ru-RU" sz="1800" dirty="0" err="1" smtClean="0"/>
              <a:t>прямостояча</a:t>
            </a:r>
            <a:r>
              <a:rPr lang="ru-RU" sz="1800" dirty="0" smtClean="0"/>
              <a:t>, </a:t>
            </a:r>
            <a:r>
              <a:rPr lang="ru-RU" sz="1800" dirty="0" err="1" smtClean="0"/>
              <a:t>низька</a:t>
            </a:r>
            <a:r>
              <a:rPr lang="ru-RU" sz="1800" dirty="0" smtClean="0"/>
              <a:t>, </a:t>
            </a:r>
            <a:r>
              <a:rPr lang="ru-RU" sz="1800" dirty="0" err="1" smtClean="0"/>
              <a:t>забарвлення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квіток</a:t>
            </a:r>
            <a:r>
              <a:rPr lang="ru-RU" sz="1800" dirty="0" smtClean="0"/>
              <a:t> </a:t>
            </a:r>
            <a:r>
              <a:rPr lang="ru-RU" sz="1800" dirty="0" err="1" smtClean="0"/>
              <a:t>червоно-фіолетове</a:t>
            </a:r>
            <a:r>
              <a:rPr lang="ru-RU" sz="1800" dirty="0" smtClean="0"/>
              <a:t>. </a:t>
            </a:r>
            <a:r>
              <a:rPr lang="ru-RU" sz="1800" dirty="0" err="1" smtClean="0"/>
              <a:t>Бульби</a:t>
            </a:r>
            <a:r>
              <a:rPr lang="ru-RU" sz="1800" dirty="0" smtClean="0"/>
              <a:t> </a:t>
            </a:r>
            <a:r>
              <a:rPr lang="ru-RU" sz="1800" dirty="0" err="1" smtClean="0"/>
              <a:t>округлої</a:t>
            </a:r>
            <a:r>
              <a:rPr lang="ru-RU" sz="1800" dirty="0" smtClean="0"/>
              <a:t> </a:t>
            </a:r>
            <a:r>
              <a:rPr lang="ru-RU" sz="1800" dirty="0" err="1" smtClean="0"/>
              <a:t>форми</a:t>
            </a:r>
            <a:r>
              <a:rPr lang="ru-RU" sz="1800" dirty="0" smtClean="0"/>
              <a:t>, </a:t>
            </a:r>
            <a:r>
              <a:rPr lang="ru-RU" sz="1800" dirty="0" err="1" smtClean="0"/>
              <a:t>шкірка</a:t>
            </a:r>
            <a:r>
              <a:rPr lang="ru-RU" sz="1800" dirty="0" smtClean="0"/>
              <a:t> </a:t>
            </a:r>
            <a:r>
              <a:rPr lang="ru-RU" sz="1800" dirty="0" err="1" smtClean="0"/>
              <a:t>рожева</a:t>
            </a:r>
            <a:r>
              <a:rPr lang="ru-RU" sz="1800" dirty="0" smtClean="0"/>
              <a:t>, </a:t>
            </a:r>
            <a:r>
              <a:rPr lang="ru-RU" sz="1800" dirty="0" err="1" smtClean="0"/>
              <a:t>м'якоть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кремової</a:t>
            </a:r>
            <a:r>
              <a:rPr lang="ru-RU" sz="1800" dirty="0" smtClean="0"/>
              <a:t> до </a:t>
            </a:r>
            <a:r>
              <a:rPr lang="ru-RU" sz="1800" dirty="0" err="1" smtClean="0"/>
              <a:t>жовтої</a:t>
            </a:r>
            <a:r>
              <a:rPr lang="ru-RU" sz="1800" dirty="0" smtClean="0"/>
              <a:t>, очки </a:t>
            </a:r>
            <a:r>
              <a:rPr lang="ru-RU" sz="1800" dirty="0" err="1" smtClean="0"/>
              <a:t>дрібні</a:t>
            </a:r>
            <a:r>
              <a:rPr lang="ru-RU" sz="1800" dirty="0" smtClean="0"/>
              <a:t>, </a:t>
            </a:r>
            <a:r>
              <a:rPr lang="ru-RU" sz="1800" dirty="0" err="1" smtClean="0"/>
              <a:t>маса</a:t>
            </a:r>
            <a:r>
              <a:rPr lang="ru-RU" sz="1800" dirty="0" smtClean="0"/>
              <a:t> </a:t>
            </a:r>
            <a:r>
              <a:rPr lang="ru-RU" sz="1800" dirty="0" err="1" smtClean="0"/>
              <a:t>товарної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бульби</a:t>
            </a:r>
            <a:r>
              <a:rPr lang="ru-RU" sz="1800" dirty="0" smtClean="0"/>
              <a:t> 90-140 г. </a:t>
            </a:r>
            <a:r>
              <a:rPr lang="ru-RU" sz="1800" dirty="0" err="1" smtClean="0"/>
              <a:t>Урожайність</a:t>
            </a:r>
            <a:r>
              <a:rPr lang="ru-RU" sz="1800" dirty="0" smtClean="0"/>
              <a:t> 17,7-45,3 т/га, максимальна - 45,4 т/га. </a:t>
            </a:r>
            <a:r>
              <a:rPr lang="ru-RU" sz="1800" dirty="0" err="1" smtClean="0"/>
              <a:t>Товарність</a:t>
            </a:r>
            <a:r>
              <a:rPr lang="ru-RU" sz="1800" dirty="0" smtClean="0"/>
              <a:t> 73-91%, </a:t>
            </a:r>
            <a:r>
              <a:rPr lang="ru-RU" sz="1800" dirty="0" err="1" smtClean="0"/>
              <a:t>лежкість</a:t>
            </a:r>
            <a:r>
              <a:rPr lang="ru-RU" sz="1800" dirty="0" smtClean="0"/>
              <a:t> 85-98%, </a:t>
            </a:r>
            <a:r>
              <a:rPr lang="ru-RU" sz="1800" dirty="0" err="1" smtClean="0"/>
              <a:t>вміст</a:t>
            </a:r>
            <a:r>
              <a:rPr lang="ru-RU" sz="1800" dirty="0" smtClean="0"/>
              <a:t> </a:t>
            </a:r>
            <a:r>
              <a:rPr lang="ru-RU" sz="1800" dirty="0" err="1" smtClean="0"/>
              <a:t>крохмалю</a:t>
            </a:r>
            <a:r>
              <a:rPr lang="ru-RU" sz="1800" dirty="0" smtClean="0"/>
              <a:t> 14-19%, смак хороший. </a:t>
            </a:r>
            <a:r>
              <a:rPr lang="ru-RU" sz="1800" dirty="0" err="1" smtClean="0"/>
              <a:t>Стійкий</a:t>
            </a:r>
            <a:r>
              <a:rPr lang="ru-RU" sz="1800" dirty="0" smtClean="0"/>
              <a:t> до раку, </a:t>
            </a:r>
            <a:r>
              <a:rPr lang="ru-RU" sz="1800" dirty="0" err="1" smtClean="0"/>
              <a:t>сприйнятливий</a:t>
            </a:r>
            <a:r>
              <a:rPr lang="ru-RU" sz="1800" dirty="0" smtClean="0"/>
              <a:t> до </a:t>
            </a:r>
            <a:r>
              <a:rPr lang="ru-RU" sz="1800" dirty="0" err="1" smtClean="0"/>
              <a:t>вірусних</a:t>
            </a:r>
            <a:r>
              <a:rPr lang="ru-RU" sz="1800" dirty="0" smtClean="0"/>
              <a:t> хвороб, </a:t>
            </a:r>
            <a:r>
              <a:rPr lang="ru-RU" sz="1800" dirty="0" err="1" smtClean="0"/>
              <a:t>парші</a:t>
            </a:r>
            <a:r>
              <a:rPr lang="ru-RU" sz="1800" dirty="0" smtClean="0"/>
              <a:t> </a:t>
            </a:r>
            <a:r>
              <a:rPr lang="ru-RU" sz="1800" dirty="0" err="1" smtClean="0"/>
              <a:t>звичайної</a:t>
            </a:r>
            <a:r>
              <a:rPr lang="ru-RU" sz="1800" dirty="0" smtClean="0"/>
              <a:t>, </a:t>
            </a:r>
            <a:r>
              <a:rPr lang="ru-RU" sz="1800" dirty="0" err="1" smtClean="0"/>
              <a:t>макроспоріозу</a:t>
            </a:r>
            <a:r>
              <a:rPr lang="ru-RU" sz="1800" dirty="0" smtClean="0"/>
              <a:t>, </a:t>
            </a:r>
            <a:r>
              <a:rPr lang="ru-RU" sz="1800" dirty="0" err="1" smtClean="0"/>
              <a:t>гнилизни</a:t>
            </a:r>
            <a:r>
              <a:rPr lang="ru-RU" sz="1800" dirty="0" smtClean="0"/>
              <a:t> в </a:t>
            </a:r>
            <a:r>
              <a:rPr lang="ru-RU" sz="1800" dirty="0" err="1" smtClean="0"/>
              <a:t>період</a:t>
            </a:r>
            <a:r>
              <a:rPr lang="ru-RU" sz="1800" dirty="0" smtClean="0"/>
              <a:t> </a:t>
            </a:r>
            <a:r>
              <a:rPr lang="ru-RU" sz="1800" dirty="0" err="1" smtClean="0"/>
              <a:t>зберігання</a:t>
            </a:r>
            <a:r>
              <a:rPr lang="ru-RU" sz="1800" dirty="0" smtClean="0"/>
              <a:t>, сильно </a:t>
            </a:r>
            <a:r>
              <a:rPr lang="ru-RU" sz="1800" dirty="0" err="1" smtClean="0"/>
              <a:t>сприйнятливий</a:t>
            </a:r>
            <a:r>
              <a:rPr lang="ru-RU" sz="1800" dirty="0" smtClean="0"/>
              <a:t> до </a:t>
            </a:r>
            <a:r>
              <a:rPr lang="ru-RU" sz="1800" dirty="0" err="1" smtClean="0"/>
              <a:t>фітофторозу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070226" cy="30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11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60648"/>
            <a:ext cx="3008313" cy="1162050"/>
          </a:xfrm>
        </p:spPr>
        <p:txBody>
          <a:bodyPr/>
          <a:lstStyle/>
          <a:p>
            <a:pPr algn="ctr"/>
            <a:r>
              <a:rPr lang="ru-RU" dirty="0" err="1" smtClean="0"/>
              <a:t>Водограй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39952" y="1484784"/>
            <a:ext cx="4824536" cy="46910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/>
              <a:t>Технологічна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врожайність</a:t>
            </a:r>
            <a:r>
              <a:rPr lang="ru-RU" sz="2000" dirty="0" smtClean="0"/>
              <a:t> - 130 ц/га на 40-50 день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сходів</a:t>
            </a:r>
            <a:r>
              <a:rPr lang="ru-RU" sz="2000" dirty="0" smtClean="0"/>
              <a:t>, 500 ц/га в </a:t>
            </a:r>
            <a:r>
              <a:rPr lang="ru-RU" sz="2000" dirty="0" err="1" smtClean="0"/>
              <a:t>кінці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вегетації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Вміст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крохмалю</a:t>
            </a:r>
            <a:r>
              <a:rPr lang="ru-RU" sz="2000" dirty="0" smtClean="0"/>
              <a:t> 12-13%. </a:t>
            </a:r>
            <a:r>
              <a:rPr lang="ru-RU" sz="2000" dirty="0" err="1" smtClean="0"/>
              <a:t>Морфологічні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ознаки</a:t>
            </a:r>
            <a:r>
              <a:rPr lang="ru-RU" sz="2000" dirty="0" smtClean="0"/>
              <a:t> - </a:t>
            </a:r>
            <a:r>
              <a:rPr lang="ru-RU" sz="2000" dirty="0" err="1" smtClean="0"/>
              <a:t>бульби</a:t>
            </a:r>
            <a:r>
              <a:rPr lang="ru-RU" sz="2000" dirty="0" smtClean="0"/>
              <a:t> округло-</a:t>
            </a:r>
            <a:r>
              <a:rPr lang="ru-RU" sz="2000" dirty="0" err="1" smtClean="0"/>
              <a:t>овальні</a:t>
            </a:r>
            <a:r>
              <a:rPr lang="ru-RU" sz="2000" dirty="0" smtClean="0"/>
              <a:t>, </a:t>
            </a:r>
            <a:r>
              <a:rPr lang="ru-RU" sz="2000" dirty="0" err="1" smtClean="0"/>
              <a:t>білі</a:t>
            </a:r>
            <a:r>
              <a:rPr lang="ru-RU" sz="2000" dirty="0" smtClean="0"/>
              <a:t>, з плоским </a:t>
            </a:r>
            <a:r>
              <a:rPr lang="ru-RU" sz="2000" dirty="0" err="1" smtClean="0"/>
              <a:t>столонним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слідом</a:t>
            </a:r>
            <a:r>
              <a:rPr lang="ru-RU" sz="2000" dirty="0" smtClean="0"/>
              <a:t>; </a:t>
            </a:r>
            <a:r>
              <a:rPr lang="ru-RU" sz="2000" dirty="0" err="1" smtClean="0"/>
              <a:t>м'якуш</a:t>
            </a:r>
            <a:r>
              <a:rPr lang="ru-RU" sz="2000" dirty="0" smtClean="0"/>
              <a:t> </a:t>
            </a:r>
            <a:r>
              <a:rPr lang="ru-RU" sz="2000" dirty="0" err="1" smtClean="0"/>
              <a:t>кремовий</a:t>
            </a:r>
            <a:r>
              <a:rPr lang="ru-RU" sz="2000" dirty="0" smtClean="0"/>
              <a:t>, </a:t>
            </a:r>
            <a:r>
              <a:rPr lang="ru-RU" sz="2000" dirty="0" err="1" smtClean="0"/>
              <a:t>квітки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білі</a:t>
            </a:r>
            <a:r>
              <a:rPr lang="ru-RU" sz="2000" dirty="0" smtClean="0"/>
              <a:t>. </a:t>
            </a:r>
            <a:r>
              <a:rPr lang="ru-RU" sz="2000" dirty="0" err="1" smtClean="0"/>
              <a:t>Стійкий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картопляної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нематоди</a:t>
            </a:r>
            <a:r>
              <a:rPr lang="ru-RU" sz="2000" dirty="0" smtClean="0"/>
              <a:t> і </a:t>
            </a:r>
            <a:r>
              <a:rPr lang="ru-RU" sz="2000" dirty="0" err="1" smtClean="0"/>
              <a:t>звичайних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біотипів</a:t>
            </a:r>
            <a:r>
              <a:rPr lang="ru-RU" sz="2000" dirty="0" smtClean="0"/>
              <a:t> раку, </a:t>
            </a:r>
            <a:r>
              <a:rPr lang="ru-RU" sz="2000" dirty="0" err="1" smtClean="0"/>
              <a:t>бактеріальних</a:t>
            </a:r>
            <a:r>
              <a:rPr lang="ru-RU" sz="2000" dirty="0" smtClean="0"/>
              <a:t> хвороб. </a:t>
            </a:r>
            <a:r>
              <a:rPr lang="ru-RU" sz="2000" dirty="0" err="1" smtClean="0"/>
              <a:t>Рекомендовані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вирощування</a:t>
            </a:r>
            <a:r>
              <a:rPr lang="ru-RU" sz="2000" dirty="0" smtClean="0"/>
              <a:t> – </a:t>
            </a:r>
            <a:r>
              <a:rPr lang="ru-RU" sz="2000" dirty="0" err="1" smtClean="0"/>
              <a:t>Полісся</a:t>
            </a:r>
            <a:r>
              <a:rPr lang="ru-RU" sz="2000" dirty="0" smtClean="0"/>
              <a:t>, </a:t>
            </a:r>
            <a:r>
              <a:rPr lang="ru-RU" sz="2000" dirty="0" err="1" smtClean="0"/>
              <a:t>Лісостеп</a:t>
            </a:r>
            <a:endParaRPr lang="ru-R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70950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89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Гарт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0784" cy="46910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/>
              <a:t>Технологічна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врожайність</a:t>
            </a:r>
            <a:r>
              <a:rPr lang="ru-RU" sz="2000" dirty="0" smtClean="0"/>
              <a:t> - 210 ц/га на 40-45 день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сходів</a:t>
            </a:r>
            <a:r>
              <a:rPr lang="ru-RU" sz="2000" dirty="0" smtClean="0"/>
              <a:t>, 450 ц/га в </a:t>
            </a:r>
            <a:r>
              <a:rPr lang="ru-RU" sz="2000" dirty="0" err="1" smtClean="0"/>
              <a:t>кінці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вегетації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Вміст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крохмалю</a:t>
            </a:r>
            <a:r>
              <a:rPr lang="ru-RU" sz="2000" dirty="0" smtClean="0"/>
              <a:t> 14-15%. </a:t>
            </a:r>
            <a:r>
              <a:rPr lang="ru-RU" sz="2000" dirty="0" err="1" smtClean="0"/>
              <a:t>Морфологічні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ознаки</a:t>
            </a:r>
            <a:r>
              <a:rPr lang="ru-RU" sz="2000" dirty="0" smtClean="0"/>
              <a:t> - </a:t>
            </a:r>
            <a:r>
              <a:rPr lang="ru-RU" sz="2000" dirty="0" err="1" smtClean="0"/>
              <a:t>бульби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білі</a:t>
            </a:r>
            <a:r>
              <a:rPr lang="ru-RU" sz="2000" dirty="0" smtClean="0"/>
              <a:t>, </a:t>
            </a:r>
            <a:r>
              <a:rPr lang="ru-RU" sz="2000" dirty="0" err="1" smtClean="0"/>
              <a:t>овальні</a:t>
            </a:r>
            <a:r>
              <a:rPr lang="ru-RU" sz="2000" dirty="0" smtClean="0"/>
              <a:t>, </a:t>
            </a:r>
            <a:r>
              <a:rPr lang="ru-RU" sz="2000" dirty="0" err="1" smtClean="0"/>
              <a:t>вічка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поверхневі</a:t>
            </a:r>
            <a:r>
              <a:rPr lang="ru-RU" sz="2000" dirty="0" smtClean="0"/>
              <a:t>, </a:t>
            </a:r>
            <a:r>
              <a:rPr lang="ru-RU" sz="2000" dirty="0" err="1" smtClean="0"/>
              <a:t>м'якуш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білий</a:t>
            </a:r>
            <a:r>
              <a:rPr lang="ru-RU" sz="2000" dirty="0" smtClean="0"/>
              <a:t>, не </a:t>
            </a:r>
            <a:r>
              <a:rPr lang="ru-RU" sz="2000" dirty="0" err="1" smtClean="0"/>
              <a:t>темніє</a:t>
            </a:r>
            <a:r>
              <a:rPr lang="ru-RU" sz="2000" dirty="0" smtClean="0"/>
              <a:t>; </a:t>
            </a:r>
            <a:r>
              <a:rPr lang="ru-RU" sz="2000" dirty="0" err="1" smtClean="0"/>
              <a:t>квітки</a:t>
            </a:r>
            <a:r>
              <a:rPr lang="ru-RU" sz="2000" dirty="0" smtClean="0"/>
              <a:t> </a:t>
            </a:r>
            <a:r>
              <a:rPr lang="ru-RU" sz="2000" dirty="0" err="1" smtClean="0"/>
              <a:t>синьо-фіолетові</a:t>
            </a:r>
            <a:r>
              <a:rPr lang="ru-RU" sz="2000" dirty="0" smtClean="0"/>
              <a:t>. </a:t>
            </a:r>
            <a:r>
              <a:rPr lang="ru-RU" sz="2000" dirty="0" err="1" smtClean="0"/>
              <a:t>Стійкий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раку </a:t>
            </a:r>
            <a:r>
              <a:rPr lang="ru-RU" sz="2000" dirty="0" err="1" smtClean="0"/>
              <a:t>звичайного</a:t>
            </a:r>
            <a:r>
              <a:rPr lang="ru-RU" sz="2000" dirty="0" smtClean="0"/>
              <a:t>. </a:t>
            </a:r>
            <a:r>
              <a:rPr lang="ru-RU" sz="2000" dirty="0" err="1" smtClean="0"/>
              <a:t>Рекомендовані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вирощування</a:t>
            </a:r>
            <a:r>
              <a:rPr lang="ru-RU" sz="2000" dirty="0" smtClean="0"/>
              <a:t> - </a:t>
            </a:r>
            <a:r>
              <a:rPr lang="ru-RU" sz="2000" dirty="0" err="1" smtClean="0"/>
              <a:t>Полісся</a:t>
            </a:r>
            <a:r>
              <a:rPr lang="ru-RU" sz="2000" dirty="0" smtClean="0"/>
              <a:t>, </a:t>
            </a:r>
            <a:r>
              <a:rPr lang="ru-RU" sz="2000" dirty="0" err="1" smtClean="0"/>
              <a:t>Лісостеп</a:t>
            </a:r>
            <a:r>
              <a:rPr lang="ru-RU" sz="2000" dirty="0" smtClean="0"/>
              <a:t>, Степ.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15150"/>
            <a:ext cx="3087555" cy="203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087555" cy="203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92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Карлена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90864" cy="4691063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 smtClean="0"/>
              <a:t>Технологічна</a:t>
            </a:r>
            <a:r>
              <a:rPr lang="ru-RU" sz="1800" dirty="0" smtClean="0"/>
              <a:t> </a:t>
            </a:r>
            <a:r>
              <a:rPr lang="ru-RU" sz="1800" dirty="0" err="1" smtClean="0"/>
              <a:t>врожайність</a:t>
            </a:r>
            <a:r>
              <a:rPr lang="ru-RU" sz="1800" dirty="0" smtClean="0"/>
              <a:t>, </a:t>
            </a:r>
            <a:r>
              <a:rPr lang="ru-RU" sz="1800" dirty="0" err="1" smtClean="0"/>
              <a:t>товарність</a:t>
            </a:r>
            <a:r>
              <a:rPr lang="ru-RU" sz="1800" dirty="0" smtClean="0"/>
              <a:t>: </a:t>
            </a:r>
            <a:r>
              <a:rPr lang="ru-RU" sz="1800" dirty="0" err="1" smtClean="0"/>
              <a:t>врожайність</a:t>
            </a:r>
            <a:r>
              <a:rPr lang="ru-RU" sz="1800" dirty="0" smtClean="0"/>
              <a:t> 380-420 ц/га, </a:t>
            </a:r>
            <a:r>
              <a:rPr lang="ru-RU" sz="1800" dirty="0" err="1" smtClean="0"/>
              <a:t>товарність</a:t>
            </a:r>
            <a:r>
              <a:rPr lang="ru-RU" sz="1800" dirty="0" smtClean="0"/>
              <a:t> 96%, </a:t>
            </a:r>
            <a:r>
              <a:rPr lang="ru-RU" sz="1800" dirty="0" err="1" smtClean="0"/>
              <a:t>маса</a:t>
            </a:r>
            <a:r>
              <a:rPr lang="ru-RU" sz="1800" dirty="0" smtClean="0"/>
              <a:t> </a:t>
            </a:r>
            <a:r>
              <a:rPr lang="ru-RU" sz="1800" dirty="0" err="1" smtClean="0"/>
              <a:t>товарної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бульби</a:t>
            </a:r>
            <a:r>
              <a:rPr lang="ru-RU" sz="1800" dirty="0" smtClean="0"/>
              <a:t> 70-125 г. </a:t>
            </a:r>
            <a:r>
              <a:rPr lang="ru-RU" sz="1800" dirty="0" err="1" smtClean="0"/>
              <a:t>Вміст</a:t>
            </a:r>
            <a:r>
              <a:rPr lang="ru-RU" sz="1800" dirty="0" smtClean="0"/>
              <a:t> </a:t>
            </a:r>
            <a:r>
              <a:rPr lang="ru-RU" sz="1800" dirty="0" err="1" smtClean="0"/>
              <a:t>крохмалю</a:t>
            </a:r>
            <a:r>
              <a:rPr lang="ru-RU" sz="1800" dirty="0" smtClean="0"/>
              <a:t>: 13-16,5%. </a:t>
            </a:r>
            <a:r>
              <a:rPr lang="ru-RU" sz="1800" dirty="0" err="1" smtClean="0"/>
              <a:t>Морфологічні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ознаки</a:t>
            </a:r>
            <a:r>
              <a:rPr lang="ru-RU" sz="1800" dirty="0" smtClean="0"/>
              <a:t>: Кущ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середньо-високим</a:t>
            </a:r>
            <a:r>
              <a:rPr lang="ru-RU" sz="1800" dirty="0" smtClean="0"/>
              <a:t> і </a:t>
            </a:r>
            <a:r>
              <a:rPr lang="ru-RU" sz="1800" dirty="0" err="1" smtClean="0"/>
              <a:t>високим</a:t>
            </a:r>
            <a:r>
              <a:rPr lang="ru-RU" sz="1800" dirty="0" smtClean="0"/>
              <a:t>.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</a:t>
            </a:r>
            <a:r>
              <a:rPr lang="ru-RU" sz="1800" dirty="0" err="1" smtClean="0"/>
              <a:t>міцне</a:t>
            </a:r>
            <a:r>
              <a:rPr lang="ru-RU" sz="1800" dirty="0" smtClean="0"/>
              <a:t> </a:t>
            </a:r>
            <a:r>
              <a:rPr lang="ru-RU" sz="1800" dirty="0" err="1" smtClean="0"/>
              <a:t>бадилля</a:t>
            </a:r>
            <a:r>
              <a:rPr lang="ru-RU" sz="1800" dirty="0" smtClean="0"/>
              <a:t>. </a:t>
            </a:r>
            <a:r>
              <a:rPr lang="ru-RU" sz="1800" dirty="0" err="1" smtClean="0"/>
              <a:t>Характеризується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</a:t>
            </a:r>
            <a:r>
              <a:rPr lang="ru-RU" sz="1800" dirty="0" err="1" smtClean="0"/>
              <a:t>швидким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розвитком</a:t>
            </a:r>
            <a:r>
              <a:rPr lang="ru-RU" sz="1800" dirty="0" smtClean="0"/>
              <a:t> </a:t>
            </a:r>
            <a:r>
              <a:rPr lang="ru-RU" sz="1800" dirty="0" err="1" smtClean="0"/>
              <a:t>молодих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рослин</a:t>
            </a:r>
            <a:r>
              <a:rPr lang="ru-RU" sz="1800" dirty="0" smtClean="0"/>
              <a:t>. </a:t>
            </a:r>
            <a:r>
              <a:rPr lang="ru-RU" sz="1800" dirty="0" err="1" smtClean="0"/>
              <a:t>Шкірка</a:t>
            </a:r>
            <a:r>
              <a:rPr lang="ru-RU" sz="1800" dirty="0" smtClean="0"/>
              <a:t> </a:t>
            </a:r>
            <a:r>
              <a:rPr lang="ru-RU" sz="1800" dirty="0" err="1" smtClean="0"/>
              <a:t>жовта</a:t>
            </a:r>
            <a:r>
              <a:rPr lang="ru-RU" sz="1800" dirty="0" smtClean="0"/>
              <a:t>, </a:t>
            </a:r>
            <a:r>
              <a:rPr lang="ru-RU" sz="1800" dirty="0" err="1" smtClean="0"/>
              <a:t>колір</a:t>
            </a:r>
            <a:r>
              <a:rPr lang="ru-RU" sz="1800" dirty="0" smtClean="0"/>
              <a:t> </a:t>
            </a:r>
            <a:r>
              <a:rPr lang="ru-RU" sz="1800" dirty="0" err="1" smtClean="0"/>
              <a:t>м'якоті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світло-жовтої</a:t>
            </a:r>
            <a:r>
              <a:rPr lang="ru-RU" sz="1800" dirty="0" smtClean="0"/>
              <a:t> до </a:t>
            </a:r>
            <a:r>
              <a:rPr lang="ru-RU" sz="1800" dirty="0" err="1" smtClean="0"/>
              <a:t>жовтої</a:t>
            </a:r>
            <a:r>
              <a:rPr lang="ru-RU" sz="1800" dirty="0" smtClean="0"/>
              <a:t>, очки </a:t>
            </a:r>
            <a:r>
              <a:rPr lang="ru-RU" sz="1800" dirty="0" err="1" smtClean="0"/>
              <a:t>дрібні</a:t>
            </a:r>
            <a:r>
              <a:rPr lang="ru-RU" sz="1800" dirty="0" smtClean="0"/>
              <a:t>. </a:t>
            </a:r>
            <a:r>
              <a:rPr lang="ru-RU" sz="1800" dirty="0" err="1" smtClean="0"/>
              <a:t>Стійкість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проти</a:t>
            </a:r>
            <a:r>
              <a:rPr lang="ru-RU" sz="1800" dirty="0" smtClean="0"/>
              <a:t> хвороб і </a:t>
            </a:r>
            <a:r>
              <a:rPr lang="ru-RU" sz="1800" dirty="0" err="1" smtClean="0"/>
              <a:t>шкідників</a:t>
            </a:r>
            <a:r>
              <a:rPr lang="ru-RU" sz="1800" dirty="0" smtClean="0"/>
              <a:t>: нематода, </a:t>
            </a:r>
            <a:r>
              <a:rPr lang="ru-RU" sz="1800" dirty="0" err="1" smtClean="0"/>
              <a:t>фітофтороз</a:t>
            </a:r>
            <a:r>
              <a:rPr lang="ru-RU" sz="1800" dirty="0" smtClean="0"/>
              <a:t> - </a:t>
            </a:r>
            <a:r>
              <a:rPr lang="ru-RU" sz="1800" dirty="0" err="1" smtClean="0"/>
              <a:t>висока</a:t>
            </a:r>
            <a:r>
              <a:rPr lang="ru-RU" sz="1800" dirty="0" smtClean="0"/>
              <a:t>, рак, </a:t>
            </a:r>
            <a:r>
              <a:rPr lang="ru-RU" sz="1800" dirty="0" err="1" smtClean="0"/>
              <a:t>фітофтороз</a:t>
            </a:r>
            <a:r>
              <a:rPr lang="ru-RU" sz="1800" dirty="0" smtClean="0"/>
              <a:t> </a:t>
            </a:r>
            <a:r>
              <a:rPr lang="ru-RU" sz="1800" dirty="0" err="1" smtClean="0"/>
              <a:t>бульб</a:t>
            </a:r>
            <a:r>
              <a:rPr lang="ru-RU" sz="1800" dirty="0" smtClean="0"/>
              <a:t> - </a:t>
            </a:r>
            <a:r>
              <a:rPr lang="ru-RU" sz="1800" dirty="0" err="1" smtClean="0"/>
              <a:t>середня</a:t>
            </a:r>
            <a:r>
              <a:rPr lang="ru-RU" sz="1800" dirty="0" smtClean="0"/>
              <a:t> до </a:t>
            </a:r>
            <a:r>
              <a:rPr lang="ru-RU" sz="1800" dirty="0" err="1" smtClean="0"/>
              <a:t>високої</a:t>
            </a:r>
            <a:r>
              <a:rPr lang="ru-RU" sz="1800" dirty="0" smtClean="0"/>
              <a:t>, </a:t>
            </a:r>
            <a:r>
              <a:rPr lang="ru-RU" sz="1800" dirty="0" err="1" smtClean="0"/>
              <a:t>чорна</a:t>
            </a:r>
            <a:r>
              <a:rPr lang="ru-RU" sz="1800" dirty="0" smtClean="0"/>
              <a:t> </a:t>
            </a:r>
            <a:r>
              <a:rPr lang="ru-RU" sz="1800" dirty="0" err="1" smtClean="0"/>
              <a:t>ніжка</a:t>
            </a:r>
            <a:r>
              <a:rPr lang="ru-RU" sz="1800" dirty="0" smtClean="0"/>
              <a:t> - </a:t>
            </a:r>
            <a:r>
              <a:rPr lang="ru-RU" sz="1800" dirty="0" err="1" smtClean="0"/>
              <a:t>висока</a:t>
            </a:r>
            <a:r>
              <a:rPr lang="ru-RU" sz="1800" dirty="0" smtClean="0"/>
              <a:t>, </a:t>
            </a:r>
            <a:r>
              <a:rPr lang="ru-RU" sz="1800" dirty="0" err="1" smtClean="0"/>
              <a:t>фітофтороз</a:t>
            </a:r>
            <a:r>
              <a:rPr lang="ru-RU" sz="1800" dirty="0" smtClean="0"/>
              <a:t> </a:t>
            </a:r>
            <a:r>
              <a:rPr lang="ru-RU" sz="1800" dirty="0" err="1" smtClean="0"/>
              <a:t>бадилля</a:t>
            </a:r>
            <a:r>
              <a:rPr lang="ru-RU" sz="1800" dirty="0" smtClean="0"/>
              <a:t> - </a:t>
            </a:r>
            <a:r>
              <a:rPr lang="ru-RU" sz="1800" dirty="0" err="1" smtClean="0"/>
              <a:t>середня</a:t>
            </a:r>
            <a:r>
              <a:rPr lang="ru-RU" sz="1800" dirty="0" smtClean="0"/>
              <a:t>, </a:t>
            </a:r>
            <a:r>
              <a:rPr lang="ru-RU" sz="1800" dirty="0" err="1" smtClean="0"/>
              <a:t>залозиста</a:t>
            </a:r>
            <a:r>
              <a:rPr lang="ru-RU" sz="1800" dirty="0" smtClean="0"/>
              <a:t> </a:t>
            </a:r>
            <a:r>
              <a:rPr lang="ru-RU" sz="1800" dirty="0" err="1" smtClean="0"/>
              <a:t>плямистість</a:t>
            </a:r>
            <a:r>
              <a:rPr lang="ru-RU" sz="1800" dirty="0" smtClean="0"/>
              <a:t> - </a:t>
            </a:r>
            <a:r>
              <a:rPr lang="ru-RU" sz="1800" dirty="0" err="1" smtClean="0"/>
              <a:t>висока</a:t>
            </a:r>
            <a:r>
              <a:rPr lang="ru-RU" sz="1800" dirty="0" smtClean="0"/>
              <a:t>, </a:t>
            </a:r>
            <a:r>
              <a:rPr lang="ru-RU" sz="1800" dirty="0" err="1" smtClean="0"/>
              <a:t>вірус</a:t>
            </a:r>
            <a:r>
              <a:rPr lang="ru-RU" sz="1800" dirty="0" smtClean="0"/>
              <a:t> </a:t>
            </a:r>
            <a:r>
              <a:rPr lang="en-US" sz="1800" dirty="0" smtClean="0"/>
              <a:t>Y - </a:t>
            </a:r>
            <a:r>
              <a:rPr lang="ru-RU" sz="1800" dirty="0" err="1" smtClean="0"/>
              <a:t>середня</a:t>
            </a:r>
            <a:r>
              <a:rPr lang="ru-RU" sz="1800" dirty="0" smtClean="0"/>
              <a:t>, парша - </a:t>
            </a:r>
            <a:r>
              <a:rPr lang="ru-RU" sz="1800" dirty="0" err="1" smtClean="0"/>
              <a:t>середня</a:t>
            </a:r>
            <a:r>
              <a:rPr lang="ru-RU" sz="1800" dirty="0" smtClean="0"/>
              <a:t> до </a:t>
            </a:r>
            <a:r>
              <a:rPr lang="ru-RU" sz="1800" dirty="0" err="1" smtClean="0"/>
              <a:t>високої</a:t>
            </a:r>
            <a:r>
              <a:rPr lang="ru-RU" sz="1800" dirty="0" smtClean="0"/>
              <a:t>, </a:t>
            </a:r>
            <a:r>
              <a:rPr lang="ru-RU" sz="1800" dirty="0" err="1" smtClean="0"/>
              <a:t>вірус</a:t>
            </a:r>
            <a:r>
              <a:rPr lang="ru-RU" sz="1800" dirty="0" smtClean="0"/>
              <a:t> </a:t>
            </a:r>
            <a:r>
              <a:rPr lang="ru-RU" sz="1800" dirty="0" err="1" smtClean="0"/>
              <a:t>скручування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листя</a:t>
            </a:r>
            <a:r>
              <a:rPr lang="ru-RU" sz="1800" dirty="0" smtClean="0"/>
              <a:t> -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висока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7" t="37434" r="18650"/>
          <a:stretch/>
        </p:blipFill>
        <p:spPr bwMode="auto">
          <a:xfrm>
            <a:off x="5436096" y="1772816"/>
            <a:ext cx="34819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76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60648"/>
            <a:ext cx="3008313" cy="1162050"/>
          </a:xfrm>
        </p:spPr>
        <p:txBody>
          <a:bodyPr/>
          <a:lstStyle/>
          <a:p>
            <a:pPr algn="ctr"/>
            <a:r>
              <a:rPr lang="ru-RU" dirty="0" smtClean="0"/>
              <a:t>Кобза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1484784"/>
            <a:ext cx="4248472" cy="46910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Технолог</a:t>
            </a:r>
            <a:r>
              <a:rPr lang="en-US" sz="2000" dirty="0" smtClean="0"/>
              <a:t>i</a:t>
            </a:r>
            <a:r>
              <a:rPr lang="ru-RU" sz="2000" dirty="0" err="1" smtClean="0"/>
              <a:t>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врожайність</a:t>
            </a:r>
            <a:r>
              <a:rPr lang="ru-RU" sz="2000" dirty="0" smtClean="0"/>
              <a:t> 205 ц/га на 40-45 день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сходів</a:t>
            </a:r>
            <a:r>
              <a:rPr lang="ru-RU" sz="2000" dirty="0" smtClean="0"/>
              <a:t>, 450 ц/га в </a:t>
            </a:r>
            <a:r>
              <a:rPr lang="ru-RU" sz="2000" dirty="0" err="1" smtClean="0"/>
              <a:t>кінці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вегетації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Вм</a:t>
            </a:r>
            <a:r>
              <a:rPr lang="en-US" sz="2000" dirty="0" smtClean="0"/>
              <a:t>i</a:t>
            </a:r>
            <a:r>
              <a:rPr lang="ru-RU" sz="2000" dirty="0" err="1" smtClean="0"/>
              <a:t>ст</a:t>
            </a:r>
            <a:r>
              <a:rPr lang="ru-RU" sz="2000" dirty="0" smtClean="0"/>
              <a:t> </a:t>
            </a:r>
            <a:r>
              <a:rPr lang="ru-RU" sz="2000" dirty="0" err="1" smtClean="0"/>
              <a:t>крохмалю</a:t>
            </a:r>
            <a:r>
              <a:rPr lang="ru-RU" sz="2000" dirty="0" smtClean="0"/>
              <a:t> 17-18%. Морфолог</a:t>
            </a:r>
            <a:r>
              <a:rPr lang="en-US" sz="2000" dirty="0" smtClean="0"/>
              <a:t>i</a:t>
            </a:r>
            <a:r>
              <a:rPr lang="ru-RU" sz="2000" dirty="0" err="1" smtClean="0"/>
              <a:t>чн</a:t>
            </a:r>
            <a:r>
              <a:rPr lang="en-US" sz="2000" dirty="0" smtClean="0"/>
              <a:t>i </a:t>
            </a:r>
            <a:r>
              <a:rPr lang="ru-RU" sz="2000" dirty="0" err="1" smtClean="0"/>
              <a:t>ознаки</a:t>
            </a:r>
            <a:r>
              <a:rPr lang="ru-RU" sz="2000" dirty="0" smtClean="0"/>
              <a:t>: </a:t>
            </a:r>
            <a:r>
              <a:rPr lang="ru-RU" sz="2000" dirty="0" err="1" smtClean="0"/>
              <a:t>бульби</a:t>
            </a:r>
            <a:r>
              <a:rPr lang="ru-RU" sz="2000" dirty="0" smtClean="0"/>
              <a:t> </a:t>
            </a:r>
            <a:r>
              <a:rPr lang="ru-RU" sz="2000" dirty="0" err="1" smtClean="0"/>
              <a:t>округлі</a:t>
            </a:r>
            <a:r>
              <a:rPr lang="ru-RU" sz="2000" dirty="0" smtClean="0"/>
              <a:t>, </a:t>
            </a:r>
            <a:r>
              <a:rPr lang="ru-RU" sz="2000" dirty="0" err="1" smtClean="0"/>
              <a:t>білі</a:t>
            </a:r>
            <a:r>
              <a:rPr lang="ru-RU" sz="2000" dirty="0" smtClean="0"/>
              <a:t>, </a:t>
            </a:r>
            <a:r>
              <a:rPr lang="ru-RU" sz="2000" dirty="0" err="1" smtClean="0"/>
              <a:t>м'якуш</a:t>
            </a:r>
            <a:r>
              <a:rPr lang="ru-RU" sz="2000" dirty="0" smtClean="0"/>
              <a:t> </a:t>
            </a:r>
            <a:r>
              <a:rPr lang="ru-RU" sz="2000" dirty="0" err="1" smtClean="0"/>
              <a:t>кремовий</a:t>
            </a:r>
            <a:r>
              <a:rPr lang="ru-RU" sz="2000" dirty="0" smtClean="0"/>
              <a:t>, </a:t>
            </a:r>
            <a:r>
              <a:rPr lang="ru-RU" sz="2000" dirty="0" err="1" smtClean="0"/>
              <a:t>квітки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білі</a:t>
            </a:r>
            <a:r>
              <a:rPr lang="ru-RU" sz="2000" dirty="0" smtClean="0"/>
              <a:t>. </a:t>
            </a:r>
            <a:r>
              <a:rPr lang="ru-RU" sz="2000" dirty="0" err="1" smtClean="0"/>
              <a:t>Стійкий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раку, </a:t>
            </a:r>
            <a:r>
              <a:rPr lang="ru-RU" sz="2000" dirty="0" err="1" smtClean="0"/>
              <a:t>стеблової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нематоди</a:t>
            </a:r>
            <a:r>
              <a:rPr lang="ru-RU" sz="2000" dirty="0" smtClean="0"/>
              <a:t>; </a:t>
            </a:r>
            <a:r>
              <a:rPr lang="ru-RU" sz="2000" dirty="0" err="1" smtClean="0"/>
              <a:t>відносно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стійкий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</a:t>
            </a:r>
            <a:r>
              <a:rPr lang="ru-RU" sz="2000" dirty="0" err="1" smtClean="0"/>
              <a:t>фітофторозу</a:t>
            </a:r>
            <a:r>
              <a:rPr lang="ru-RU" sz="2000" dirty="0" smtClean="0"/>
              <a:t>, </a:t>
            </a:r>
            <a:r>
              <a:rPr lang="ru-RU" sz="2000" dirty="0" err="1" smtClean="0"/>
              <a:t>парші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звичайної</a:t>
            </a:r>
            <a:r>
              <a:rPr lang="ru-RU" sz="2000" dirty="0" smtClean="0"/>
              <a:t>, </a:t>
            </a:r>
            <a:r>
              <a:rPr lang="ru-RU" sz="2000" dirty="0" err="1" smtClean="0"/>
              <a:t>вірусних</a:t>
            </a:r>
            <a:r>
              <a:rPr lang="ru-RU" sz="2000" dirty="0" smtClean="0"/>
              <a:t> та </a:t>
            </a:r>
            <a:r>
              <a:rPr lang="ru-RU" sz="2000" dirty="0" err="1" smtClean="0"/>
              <a:t>бактеріальних</a:t>
            </a:r>
            <a:r>
              <a:rPr lang="ru-RU" sz="2000" dirty="0" smtClean="0"/>
              <a:t> хвороб. Рекомендован</a:t>
            </a:r>
            <a:r>
              <a:rPr lang="en-US" sz="2000" dirty="0" smtClean="0"/>
              <a:t>i </a:t>
            </a:r>
            <a:r>
              <a:rPr lang="ru-RU" sz="2000" dirty="0" err="1" smtClean="0"/>
              <a:t>зони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вирощування</a:t>
            </a:r>
            <a:r>
              <a:rPr lang="ru-RU" sz="2000" dirty="0" smtClean="0"/>
              <a:t> – </a:t>
            </a:r>
            <a:r>
              <a:rPr lang="ru-RU" sz="2000" dirty="0" err="1" smtClean="0"/>
              <a:t>Полісся</a:t>
            </a:r>
            <a:r>
              <a:rPr lang="ru-RU" sz="2000" dirty="0" smtClean="0"/>
              <a:t>, </a:t>
            </a:r>
            <a:r>
              <a:rPr lang="ru-RU" sz="2000" dirty="0" err="1" smtClean="0"/>
              <a:t>Лісостеп</a:t>
            </a:r>
            <a:r>
              <a:rPr lang="ru-RU" sz="2000" dirty="0" smtClean="0"/>
              <a:t>, Степ.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12217" r="427" b="12037"/>
          <a:stretch/>
        </p:blipFill>
        <p:spPr bwMode="auto">
          <a:xfrm>
            <a:off x="305175" y="1628800"/>
            <a:ext cx="427788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Либідь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808" cy="46910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Технолог</a:t>
            </a:r>
            <a:r>
              <a:rPr lang="en-US" sz="2000" dirty="0" smtClean="0"/>
              <a:t>i</a:t>
            </a:r>
            <a:r>
              <a:rPr lang="ru-RU" sz="2000" dirty="0" err="1" smtClean="0"/>
              <a:t>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урожайність</a:t>
            </a:r>
            <a:r>
              <a:rPr lang="ru-RU" sz="2000" dirty="0" smtClean="0"/>
              <a:t> 400 ц/га в </a:t>
            </a:r>
            <a:r>
              <a:rPr lang="ru-RU" sz="2000" dirty="0" err="1" smtClean="0"/>
              <a:t>кінці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вегетації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Вм</a:t>
            </a:r>
            <a:r>
              <a:rPr lang="en-US" sz="2000" dirty="0" smtClean="0"/>
              <a:t>i</a:t>
            </a:r>
            <a:r>
              <a:rPr lang="ru-RU" sz="2000" dirty="0" err="1" smtClean="0"/>
              <a:t>ст</a:t>
            </a:r>
            <a:r>
              <a:rPr lang="ru-RU" sz="2000" dirty="0" smtClean="0"/>
              <a:t> </a:t>
            </a:r>
            <a:r>
              <a:rPr lang="ru-RU" sz="2000" dirty="0" err="1" smtClean="0"/>
              <a:t>крохмалю</a:t>
            </a:r>
            <a:r>
              <a:rPr lang="ru-RU" sz="2000" dirty="0" smtClean="0"/>
              <a:t> 17-18 %. Морфолог</a:t>
            </a:r>
            <a:r>
              <a:rPr lang="en-US" sz="2000" dirty="0" smtClean="0"/>
              <a:t>i</a:t>
            </a:r>
            <a:r>
              <a:rPr lang="ru-RU" sz="2000" dirty="0" err="1" smtClean="0"/>
              <a:t>чн</a:t>
            </a:r>
            <a:r>
              <a:rPr lang="en-US" sz="2000" dirty="0" smtClean="0"/>
              <a:t>i </a:t>
            </a:r>
            <a:r>
              <a:rPr lang="ru-RU" sz="2000" dirty="0" err="1" smtClean="0"/>
              <a:t>ознаки</a:t>
            </a:r>
            <a:r>
              <a:rPr lang="ru-RU" sz="2000" dirty="0" smtClean="0"/>
              <a:t>: </a:t>
            </a:r>
            <a:r>
              <a:rPr lang="ru-RU" sz="2000" dirty="0" err="1" smtClean="0"/>
              <a:t>бульби</a:t>
            </a:r>
            <a:r>
              <a:rPr lang="ru-RU" sz="2000" dirty="0" smtClean="0"/>
              <a:t> округло-</a:t>
            </a:r>
            <a:r>
              <a:rPr lang="ru-RU" sz="2000" dirty="0" err="1" smtClean="0"/>
              <a:t>овальні</a:t>
            </a:r>
            <a:r>
              <a:rPr lang="ru-RU" sz="2000" dirty="0" smtClean="0"/>
              <a:t>, </a:t>
            </a:r>
            <a:r>
              <a:rPr lang="ru-RU" sz="2000" dirty="0" err="1" smtClean="0"/>
              <a:t>білі</a:t>
            </a:r>
            <a:r>
              <a:rPr lang="ru-RU" sz="2000" dirty="0" smtClean="0"/>
              <a:t>, </a:t>
            </a:r>
            <a:r>
              <a:rPr lang="ru-RU" sz="2000" dirty="0" err="1" smtClean="0"/>
              <a:t>м'якуш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квітки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білі</a:t>
            </a:r>
            <a:r>
              <a:rPr lang="ru-RU" sz="2000" dirty="0" smtClean="0"/>
              <a:t>. </a:t>
            </a:r>
            <a:r>
              <a:rPr lang="ru-RU" sz="2000" dirty="0" err="1" smtClean="0"/>
              <a:t>Стійкий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звичайного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біотипу</a:t>
            </a:r>
            <a:r>
              <a:rPr lang="ru-RU" sz="2000" dirty="0" smtClean="0"/>
              <a:t> раку, </a:t>
            </a:r>
            <a:r>
              <a:rPr lang="ru-RU" sz="2000" dirty="0" err="1" smtClean="0"/>
              <a:t>відносно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стійкий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</a:t>
            </a:r>
            <a:r>
              <a:rPr lang="ru-RU" sz="2000" dirty="0" err="1" smtClean="0"/>
              <a:t>фітофторозу</a:t>
            </a:r>
            <a:r>
              <a:rPr lang="ru-RU" sz="2000" dirty="0" smtClean="0"/>
              <a:t>, </a:t>
            </a:r>
            <a:r>
              <a:rPr lang="ru-RU" sz="2000" dirty="0" err="1" smtClean="0"/>
              <a:t>парші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звичайної</a:t>
            </a:r>
            <a:r>
              <a:rPr lang="ru-RU" sz="2000" dirty="0" smtClean="0"/>
              <a:t>, </a:t>
            </a:r>
            <a:r>
              <a:rPr lang="ru-RU" sz="2000" dirty="0" err="1" smtClean="0"/>
              <a:t>кільцевої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мокрої</a:t>
            </a:r>
            <a:r>
              <a:rPr lang="ru-RU" sz="2000" dirty="0" smtClean="0"/>
              <a:t> </a:t>
            </a:r>
            <a:r>
              <a:rPr lang="ru-RU" sz="2000" dirty="0" err="1" smtClean="0"/>
              <a:t>гнилей</a:t>
            </a:r>
            <a:r>
              <a:rPr lang="ru-RU" sz="2000" dirty="0" smtClean="0"/>
              <a:t>, </a:t>
            </a:r>
            <a:r>
              <a:rPr lang="ru-RU" sz="2000" dirty="0" err="1" smtClean="0"/>
              <a:t>ризоктоніозу</a:t>
            </a:r>
            <a:r>
              <a:rPr lang="ru-RU" sz="2000" dirty="0" smtClean="0"/>
              <a:t>, </a:t>
            </a:r>
            <a:r>
              <a:rPr lang="ru-RU" sz="2000" dirty="0" err="1" smtClean="0"/>
              <a:t>фузаріозу</a:t>
            </a:r>
            <a:r>
              <a:rPr lang="ru-RU" sz="2000" dirty="0" smtClean="0"/>
              <a:t>, </a:t>
            </a:r>
            <a:r>
              <a:rPr lang="ru-RU" sz="2000" dirty="0" err="1" smtClean="0"/>
              <a:t>іржавої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плямистості</a:t>
            </a:r>
            <a:r>
              <a:rPr lang="ru-RU" sz="2000" dirty="0" smtClean="0"/>
              <a:t>. Рекомендован</a:t>
            </a:r>
            <a:r>
              <a:rPr lang="en-US" sz="2000" dirty="0" smtClean="0"/>
              <a:t>i </a:t>
            </a:r>
            <a:r>
              <a:rPr lang="ru-RU" sz="2000" dirty="0" err="1" smtClean="0"/>
              <a:t>зони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вирощування</a:t>
            </a:r>
            <a:r>
              <a:rPr lang="ru-RU" sz="2000" dirty="0" smtClean="0"/>
              <a:t> – </a:t>
            </a:r>
            <a:r>
              <a:rPr lang="ru-RU" sz="2000" dirty="0" err="1" smtClean="0"/>
              <a:t>Полісся</a:t>
            </a:r>
            <a:r>
              <a:rPr lang="ru-RU" sz="2000" dirty="0" smtClean="0"/>
              <a:t>, </a:t>
            </a:r>
            <a:r>
              <a:rPr lang="ru-RU" sz="2000" dirty="0" err="1" smtClean="0"/>
              <a:t>Лісостеп</a:t>
            </a:r>
            <a:r>
              <a:rPr lang="ru-RU" sz="2000" dirty="0" smtClean="0"/>
              <a:t>, Степ.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36" y="925302"/>
            <a:ext cx="3138864" cy="20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36" y="3237849"/>
            <a:ext cx="3138864" cy="20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520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296</TotalTime>
  <Words>1634</Words>
  <Application>Microsoft Office PowerPoint</Application>
  <PresentationFormat>Экран (4:3)</PresentationFormat>
  <Paragraphs>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Открытая</vt:lpstr>
      <vt:lpstr>Тема Office</vt:lpstr>
      <vt:lpstr>Презентация PowerPoint</vt:lpstr>
      <vt:lpstr>Астерікс</vt:lpstr>
      <vt:lpstr>Берегиня</vt:lpstr>
      <vt:lpstr>Бородянська рожева</vt:lpstr>
      <vt:lpstr>Водограй</vt:lpstr>
      <vt:lpstr>Гарт</vt:lpstr>
      <vt:lpstr>Карлена</vt:lpstr>
      <vt:lpstr>Кобза</vt:lpstr>
      <vt:lpstr>Либідь</vt:lpstr>
      <vt:lpstr>Посвіт</vt:lpstr>
      <vt:lpstr>Пролісок</vt:lpstr>
      <vt:lpstr>Санте</vt:lpstr>
      <vt:lpstr>Слов’янка</vt:lpstr>
      <vt:lpstr>Темп</vt:lpstr>
      <vt:lpstr>Зарево</vt:lpstr>
      <vt:lpstr>Ласунак</vt:lpstr>
      <vt:lpstr>Повінь</vt:lpstr>
      <vt:lpstr>Серпанок</vt:lpstr>
      <vt:lpstr>Дніпрянка</vt:lpstr>
      <vt:lpstr>Обрій</vt:lpstr>
      <vt:lpstr>Доброчин</vt:lpstr>
      <vt:lpstr>Мелодія</vt:lpstr>
      <vt:lpstr>Зов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Sanya</dc:creator>
  <cp:lastModifiedBy>Sanya</cp:lastModifiedBy>
  <cp:revision>10</cp:revision>
  <dcterms:created xsi:type="dcterms:W3CDTF">2013-10-31T15:30:59Z</dcterms:created>
  <dcterms:modified xsi:type="dcterms:W3CDTF">2013-10-31T20:27:32Z</dcterms:modified>
</cp:coreProperties>
</file>