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63" r:id="rId4"/>
    <p:sldId id="259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78" r:id="rId18"/>
    <p:sldId id="279" r:id="rId19"/>
    <p:sldId id="27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85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762000" y="1066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 idx="2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E6541-8504-44B3-8EC4-5D9ED0E59440}" type="datetimeFigureOut">
              <a:rPr lang="uk-UA" smtClean="0"/>
              <a:pPr/>
              <a:t>25.11.2014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BC0B-1C49-4796-A4DE-195431C091F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27918" y="4071942"/>
            <a:ext cx="37160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Виконала</a:t>
            </a:r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ru-RU" sz="5400" b="1" i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Олійник </a:t>
            </a:r>
          </a:p>
          <a:p>
            <a:pPr algn="ctr"/>
            <a:r>
              <a:rPr lang="ru-RU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Ірина </a:t>
            </a:r>
            <a:endParaRPr lang="ru-RU" sz="54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7" name="Picture 9" descr="http://msmb.org.ua/pic/3/big/25_knygoterapija-dobroty-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357586" cy="4758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data:image/jpeg;base64,/9j/4AAQSkZJRgABAQAAAQABAAD/2wCEAAkGBhMSERUUExQVFRUWFxgYGBcXGRgYFxoUFxcVFBUUFxgXHCYfHBojHBcUHy8gJCcpLCwsGB8xNTAqNSYrLCkBCQoKDgwOGg8PGiwiHyUqLCwsLCksLCwsLCwsLCwsLCwsLCwsLCwsLCwsLCwsLCw0LSwsLSwsLCwsNCwsLCwsLP/AABEIAMIBAwMBIgACEQEDEQH/xAAbAAACAwEBAQAAAAAAAAAAAAAEBQADBgIBB//EAD4QAAIBAgUCBAQDBwMDBAMAAAECEQADBAUSITFBUQYiYXETMoGhQpGxBxQjUsHR8GLh8RVykjOCorIkQ1P/xAAaAQADAQEBAQAAAAAAAAAAAAACAwQBBQAG/8QAMhEAAgEDAgQEBQMEAwAAAAAAAQIAAxEhEjEEE0FRIjJhcYGRwdHwI0KhFHKx4QUz8f/aAAwDAQACEQMRAD8ATC4A1PcrIYb0gCQaPsvtttXFRyvS8WYXj1AJHSs+MKWfarcyxLDrReWWSlvUetaviBsLT2wnN6zpSOtA27frTK+NW5qnBYKX9KWiG8yKcfbYx9KaNZChJ4qnMLJ1laNxRBRAfSrmFhGnaFWyC0Dirf3ZRyKCwpAeRTnE3gwG29TKqtltxFQfE3YXyjelT5mT5TzTy6pC8UgxmH82oc0qqQuxm2h+HctFI8zxOi7t1ptgcSCwBrzOsvB3Ar1OodrQgJzkmJnjYmrsDbb4zQd/SlmAvjVHEU1y+2dRZdzVFI9GhGKc4dviBZPzCtDgXKqJ7Usu2v4kvzNM2sjbfpQM41G3SZPbV8FvrUz3MAUihLMBmoPFXZ2IpjV8YnrZldi7A4rjEXBFErp0jaqcZgyomoy+sz15bgbgq+6nlMUJlyHrR2InSaQyHVM6wCxbMelFYC9HWuZi1UwVgAT3qguLZm3naYo/Gk04u3wwk9Kz9l/4hpk0kb05ajDwieMI/fCRSTPbUJvyaYYttAEUvzhy9umhsZmgRBiT5QKPwlohaB+YqDTa28COlPUxglZapXj2N+tSvZnry92hor34xBqn96hp5oy9pdJ4NReEC5MQYrx+Ik09CxZWsxcuAuN6b3rxKc1uvw2njD9WqKJsZew8wP0pXYJ00wsY5tPNeV1PngGZ7NsWwc96OwV3WV1dKT5hfLXjNHZQ3mNNfYWjrYmgtook1RfLc101wKoom4VZNuaQxJMGX28wlQKW45hNEWrcUFiV33pZG956B3Whgw6UamY6136VU1pR70JetFRI4qiltNErw1zztTjJcYASDWcy+7uxplYeCNx5uP8AenBTe67w9JO0PxN0fE9Joh74I2pPetHUfNMc129yFqOorIbsN5jKRvCbdwbnrVLYoDkVRhbs7V3dTzUJ7QYTMxXOZXTsKsc7CgWclpPFAq5xPWhuEuwJNX4rGgWzQYuhlgVVet+SDRLSJOZ60hxHkouyfIIoFmhQKZW1i3NUcobiaRaC22hiaJOKNVWkkTRj2AIpop3zNlGLxB0QaBxVzyU3zHBAoN6AzPL2S3MbEUwUiJ6Z3BSSSaNsXDNVYVhxRJt8UUOW3MwE1KAv4MljvUrdbd4uXNbI3qy/dItmqMU5AFdO0pXP+EGJLBOr60/sCSATzSgqOe1GYa4SQRTXGpgbTTNFcwmmI4qWrRPIgVQt4mJppdug29u1ZoQ5MEiYjNwFv7Gj8sHbrSrNX/iGe9d28we3p0qp9STt7gDb86doLLYRyi4tNUh3E8URib4Gy1l8PnLXWCMRJ2gIw37btWis+G7/ADBA26qv5Rz1o04XHjMMUh+4y1MSOtBYhyx26URjMmdT82pSed9QhZmR67flvXmEwrJIYQYnfqDwaRU4bSbg4i3p2FwZTg1DmDRt7A+X86pwZ0vJ4onxDiFFh2U8Kf0NOpAacRYmJGPQtcRdRInZQdwJncdABJoXC5sqFZ1Fd947zHryRSkYRwQ3HYj7gHvRTglI/PaqNQXE6dKnjMJGeXCx83HQenQz0mi8vzu4xIeGUkjywPynp96WYRN2MbNIM+pB2/L9aYjI/h2ReD6WkQI2PmgD139KWXU4aHVQEDAmlyi0Cff/AJoy8iqaW4XEsyi5AUncgcT3A7Hn61G1HmpKlNTOay2McvbBURSrFiJoj45WBzQ2Mk8dwD6auJ94rFpnVPKpJnmBucCjMaQBQ5zBbKz3Ow3DN0MD6HzHb0oG/mweYW5uTERx05B3q00bjeNNEwzaFou9d0iPSsq1647BAzgnoWVR+Yg1pbmWrbsKBEgCT/MY3YzvSnp2xeAyWkt3oHpRwuh4ApdhnlQKZ5TaUvuaFqoprAOIbmN1fgjuKrzvP7TYVVHMCiM1FrQRWDx13WYXgGnUuI1iCMwnDoCa6vX9Nc4IRXZXUQI3Jge9YY0wR8x34NSmFzInn5fvUoOSYuBTrMV7bWNUniuEaWMUuzHFFdgealQXa0wbznEXd9qdZKwCb1m7Pmp/gTpt02tgWEIxncviIFXWL3liaV4Z9Rmj7VuWjvSGVjiCRM3mluXMb0ux+HvwIOpD/IGgejdQfeth+7WvNKgmd5k8dh02plYzGyimFCk/yiAfy/Su/R4I6QSRtOnS4Y2BM+ZIHTeCDPzH/em2E8TMCPiKTEbqSDHE6eOnSK1uKS1eEMgY7dwfeRXo8N4YWz/DRed5JcHppYkma8/DlclhHFQu86y7GXSA5abTiFB32EAMSfQbjvTZb3xAUaJiUPUGOPYifrWayex8PUjPKsSRtEHpP9x19zLTAYR7rMimNoDdieD6iuW92NhIqq5ll2wPh7Hekma3ptlT6Az2kA1u7WV4iwsXLKXU6tbAJ9ysavyml+MybD3lLJFsn/w7Qw6fT8qSRoYA4kwXS0+X5NmOhyrQ0tMHYTwCpPB6b7Hbfah8Td03GmQJ6/1+kVp8R+za/c1OsIqmGJ3BA/ECDv8A8UBlGWTsQWBbQJESQRJIMwNx1/SreUWNwN50qQLX0xNiL8+Vdye1F4/Nj8FU8wYSNtgAZk+pMx6AnvWlzfw+1nQoRUcxO0yOCdgdwT+tDZdkVm66LeS8rmNAU6kfcyRMBV233FEKBxiM0ErfeU5KHS2kzBQHf3IEfQH7U3bE961OM/Z/cMFH1IBGkLDKFGyqsxHt96ot5BLaFsMxHOrYD3LQKlr03GLH4TnVPEbxBYOk8T2/tXAxaQQokyJPB22meRz+gorxH4axNuCugLMkBpMdRuKSYWwwc6hCjjgz6AUVmS14SqQLid5jYRF+NdMsWgr0Yc6RPTjf1rN4rMdRhW0r2mm+Jym7iLoa/qW0shQAYAHCqSIJPM0VjfDNl7cKvw2EaWg9OQ2/B781fSotUW8uRWImXs4rSQhLMk+ZVO3rBI2PqK2eGxlg2ALQuqDwrByB3IYyAPrSLLclKvFwCJ959B/p9etanGMFUKBA7DipagtgySu1zYymyAFovCkTMxQaWjUipnUNiSkTQ3rKFIJ5FZK5YVXIXijb+akeSgxApqqBtNUT0bVXYukMCOhmvL10RXCXlI2rTNIjZ/ELTwPyqUuKipXuY3eBaVfDCTvzSe95mO1M71pnmuMJlrA70m6rnrPYEHwuBjeiwCNhxTFMP0qt8GwNKepnM8Z3aQKtFWL0t7UPh7JPNHXMMdMIpBPX+tHTptUOJoUttEWaYltRKsR7VblRGk64PuB/atVk/gGzfX+JiPP/ACJAPtL8mvM2yZMKItw2w8zAuysZGlrYIgHvvv3rppRqgBbkSumr30XIgVnK9SM3wy0BZCkAKGmHJ7DnrxXWM8xhR5aIfGH93tW1PGpn6SxMCVkx7Ek0L8WPrU3G1ihCA/eDxNUqdI6Tx8tgTM0Tg8YbLCFJ9q6wqK1xVuOEBI0kjaZ3B+1b2xhrFogC2dRiG+GSDJAnVxG46ii4fhnZQ5ff0ghWIBJ3gWS4rFXhOjQvd/1A61xic2wlg3hs15ILF4QM5A2DtCzG+3Y9qY54zMwTZbWltbXFQoG//WRq3LBoMcRWRuY2xZVrak4gkg/EugECBACLwAN+kb10C1Omt2McophdT/Iff6QnEricRJgWrDiDbZLbyRJLMSdwfLEUot5ZbOkCyGRQx1WvlkueAfNI0fKByfrVqWLuJuDSx1LvJPlUDr2A9q6fLTbQo1saUXSCzAKyfE1OSYGhmmQf9PTqjh65qknTYDaHQratsAfnxh2LyfW1kvctsrg22a4FYyAfhooO2qdyZkkeoFc+JMNZt27Go3GV9dssrADbeGCwNysQOIijMTgYsWRptOQ86SIADAqYg7sNQ9+Npo/AKjWLVjEh2ZgSSRIXSS0M6gBYG3rvT3JI8O8J3NgQfzOZnsvzDEhba4dylq2RrDgEsCxYkM09JHFM7Xix3MX8N8RY+e0dYnfaGgjYDrtNUeKcuui0Hs7oRysEhTw0AkEEREVj8Beu2CDbcr39fU+tT8/lgczeKFRdN3Gf5+Ym7zNMOYU3tBK6tLGYB4B5g9I5pfjvCduyhuXLkAf5FCXx8ZQzt5u+lQeI5ABqm7gkZY1E9YJkT3ihbj+F33P9v1g82iADfPtBcDdV9S76SSFnkTtqBqq7lbW1MDUFPmK76J3XWeBI368iYmqxZZSacYG/aA+JeZ0IGk6Yh1PC3BBJAO/061lHiDVYqMdrQ0qlmPTtM7zyOPXefQGrb7SFP2PNDYmy2qULMvdl0kjkGK8F7etrVFqL4xZh17z1ZlceIWYfzGwIAqpMLrO21L/MxkGPSurr3APKa5apvmQ6exnuL8P3NWodKXuGBg1pMNnulIYSaWYi4DJjmjpswwZ5WPWLWTUK9weFCnc1WhJaKttoWaK2qW6GeYHeGHDipVwsCpU3O9YrVLmtiNhXiWOtGWbQHNEMitxU+q0CAW8OZ2FdXsEwE00QaRVd4bzRF07T2qLLVgj3o1bBjf7UTbQGl+YWJaQ3OxExsOo9ap4XiDfl8zQD1lNCob6dWkS4ARMRG/8AvNJsdj11FgeYlySDpn5Znif6UNm+bEKLerYdAPMegUnvNJUsMxDXBAB2X+/c+9drh6H9NdmbUTt9/edGlT5FyWuTtNjl2OsBdySTuSAxHsPSjA1gglXUkc9CPcHeslauyen/ALtIH3YfrXZwN+Ve2ZPzALB424B/pvv3qStw61CWO56xD0Q51E5mixWJtssGDHFX5e9zTNu9cXzKd50yN19KowVuzdUEmCfmjbSxgkEdwdqLxeFXD21OuQSRsdiOQWHcflXqANAaUY/SbRBTwqfhG2Jwty757rkntwB7Cg7mWKBqj29T0A9ars+Ilfr1iOPsafZHhDeYOdkWdPqeNX9qipUq1eqRUOOp9JLZmY6ukJtZIVwpS2xt3GAJcRIOxgSOBxWMTzreQ4hvgjTb/iiD8WdTfNySdX51uc/zFrcW7OlrxUuEIYgqOZI46+5EVnP3a1fv/u5gvGq+mk6TcCL1bovGxma76rZcbS6iGCk9N/b1lWFy1rNvVbLXWW4HVJAAJBUx6QZj0phm+SuQLpZgqqRdCyzXLfzFY2iTq2HT8qvy7KQMW7BjugXTOwCnaBVuCw5t3rtve4uIuPqaf/SGgD7n25PNYGJmCqSb3nnh7M0W6uGtK/wvh6uCQjt5/hsZOnyyY4k/n7n/AIXtwWSFJPB4J7AH+lB4Xwi9iy9u1d+Kuk6kcQGBkqEcfKfXfgVobbretJ5AXUKwS4QWXpqJE7wDB61rqp3yJlYLfUpuOv3N5gPgNaaHnSeonb1Ijiu3Kj5TPtvTrNbZ+Jp0kyexj6V4MhQqzmVgc/c/8b1K3A0z5cH+IoIh6WizD2p5r3NcLrtuoESpE+vI+4FIcb4sFq5pQrcjiOI7Hsatbx6xBD2V0kH5WOr77HpU603pt7RmhlMAyptL6GIAYgEnaOSDP61o3yj4Qhl5Eg7EEdwRsR6isk+NS40oZnkHYjfqp6ev3rQ+HcwO9u5qKk8H5VPEr2/XiujX4VeIGoGxlVWiKw1Dec3svEbc0RYy6UkimdnK9yZkDv26Vd++BREV8/WZqTFeonIqAobTK37Q0ttxQeHtEHeYNbGzYQncc1Vdw1ovEAUJq2UQGYDERPkRaCNq4/6IVkzvWixV9VhRVcgiSamas58KxZqNtEaZdtua9psL6VKjLesC8UsxO4rrDZgeIiKLNkW522qu6EZZXmuzy1O0tNNTtA7ueFjpgzV7Lc0zNV4XEopl1p5bGpdYHlid+3tRDgi/lF5ooA7SvKbEgNcBjqoME+xO1FZjnWV2dmsXCx4ALFj3IAY+v5VXeuxsdhWZz3GOAyLIPKiNQY8r9x04pvCAk6NKm2c7/wC4VFNeLCZbxZ4kt375azbeypjYkTsqoNlAAG09Tud6DwC/iGo94Jj7Vzi7jsYuIFbuV0n0mf7UOqFOe34ee24n7VZr7x6iPMNaLyQTAYD52HOw2M06vZS1qGS5cXgglhtv6jf69qx9vEebmesqTNaXK77MrMHLckqTxO2/cbDcisJNsQmGLiNRh2Ygh9FwHngNsAAQevr/AGFTHpdunQWA0yCAIJ2jtxSVseSdtvStxkOSXL1tbnxAkjquqYkTyOn6VOAxPhEUHIN4J4S8O6rv8Vg6gdiIPYnrtFfTMCqgQsQOKymVacO1xLriQ0yB8wO4gc9x9DWps4lZWCPNuBwSBEkDsNvzFddKelAAP/YVQEiWWbEs6trad9RAAhp/hqV32A+/NIcR4cs4O4cTatsXI0BFk+ZiF1mTwByfetIFYnZgBHbeZ5k7cdIpd4rzpMNh7l1zEKdI6luAI94oRcGLR2BsOu4mIs52Xzh4+S2nwyAdpJUN/wDI/amaZkUi6h3LNsfxKWOx/X0r574KxQNy8zndl566i4aZ7yK0l7O0t7Jp24J3+oB2nnepanFU6Xm+U1nVd5vcvK3St220DSUZDJA3DRpmBtO/qKKxOX/ECMhNpwVMgCdIO9sgbEETsdq+RX/HVxLmtDcLCJP4SOgM7R7U5wv7ZFFubqHVx5RIJHMU6hW5y3295q6myD8/zM+i4rCBjOw2pPnmKt2rBY3dKjqhB39oNYjE/tia4GVLUbcsQPeJmss/iIvMgyTPJA9oHp1ppdaYve59IaUwmSflKsdDX2f+YyC0IT6x9Ofzq65hmQExwekdtuu/vS98eo0nRbDBj/MNt4J0wZ45qfEZxIYKNh83XvBkxFSayTcx+oGTFW9R1L8w+h2/WmmW47UBMhl56bT0iNj/AJNKDcff5XI9f+R9q8t53DAlQrDrEg+h246U6nWKTyVShn0jBN8e387Sn4dQPTadp77GhXuOJqvI87sPaEMlp/xW9hJP4rbDZgfXccV1m1xl4rj8Y1R3Jbbpm9pBXZmYk7dIxw2boBvzS7E3S1wEdaAwoVpZtopjl2JVmjtUYGMyRsCd4uyV3Mmh2xRBAI2NM8U/820UvzC0XtyOlJNMAm0TDVS2RM1KztmyxA3NSleGZcTX4u6jKazr22HA2muWxLMpgEEV1b1qJY7VfT101zLEUrE2bYgkxxTTKPFegfDc6gR/k96Et5I152JMA8V1h/BZVtU11KHF8nMrSpy8zSW76XOZ36g/3qu/hmQSrT6daVLZe28KCR2nf6TTBMeBsdmA4Iiuko4XiFuAL/Iyv9KoLiA5xn98WioW2doPxCTt/wBsb/nWLyvMvNodAxJECON59/X6Vt8Rb/eIVFkTBJ6exoDHJaw82LQIvNGpyh+UncK3tI7DepP6NaZOnrECkEay9ZncVlNrVCMRvBGxAJ6SOux2pjk2DLajaAi3tI3I233pjgspUghUZkt21fQNyzljvMAHj8um9OMg0pYuLZIcOWYxCsnTSVHUxtwIBNEOH6GPIsLRDbyfW2qdh8w6kzBA+v5U/fMryJ5QQqjoCRA/SmOV+ElVQ/xyusatMalBbzH9aKxOEezGoShG11N19mHI+9RuKlI3AuJE/hPeLjjjsGAkjyMR050zyOo+tW3sYRdTEM7M6H5VjTo/lXb1+vapfvW2HMEf4P8AmvbWH1CNo7+vrQpxzAWG9/n6QVrkQvMf2lQ4FoACPxz19h0/pXzzx1nl29dUNc1oVVxAiGMhlInowMehB61qsxyNHBVtn5VunoD139OK+dZ07KxRuQYI9RRLxdSo1th2m8ztgRlgr3kCp5Z3PevcdiQqExJ7kjbvA7/nRHgeyLl8hwCotPM+ulJ+5qnxt8JLiKu4A4HGqTJ9TEfbvQIqBiCLkzU0A5GZnbuILdyfqdvWTNcsCsff+tXX8WoTSnHMxB36H2qskMNzT9Rjxj3lRckzEUVavJt05qq0oc6RXK4Yl4WG67VoMxibTr90lp/DzJ696utGPMAYnY/78GmdrLGt/CLSFuoSNuqkyv6UwyrGqxVWS2SQCuoLLDcR21DtsTRAEm0coAF4ms2SwJVZj35/4H3qJlVy64kAb/5xvWxfFj5QB2g7R+YrvAWVD6yBtXqtGsqkrYwKqtpJUCdZb4TsqolVJ9VB3+s0XiMMLalYEdAOKPwl3WCRtS7OL0kLNcHnVDgzlCo2xiNru5qWWjzKdxXmPtQapw14KKCxteLses7x2aM+zdKtwmZsbYWgMRb1NNWWLnlg0w+WetYTS2MB5RUpXazNgAJqVHoMXGd3NLVuSIP3roj4oB6VVl/h221sb+tQYgWTp6CuxpANzLwtjeH4S6imK6xWObhRz32/WlWPzBSkoPNyD0G9W5D40VGHxkBEwTEke3UGujS4Ba6amJB/iUrw/MXUYxweV3X5Qyep2FG2fBLt/wCq0g9DED+tEP8AtIwikeV9jIgkekEdf0oC/wDtNVi2i2zA9HPlHsAJ37Gaqp8ClE3A+ZvPLQZcgWlGamybZsWnMqwFxk28o5RWHVjA/wDLoKUq6tds2mVNIkBZ7CBux80TP6Cur2PJ3hVnhVGlRPMAfrzQuAxos3viONUCFXjzHfVx6RRAl3ssYt2NljrL7y3UdbdxbV0+bWxB0qHCkrBgCFO0wJ9TSq/f+JcOjSpaAxSQDBJn7n86ExOPBdjItq7bmIAHMNpHSis3tJhnQIdQZAxY8yCPN6AzEelNfwZG8cw0G43MbnMtKRqgKIHsKbZR4lS9Za28EjYj0Pyn/O1YO5mU87+9BpjCH1Jt0MGJHap9PhJaIFK65mhxWC7GCDAPcT1rzA5s1u5ofnjf7f8ANJ7mYXLo+b4aLxoE7iNpPLb9TFCXMXqKi4x32DbTP/NcQ8IwvbaTHhzYmb9sUrDUP9/avmHim5qxVw+o/QVo8JmrWTpudaRYrKbuKxTlLbBWfYkEbek80/hqZZ72zBSmxNrRn+z0LrvMx4tgAepaf6VPFWTi9oKGX38sHrHYbcCvo/hbwBYsIGKkkgTqJP8AtXuOzSwq3NFkhV21KqND/wCoIxOnjcjvVo4U6ywMaqEsdOZ8csZGUEXQQxMKuxn6DersX4fTSukGY3E9ZP2iK12Cw7fEu3WQaoYJ5tUMEDEpqaCN+I69N6bN4ZC2jG5RVkyG1HTPE7byIphoEdZU1MKADPjt9dDlR0796uymfiqd+ZPsNyK02aZcpvgPathYHnUxEkgFjMTsdvTanuX+F/3ca/hysTq526GlsjDEU6FDmFtg/j4a0gG6YmDG/lImfbaDSXNMnKqxKoVRjEbaWmdIiC3A29djROGxZW7KsRDSCpjbVxt3G31rQZwbd248Nqi2zDS0DSSUjzQo6g/Srnp9e8pKlSOxlGX3reIK23KjEaJMA6SDvAPB2PHvVeLyS9h3JC6kPQSY7x6V5ayy3etBZgiCNz9NxuD0kffinHh7MsQoa3eK3VBOkExd0gdJ2f8AP61NQrrzCmzDp9u4k6PpJA3HQ/SJHxGxIOk/Ss5j8XcmZk19Kzbwml5daq1tiAex3EwRxPtWNfJCrkNyP06Gp/8AkKam1QL7xdfS3iAz1mZNy6RqYc1YuCLRvE05Im7oI8tDZhhStyF46VzMZJxJ7C2YI1hhsASamHtmPMIp7kqlD5xP9qpz3HozEARXjp04gsRa4ilnUdalDG2O9e0mwk1o7weKcEAyAOaKxF0MDoGr6/3oL4zCVddu9M8FjbSpvFXa+XZgLy7VoyMxJiSGO0qeoO4+kbihjYYH/P16im+M8xlNp7VXby0gV0V/5AEeJZcte4yItWyWMQPcdPpTDBYDSCT9amKsIiFmPG5MkcexpM/iB7jC3h152BI6nsD+po+fzR4YupULCwjwbkdZ6f0o7/o7M1tGUeYPqM+bkFV/QT70X4WyZ0Q/EIa6Z3O8HkL7egr3IMIovfFuNNx3u6SCYZVhSY46MfSaIJo94sHTcjeVZbiMMrhLihbiHT5QSmq4T5PU+TcxFL/FeKR5KENAK7dCOR7imGHyYNiGcMAq3GuaRyGJ1LJjcQze2r1pZ4vw4+G5AjTv7knUTt33oxk/CMBXWD6TL/vB55237elX4ZwQAdhPmPXpx60C+ILEAkRpjgDYCuXxkbCO2+/5AVKW7zRk3jW/jgdhsBt6R7d6X3wCd9+3eubQLESYHov+9aDw7aS7iFRVhR0O7E9yf6V5BrNo0R/4LyI3fPeU7ARP6+9bfM7eHsWyzstsxtuAx/7fXt60RlGHVdhOw7bfU1k/G/7RLdrSttEuOp+YgGD1KyDAqwKB6CT31NnYRpiExOIQG85sYXTJCn+LcBjSjRtuNtv60rGPS3IGGtBOiAAGBuupupkA1nfDniS9i71x7zkwBpXoJJ4+grYW8q+IrXIbQqmNMamP+mdvqaU76j4IL1L2C4HpOsdjhewocJ8NgRrRgCULGFbcHcSG47Ufew6/umomSrA9UDMvkUGeh295kDegf39bd3QLhfVAIILAMFP4l2B2BPTjuKKxdkphrNu4VDs8yBC6p1wB6gU0YsI0YsNszPYnJSLZK6HBLBEMC2wMwDyTBlu5I3imj54i2bVrEBEuOkDSfLqG3H4RxHrI90fie95LIGsS1x5AdVAOwBk7b8CN/SaWYLPGWEabg4htzHOxPbtQ6gTa/wB5reLB+xleOtBboZSGQkjboRAKnsRIP1p9k+IQJdmGbTKahO8HUAOTwpj0FCC8uILWTYZHZpt3lErMbfFjcAiAeY56Uus3CpIYQw6f1HQj1FVrZ10yoDWljBbfiRkJg6fdZJ9+v9qMw3ibVs4BXvBEfnt+lIc5wJ1B02DGCB35nfod/wAqXG5EhiQeJ2+s1xuI4VC51jPeSVaKkm4zPreBx7fDm1eYD1OpfYg7j2mlOa4i8x82knjUD0/Ksfkly7uFuFRHedX02/Om8YggE/L96QlWtSBQtqHqLyZWencb+8uzBgFkcjtQlu5qgzJpgqDYd+aHxWUBYZKg5baMRGg2l9ldRG+4pLn7Q2wprZJVhNF4nCK/IqWjfWS0nW1/FPn7lp4Ne1tf+lr/AC1K6HMHaMxCcYBcEKK5wvhxT5iTsOOlNsHhwDReItrpIFTpxQ1bYhLUAMQYTBAEsNwKAzrPRbBOhzvExCz/ANxplh7gtqVonLMLrXmq1te+4lWu+0+a4/OHvwCIUHgHae5PU088F4VRdDtz+Ec+YyOB2/vRGd+DQrF1gT76Se+24NNssOEwCE7PfYfKCSRx5ZPHNdXhgCdQGBGICczUYiwi2LhZ1SVYayN5Ign/AG9KwuIzIfGDpsiIUtqIACnlj/qPNUtm1zGOz3DFtDATpP8AtSu/igWOkT/nXpVo0gajKKdMKLtmfQ/D+KVrDPwCd9x+FVX8oUVlvFeZ27qBbbTPMd5H25pSuJvlPhqxW2eZ2NT9yRVJaSAN+v2pNSqLeEbwGABuJ1hvCYvqD8e3b9H2Hsd67xfg6zYGp8Xbdh8qW/MS3Qeg7ml+KxYUKLYBn6mKmGtlyDEyTB3nY77AbAVCczFTuZzfMLttRXhDNLdrEBrpOnmR33j70FmqSfKJA2JEkAjvQtvCNPyM3pBAo6TaLGeuQZ9Rzn9oSG06WJB0EknsFJjbuf1r5tZwN7FPCKWJO56fU04yDKGviGBVTz6jggR9a+n5Dk1u2oFtQvBJjp71SwNSxbA7QagH+oB4O/Z8mHXU/nYgEg/LO8bfWjPE/iIKTh2LWlYAC6sEzyykcgaY39a1AK2rZZjsoJJ6AAViMIGu3L9/4asjiUKmWaJWIbiYokA36QaNiSzbDaX4TKVZ5t3A1p51Q0gwAAFjYAEdKs8VZo1tVtaE0adIdmIOvbSRA22ncUAbSC5h0Aa0wAYKvAHJVmGx3/OmGMy+5fxAJYqiA7D8RII37EczXtVt4eoBgWOJRkuGuXVxHxiGtsdKKG1aQAQd+h49ZrLYPJGTEFG3gNHeOje1aTIMvOFN4AvcJuAtqnZD+ISIZuZiqUxIu4wDgAGfUdIrFphm1EbTQBzCfzaMMjwIdlYsUMRI49JB5rvNcoRg9u6Br5U9p/EhEHSTuR3mqcRcKP5dUKenBiYHqCAaF8avfKWbyCUSQ+gjWFZtLH2mOnM1q+Dc4i0uDvaB38EqgDSBA/DyCPWvn+d2NLE/ESJ+UmSPpFfQDirZRlVywYSrNz6qT/NtR/hvwphlQYghWa4CS1zcA8EKDt6UdZCyi0dUvpzMBkfh25oFxjondQo80dCZ49qcDEXgul/N6gRI9R39q22MzfD250+c9Y4+pqjCLbZRwf8AOK4/GEUQM3MhqOEmUuK7QACDXaZbe0k6vpT3M7DIwuIAY6UJaxBeSfL6VMjBxcTQ4YXEzdq+xYh9jTz91KqGD/Sg3tAsTyZpnbwkqCaS6KpvFVAq5lKZooEEb1K7Npa8r39R6RfOHaEY3G6IPeqbeZaiKQY/MSVBY7U5yIBh6VgoqDtHcpZzmj+cbc/emWCw5URHPTgSaKOFVhMccGl2aZwANA5Iq7h6Fmva9+kJVu2IyzrLHKhZQqOob8RiPWsfissDnRIInpEA+h5n1FX4YuSfM2/YkfpRlrCohDMwGn7T0rsrRXt8JYqBftArfh0kcmDuQOp4mgccP3fyraYgcmNt+AD3mK0uJzoKv8NGf1AgT7nahTev3F/Cg9PMfzOwNJq11pCzED0gmqV820zNu4Un4oCme8z6j0qtLdtnLqzavWdMxtI7VVnOAbWSr/E/zjtQOHtXCRCsJ+lStVDbQGftGFrC/M7NrYQCqCAJ+m9PMswumwC5CydjIB0kxq/zvQFrBtbUrBJZgGO89ITcQeu9OMTb0sJBjT8MDYyYmZ5FPprcZjQcZiPHAjWbe3SFTcrwpIPs32ozKsO10otwwCOnU+p6e1WYtVRg7sVkgRJIJiIiKmT22s3Qxb4iTseSCT24o0AL2hBr4m9y7BpbUKIA+/pT3CDeOnbv3pP/ANTsqF1sFJ3APJ47U7wNxW3HsD361SUsNpOykC5h12wHQqdwRBHodq+eY3C4q3iALCFLcraCkAro/n23gSTBr6FDBgBup5M7iBtG2+9Ls7zAWxC/O3H+kcFoPvSNei56QKdQ079bxO2JT4y2+WA8zDYaomAKvwONFy8yDbRuI/FyGn0G1Jw1sOGO2gMzH6GD6kmfvSIeJfhXRcWSQxJB6gmSPvU4qrpDdzBsLTQ4vxdaGIazp8qnTccmAsjY+0jSZ70gx91bd0XUMgGRG4IjuOlOMwyvDvh3xlpSxZGLKDs2oAMrD05+9BY7JS1pbibKbakJtABAPTryKtFhYiVjQLFfYwuzmiXbavI1EhT/ANwE/rIp5lS60dGAIIIJjoTMfofpXyq7buJxIEz6TT/JfGTWhDzEKPXmCaayhtob0bjwS64NBJRRrBMoQCrd1IO09j03HaCWLtZLaVUHcATG4Hfj2qgA4g3HXf8AFzEAcsPWictzcQbdyCO44n+Yeh7VFWRmplE6f4gWJW3aIHukAz1ovIc3RRpO1V4lbevmRQF/LAQWttv2rh1ArCxkdRbjM2tvGKw5ofGqixHWsjg7l22Bqk0wuZhrG1RsDSuBJcpGN9EBFFPeAXmsxi8W4Iog3WurpBj1pR1A3O0A3JtGjYhe4qUmXIX/AP6fpXtUaafeHy07xVgt133261rckX+DUqV0esrjfEHyD2NY/En/API+le1Kuo/9ghUvMJbdY/EjpI26Vbj7QFwwB06elSpXRPm+Es6fCeOxCH6UpxmIbUBqaO0mKlSuTRANQydBmd3hsPb+lEeH0BWSN5O/XnvUqUdLZpn7DK711vjWxJj95Yc9AFgUfYEi4TuRdeD1HtUqVX0jf2xdjhK4ed/4n9Gpll1sfAQwJ+Kd49TXlSpWP6q/3D6wP3D3+8CxDEsxJkjiem/SjsBinCbOw3HU96lSu7T8zTor1+E+uZexNpSTJgbmsb4jY/vT7/hX9DUqVxOK8jfnWcYbmZrFOfhX9z8yf1rMYk7n2qVKkrbU/aefdZrf2X3mNu6CSRJ2JJHFNMkuH4eFEmCLwInYgTAI9KlSu0nlHsP8Szv+dDBc1tjTwOv6ms58IEiQD5u3vXtSvVPIfaEu0YYZiLF6DH8N/wD6tQk+dvp+gqVKRR6e8Gl9YabQ1AwJ0np7UqwSjW23WpUrn8cP1jEcR5o3wSCTsKWY0Q+21SpXGqeaQPvA7h5o7BnyVKleE1ZQbp7n868qVKC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054" name="AutoShape 6" descr="data:image/jpeg;base64,/9j/4AAQSkZJRgABAQAAAQABAAD/2wCEAAkGBhMSERUUExQVFRUWFxgYGBcXGRgYFxoUFxcVFBUUFxgXHCYfHBojHBcUHy8gJCcpLCwsGB8xNTAqNSYrLCkBCQoKDgwOGg8PGiwiHyUqLCwsLCksLCwsLCwsLCwsLCwsLCwsLCwsLCwsLCwsLCw0LSwsLSwsLCwsNCwsLCwsLP/AABEIAMIBAwMBIgACEQEDEQH/xAAbAAACAwEBAQAAAAAAAAAAAAAEBQADBgIBB//EAD4QAAIBAgUCBAQDBwMDBAMAAAECEQADBAUSITFBUQYiYXETMoGhQpGxBxQjUsHR8GLh8RVykjOCorIkQ1P/xAAaAQADAQEBAQAAAAAAAAAAAAACAwQBBQAG/8QAMhEAAgEDAgQEBQMEAwAAAAAAAQIAAxEhEjEEE0FRIjJhcYGRwdHwI0KhFHKx4QUz8f/aAAwDAQACEQMRAD8ATC4A1PcrIYb0gCQaPsvtttXFRyvS8WYXj1AJHSs+MKWfarcyxLDrReWWSlvUetaviBsLT2wnN6zpSOtA27frTK+NW5qnBYKX9KWiG8yKcfbYx9KaNZChJ4qnMLJ1laNxRBRAfSrmFhGnaFWyC0Dirf3ZRyKCwpAeRTnE3gwG29TKqtltxFQfE3YXyjelT5mT5TzTy6pC8UgxmH82oc0qqQuxm2h+HctFI8zxOi7t1ptgcSCwBrzOsvB3Ar1OodrQgJzkmJnjYmrsDbb4zQd/SlmAvjVHEU1y+2dRZdzVFI9GhGKc4dviBZPzCtDgXKqJ7Usu2v4kvzNM2sjbfpQM41G3SZPbV8FvrUz3MAUihLMBmoPFXZ2IpjV8YnrZldi7A4rjEXBFErp0jaqcZgyomoy+sz15bgbgq+6nlMUJlyHrR2InSaQyHVM6wCxbMelFYC9HWuZi1UwVgAT3qguLZm3naYo/Gk04u3wwk9Kz9l/4hpk0kb05ajDwieMI/fCRSTPbUJvyaYYttAEUvzhy9umhsZmgRBiT5QKPwlohaB+YqDTa28COlPUxglZapXj2N+tSvZnry92hor34xBqn96hp5oy9pdJ4NReEC5MQYrx+Ik09CxZWsxcuAuN6b3rxKc1uvw2njD9WqKJsZew8wP0pXYJ00wsY5tPNeV1PngGZ7NsWwc96OwV3WV1dKT5hfLXjNHZQ3mNNfYWjrYmgtook1RfLc101wKoom4VZNuaQxJMGX28wlQKW45hNEWrcUFiV33pZG956B3Whgw6UamY6136VU1pR70JetFRI4qiltNErw1zztTjJcYASDWcy+7uxplYeCNx5uP8AenBTe67w9JO0PxN0fE9Joh74I2pPetHUfNMc129yFqOorIbsN5jKRvCbdwbnrVLYoDkVRhbs7V3dTzUJ7QYTMxXOZXTsKsc7CgWclpPFAq5xPWhuEuwJNX4rGgWzQYuhlgVVet+SDRLSJOZ60hxHkouyfIIoFmhQKZW1i3NUcobiaRaC22hiaJOKNVWkkTRj2AIpop3zNlGLxB0QaBxVzyU3zHBAoN6AzPL2S3MbEUwUiJ6Z3BSSSaNsXDNVYVhxRJt8UUOW3MwE1KAv4MljvUrdbd4uXNbI3qy/dItmqMU5AFdO0pXP+EGJLBOr60/sCSATzSgqOe1GYa4SQRTXGpgbTTNFcwmmI4qWrRPIgVQt4mJppdug29u1ZoQ5MEiYjNwFv7Gj8sHbrSrNX/iGe9d28we3p0qp9STt7gDb86doLLYRyi4tNUh3E8URib4Gy1l8PnLXWCMRJ2gIw37btWis+G7/ADBA26qv5Rz1o04XHjMMUh+4y1MSOtBYhyx26URjMmdT82pSed9QhZmR67flvXmEwrJIYQYnfqDwaRU4bSbg4i3p2FwZTg1DmDRt7A+X86pwZ0vJ4onxDiFFh2U8Kf0NOpAacRYmJGPQtcRdRInZQdwJncdABJoXC5sqFZ1Fd947zHryRSkYRwQ3HYj7gHvRTglI/PaqNQXE6dKnjMJGeXCx83HQenQz0mi8vzu4xIeGUkjywPynp96WYRN2MbNIM+pB2/L9aYjI/h2ReD6WkQI2PmgD139KWXU4aHVQEDAmlyi0Cff/AJoy8iqaW4XEsyi5AUncgcT3A7Hn61G1HmpKlNTOay2McvbBURSrFiJoj45WBzQ2Mk8dwD6auJ94rFpnVPKpJnmBucCjMaQBQ5zBbKz3Ow3DN0MD6HzHb0oG/mweYW5uTERx05B3q00bjeNNEwzaFou9d0iPSsq1647BAzgnoWVR+Yg1pbmWrbsKBEgCT/MY3YzvSnp2xeAyWkt3oHpRwuh4ApdhnlQKZ5TaUvuaFqoprAOIbmN1fgjuKrzvP7TYVVHMCiM1FrQRWDx13WYXgGnUuI1iCMwnDoCa6vX9Nc4IRXZXUQI3Jge9YY0wR8x34NSmFzInn5fvUoOSYuBTrMV7bWNUniuEaWMUuzHFFdgealQXa0wbznEXd9qdZKwCb1m7Pmp/gTpt02tgWEIxncviIFXWL3liaV4Z9Rmj7VuWjvSGVjiCRM3mluXMb0ux+HvwIOpD/IGgejdQfeth+7WvNKgmd5k8dh02plYzGyimFCk/yiAfy/Su/R4I6QSRtOnS4Y2BM+ZIHTeCDPzH/em2E8TMCPiKTEbqSDHE6eOnSK1uKS1eEMgY7dwfeRXo8N4YWz/DRed5JcHppYkma8/DlclhHFQu86y7GXSA5abTiFB32EAMSfQbjvTZb3xAUaJiUPUGOPYifrWayex8PUjPKsSRtEHpP9x19zLTAYR7rMimNoDdieD6iuW92NhIqq5ll2wPh7Hekma3ptlT6Az2kA1u7WV4iwsXLKXU6tbAJ9ysavyml+MybD3lLJFsn/w7Qw6fT8qSRoYA4kwXS0+X5NmOhyrQ0tMHYTwCpPB6b7Hbfah8Td03GmQJ6/1+kVp8R+za/c1OsIqmGJ3BA/ECDv8A8UBlGWTsQWBbQJESQRJIMwNx1/SreUWNwN50qQLX0xNiL8+Vdye1F4/Nj8FU8wYSNtgAZk+pMx6AnvWlzfw+1nQoRUcxO0yOCdgdwT+tDZdkVm66LeS8rmNAU6kfcyRMBV233FEKBxiM0ErfeU5KHS2kzBQHf3IEfQH7U3bE961OM/Z/cMFH1IBGkLDKFGyqsxHt96ot5BLaFsMxHOrYD3LQKlr03GLH4TnVPEbxBYOk8T2/tXAxaQQokyJPB22meRz+gorxH4axNuCugLMkBpMdRuKSYWwwc6hCjjgz6AUVmS14SqQLid5jYRF+NdMsWgr0Yc6RPTjf1rN4rMdRhW0r2mm+Jym7iLoa/qW0shQAYAHCqSIJPM0VjfDNl7cKvw2EaWg9OQ2/B781fSotUW8uRWImXs4rSQhLMk+ZVO3rBI2PqK2eGxlg2ALQuqDwrByB3IYyAPrSLLclKvFwCJ959B/p9etanGMFUKBA7DipagtgySu1zYymyAFovCkTMxQaWjUipnUNiSkTQ3rKFIJ5FZK5YVXIXijb+akeSgxApqqBtNUT0bVXYukMCOhmvL10RXCXlI2rTNIjZ/ELTwPyqUuKipXuY3eBaVfDCTvzSe95mO1M71pnmuMJlrA70m6rnrPYEHwuBjeiwCNhxTFMP0qt8GwNKepnM8Z3aQKtFWL0t7UPh7JPNHXMMdMIpBPX+tHTptUOJoUttEWaYltRKsR7VblRGk64PuB/atVk/gGzfX+JiPP/ACJAPtL8mvM2yZMKItw2w8zAuysZGlrYIgHvvv3rppRqgBbkSumr30XIgVnK9SM3wy0BZCkAKGmHJ7DnrxXWM8xhR5aIfGH93tW1PGpn6SxMCVkx7Ek0L8WPrU3G1ihCA/eDxNUqdI6Tx8tgTM0Tg8YbLCFJ9q6wqK1xVuOEBI0kjaZ3B+1b2xhrFogC2dRiG+GSDJAnVxG46ii4fhnZQ5ff0ghWIBJ3gWS4rFXhOjQvd/1A61xic2wlg3hs15ILF4QM5A2DtCzG+3Y9qY54zMwTZbWltbXFQoG//WRq3LBoMcRWRuY2xZVrak4gkg/EugECBACLwAN+kb10C1Omt2McophdT/Iff6QnEricRJgWrDiDbZLbyRJLMSdwfLEUot5ZbOkCyGRQx1WvlkueAfNI0fKByfrVqWLuJuDSx1LvJPlUDr2A9q6fLTbQo1saUXSCzAKyfE1OSYGhmmQf9PTqjh65qknTYDaHQratsAfnxh2LyfW1kvctsrg22a4FYyAfhooO2qdyZkkeoFc+JMNZt27Go3GV9dssrADbeGCwNysQOIijMTgYsWRptOQ86SIADAqYg7sNQ9+Npo/AKjWLVjEh2ZgSSRIXSS0M6gBYG3rvT3JI8O8J3NgQfzOZnsvzDEhba4dylq2RrDgEsCxYkM09JHFM7Xix3MX8N8RY+e0dYnfaGgjYDrtNUeKcuui0Hs7oRysEhTw0AkEEREVj8Beu2CDbcr39fU+tT8/lgczeKFRdN3Gf5+Ym7zNMOYU3tBK6tLGYB4B5g9I5pfjvCduyhuXLkAf5FCXx8ZQzt5u+lQeI5ABqm7gkZY1E9YJkT3ihbj+F33P9v1g82iADfPtBcDdV9S76SSFnkTtqBqq7lbW1MDUFPmK76J3XWeBI368iYmqxZZSacYG/aA+JeZ0IGk6Yh1PC3BBJAO/061lHiDVYqMdrQ0qlmPTtM7zyOPXefQGrb7SFP2PNDYmy2qULMvdl0kjkGK8F7etrVFqL4xZh17z1ZlceIWYfzGwIAqpMLrO21L/MxkGPSurr3APKa5apvmQ6exnuL8P3NWodKXuGBg1pMNnulIYSaWYi4DJjmjpswwZ5WPWLWTUK9weFCnc1WhJaKttoWaK2qW6GeYHeGHDipVwsCpU3O9YrVLmtiNhXiWOtGWbQHNEMitxU+q0CAW8OZ2FdXsEwE00QaRVd4bzRF07T2qLLVgj3o1bBjf7UTbQGl+YWJaQ3OxExsOo9ap4XiDfl8zQD1lNCob6dWkS4ARMRG/8AvNJsdj11FgeYlySDpn5Znif6UNm+bEKLerYdAPMegUnvNJUsMxDXBAB2X+/c+9drh6H9NdmbUTt9/edGlT5FyWuTtNjl2OsBdySTuSAxHsPSjA1gglXUkc9CPcHeslauyen/ALtIH3YfrXZwN+Ve2ZPzALB424B/pvv3qStw61CWO56xD0Q51E5mixWJtssGDHFX5e9zTNu9cXzKd50yN19KowVuzdUEmCfmjbSxgkEdwdqLxeFXD21OuQSRsdiOQWHcflXqANAaUY/SbRBTwqfhG2Jwty757rkntwB7Cg7mWKBqj29T0A9ars+Ilfr1iOPsafZHhDeYOdkWdPqeNX9qipUq1eqRUOOp9JLZmY6ukJtZIVwpS2xt3GAJcRIOxgSOBxWMTzreQ4hvgjTb/iiD8WdTfNySdX51uc/zFrcW7OlrxUuEIYgqOZI46+5EVnP3a1fv/u5gvGq+mk6TcCL1bovGxma76rZcbS6iGCk9N/b1lWFy1rNvVbLXWW4HVJAAJBUx6QZj0phm+SuQLpZgqqRdCyzXLfzFY2iTq2HT8qvy7KQMW7BjugXTOwCnaBVuCw5t3rtve4uIuPqaf/SGgD7n25PNYGJmCqSb3nnh7M0W6uGtK/wvh6uCQjt5/hsZOnyyY4k/n7n/AIXtwWSFJPB4J7AH+lB4Xwi9iy9u1d+Kuk6kcQGBkqEcfKfXfgVobbretJ5AXUKwS4QWXpqJE7wDB61rqp3yJlYLfUpuOv3N5gPgNaaHnSeonb1Ijiu3Kj5TPtvTrNbZ+Jp0kyexj6V4MhQqzmVgc/c/8b1K3A0z5cH+IoIh6WizD2p5r3NcLrtuoESpE+vI+4FIcb4sFq5pQrcjiOI7Hsatbx6xBD2V0kH5WOr77HpU603pt7RmhlMAyptL6GIAYgEnaOSDP61o3yj4Qhl5Eg7EEdwRsR6isk+NS40oZnkHYjfqp6ev3rQ+HcwO9u5qKk8H5VPEr2/XiujX4VeIGoGxlVWiKw1Dec3svEbc0RYy6UkimdnK9yZkDv26Vd++BREV8/WZqTFeonIqAobTK37Q0ttxQeHtEHeYNbGzYQncc1Vdw1ovEAUJq2UQGYDERPkRaCNq4/6IVkzvWixV9VhRVcgiSamas58KxZqNtEaZdtua9psL6VKjLesC8UsxO4rrDZgeIiKLNkW522qu6EZZXmuzy1O0tNNTtA7ueFjpgzV7Lc0zNV4XEopl1p5bGpdYHlid+3tRDgi/lF5ooA7SvKbEgNcBjqoME+xO1FZjnWV2dmsXCx4ALFj3IAY+v5VXeuxsdhWZz3GOAyLIPKiNQY8r9x04pvCAk6NKm2c7/wC4VFNeLCZbxZ4kt375azbeypjYkTsqoNlAAG09Tud6DwC/iGo94Jj7Vzi7jsYuIFbuV0n0mf7UOqFOe34ee24n7VZr7x6iPMNaLyQTAYD52HOw2M06vZS1qGS5cXgglhtv6jf69qx9vEebmesqTNaXK77MrMHLckqTxO2/cbDcisJNsQmGLiNRh2Ygh9FwHngNsAAQevr/AGFTHpdunQWA0yCAIJ2jtxSVseSdtvStxkOSXL1tbnxAkjquqYkTyOn6VOAxPhEUHIN4J4S8O6rv8Vg6gdiIPYnrtFfTMCqgQsQOKymVacO1xLriQ0yB8wO4gc9x9DWps4lZWCPNuBwSBEkDsNvzFddKelAAP/YVQEiWWbEs6trad9RAAhp/hqV32A+/NIcR4cs4O4cTatsXI0BFk+ZiF1mTwByfetIFYnZgBHbeZ5k7cdIpd4rzpMNh7l1zEKdI6luAI94oRcGLR2BsOu4mIs52Xzh4+S2nwyAdpJUN/wDI/amaZkUi6h3LNsfxKWOx/X0r574KxQNy8zndl566i4aZ7yK0l7O0t7Jp24J3+oB2nnepanFU6Xm+U1nVd5vcvK3St220DSUZDJA3DRpmBtO/qKKxOX/ECMhNpwVMgCdIO9sgbEETsdq+RX/HVxLmtDcLCJP4SOgM7R7U5wv7ZFFubqHVx5RIJHMU6hW5y3295q6myD8/zM+i4rCBjOw2pPnmKt2rBY3dKjqhB39oNYjE/tia4GVLUbcsQPeJmss/iIvMgyTPJA9oHp1ppdaYve59IaUwmSflKsdDX2f+YyC0IT6x9Ofzq65hmQExwekdtuu/vS98eo0nRbDBj/MNt4J0wZ45qfEZxIYKNh83XvBkxFSayTcx+oGTFW9R1L8w+h2/WmmW47UBMhl56bT0iNj/AJNKDcff5XI9f+R9q8t53DAlQrDrEg+h246U6nWKTyVShn0jBN8e387Sn4dQPTadp77GhXuOJqvI87sPaEMlp/xW9hJP4rbDZgfXccV1m1xl4rj8Y1R3Jbbpm9pBXZmYk7dIxw2boBvzS7E3S1wEdaAwoVpZtopjl2JVmjtUYGMyRsCd4uyV3Mmh2xRBAI2NM8U/820UvzC0XtyOlJNMAm0TDVS2RM1KztmyxA3NSleGZcTX4u6jKazr22HA2muWxLMpgEEV1b1qJY7VfT101zLEUrE2bYgkxxTTKPFegfDc6gR/k96Et5I152JMA8V1h/BZVtU11KHF8nMrSpy8zSW76XOZ36g/3qu/hmQSrT6daVLZe28KCR2nf6TTBMeBsdmA4Iiuko4XiFuAL/Iyv9KoLiA5xn98WioW2doPxCTt/wBsb/nWLyvMvNodAxJECON59/X6Vt8Rb/eIVFkTBJ6exoDHJaw82LQIvNGpyh+UncK3tI7DepP6NaZOnrECkEay9ZncVlNrVCMRvBGxAJ6SOux2pjk2DLajaAi3tI3I233pjgspUghUZkt21fQNyzljvMAHj8um9OMg0pYuLZIcOWYxCsnTSVHUxtwIBNEOH6GPIsLRDbyfW2qdh8w6kzBA+v5U/fMryJ5QQqjoCRA/SmOV+ElVQ/xyusatMalBbzH9aKxOEezGoShG11N19mHI+9RuKlI3AuJE/hPeLjjjsGAkjyMR050zyOo+tW3sYRdTEM7M6H5VjTo/lXb1+vapfvW2HMEf4P8AmvbWH1CNo7+vrQpxzAWG9/n6QVrkQvMf2lQ4FoACPxz19h0/pXzzx1nl29dUNc1oVVxAiGMhlInowMehB61qsxyNHBVtn5VunoD139OK+dZ07KxRuQYI9RRLxdSo1th2m8ztgRlgr3kCp5Z3PevcdiQqExJ7kjbvA7/nRHgeyLl8hwCotPM+ulJ+5qnxt8JLiKu4A4HGqTJ9TEfbvQIqBiCLkzU0A5GZnbuILdyfqdvWTNcsCsff+tXX8WoTSnHMxB36H2qskMNzT9Rjxj3lRckzEUVavJt05qq0oc6RXK4Yl4WG67VoMxibTr90lp/DzJ696utGPMAYnY/78GmdrLGt/CLSFuoSNuqkyv6UwyrGqxVWS2SQCuoLLDcR21DtsTRAEm0coAF4ms2SwJVZj35/4H3qJlVy64kAb/5xvWxfFj5QB2g7R+YrvAWVD6yBtXqtGsqkrYwKqtpJUCdZb4TsqolVJ9VB3+s0XiMMLalYEdAOKPwl3WCRtS7OL0kLNcHnVDgzlCo2xiNru5qWWjzKdxXmPtQapw14KKCxteLses7x2aM+zdKtwmZsbYWgMRb1NNWWLnlg0w+WetYTS2MB5RUpXazNgAJqVHoMXGd3NLVuSIP3roj4oB6VVl/h221sb+tQYgWTp6CuxpANzLwtjeH4S6imK6xWObhRz32/WlWPzBSkoPNyD0G9W5D40VGHxkBEwTEke3UGujS4Ba6amJB/iUrw/MXUYxweV3X5Qyep2FG2fBLt/wCq0g9DED+tEP8AtIwikeV9jIgkekEdf0oC/wDtNVi2i2zA9HPlHsAJ37Gaqp8ClE3A+ZvPLQZcgWlGamybZsWnMqwFxk28o5RWHVjA/wDLoKUq6tds2mVNIkBZ7CBux80TP6Cur2PJ3hVnhVGlRPMAfrzQuAxos3viONUCFXjzHfVx6RRAl3ssYt2NljrL7y3UdbdxbV0+bWxB0qHCkrBgCFO0wJ9TSq/f+JcOjSpaAxSQDBJn7n86ExOPBdjItq7bmIAHMNpHSis3tJhnQIdQZAxY8yCPN6AzEelNfwZG8cw0G43MbnMtKRqgKIHsKbZR4lS9Za28EjYj0Pyn/O1YO5mU87+9BpjCH1Jt0MGJHap9PhJaIFK65mhxWC7GCDAPcT1rzA5s1u5ofnjf7f8ANJ7mYXLo+b4aLxoE7iNpPLb9TFCXMXqKi4x32DbTP/NcQ8IwvbaTHhzYmb9sUrDUP9/avmHim5qxVw+o/QVo8JmrWTpudaRYrKbuKxTlLbBWfYkEbek80/hqZZ72zBSmxNrRn+z0LrvMx4tgAepaf6VPFWTi9oKGX38sHrHYbcCvo/hbwBYsIGKkkgTqJP8AtXuOzSwq3NFkhV21KqND/wCoIxOnjcjvVo4U6ywMaqEsdOZ8csZGUEXQQxMKuxn6DersX4fTSukGY3E9ZP2iK12Cw7fEu3WQaoYJ5tUMEDEpqaCN+I69N6bN4ZC2jG5RVkyG1HTPE7byIphoEdZU1MKADPjt9dDlR0796uymfiqd+ZPsNyK02aZcpvgPathYHnUxEkgFjMTsdvTanuX+F/3ca/hysTq526GlsjDEU6FDmFtg/j4a0gG6YmDG/lImfbaDSXNMnKqxKoVRjEbaWmdIiC3A29djROGxZW7KsRDSCpjbVxt3G31rQZwbd248Nqi2zDS0DSSUjzQo6g/Srnp9e8pKlSOxlGX3reIK23KjEaJMA6SDvAPB2PHvVeLyS9h3JC6kPQSY7x6V5ayy3etBZgiCNz9NxuD0kffinHh7MsQoa3eK3VBOkExd0gdJ2f8AP61NQrrzCmzDp9u4k6PpJA3HQ/SJHxGxIOk/Ss5j8XcmZk19Kzbwml5daq1tiAex3EwRxPtWNfJCrkNyP06Gp/8AkKam1QL7xdfS3iAz1mZNy6RqYc1YuCLRvE05Im7oI8tDZhhStyF46VzMZJxJ7C2YI1hhsASamHtmPMIp7kqlD5xP9qpz3HozEARXjp04gsRa4ilnUdalDG2O9e0mwk1o7weKcEAyAOaKxF0MDoGr6/3oL4zCVddu9M8FjbSpvFXa+XZgLy7VoyMxJiSGO0qeoO4+kbihjYYH/P16im+M8xlNp7VXby0gV0V/5AEeJZcte4yItWyWMQPcdPpTDBYDSCT9amKsIiFmPG5MkcexpM/iB7jC3h152BI6nsD+po+fzR4YupULCwjwbkdZ6f0o7/o7M1tGUeYPqM+bkFV/QT70X4WyZ0Q/EIa6Z3O8HkL7egr3IMIovfFuNNx3u6SCYZVhSY46MfSaIJo94sHTcjeVZbiMMrhLihbiHT5QSmq4T5PU+TcxFL/FeKR5KENAK7dCOR7imGHyYNiGcMAq3GuaRyGJ1LJjcQze2r1pZ4vw4+G5AjTv7knUTt33oxk/CMBXWD6TL/vB55237elX4ZwQAdhPmPXpx60C+ILEAkRpjgDYCuXxkbCO2+/5AVKW7zRk3jW/jgdhsBt6R7d6X3wCd9+3eubQLESYHov+9aDw7aS7iFRVhR0O7E9yf6V5BrNo0R/4LyI3fPeU7ARP6+9bfM7eHsWyzstsxtuAx/7fXt60RlGHVdhOw7bfU1k/G/7RLdrSttEuOp+YgGD1KyDAqwKB6CT31NnYRpiExOIQG85sYXTJCn+LcBjSjRtuNtv60rGPS3IGGtBOiAAGBuupupkA1nfDniS9i71x7zkwBpXoJJ4+grYW8q+IrXIbQqmNMamP+mdvqaU76j4IL1L2C4HpOsdjhewocJ8NgRrRgCULGFbcHcSG47Ufew6/umomSrA9UDMvkUGeh295kDegf39bd3QLhfVAIILAMFP4l2B2BPTjuKKxdkphrNu4VDs8yBC6p1wB6gU0YsI0YsNszPYnJSLZK6HBLBEMC2wMwDyTBlu5I3imj54i2bVrEBEuOkDSfLqG3H4RxHrI90fie95LIGsS1x5AdVAOwBk7b8CN/SaWYLPGWEabg4htzHOxPbtQ6gTa/wB5reLB+xleOtBboZSGQkjboRAKnsRIP1p9k+IQJdmGbTKahO8HUAOTwpj0FCC8uILWTYZHZpt3lErMbfFjcAiAeY56Uus3CpIYQw6f1HQj1FVrZ10yoDWljBbfiRkJg6fdZJ9+v9qMw3ibVs4BXvBEfnt+lIc5wJ1B02DGCB35nfod/wAqXG5EhiQeJ2+s1xuI4VC51jPeSVaKkm4zPreBx7fDm1eYD1OpfYg7j2mlOa4i8x82knjUD0/Ksfkly7uFuFRHedX02/Om8YggE/L96QlWtSBQtqHqLyZWencb+8uzBgFkcjtQlu5qgzJpgqDYd+aHxWUBYZKg5baMRGg2l9ldRG+4pLn7Q2wprZJVhNF4nCK/IqWjfWS0nW1/FPn7lp4Ne1tf+lr/AC1K6HMHaMxCcYBcEKK5wvhxT5iTsOOlNsHhwDReItrpIFTpxQ1bYhLUAMQYTBAEsNwKAzrPRbBOhzvExCz/ANxplh7gtqVonLMLrXmq1te+4lWu+0+a4/OHvwCIUHgHae5PU088F4VRdDtz+Ec+YyOB2/vRGd+DQrF1gT76Se+24NNssOEwCE7PfYfKCSRx5ZPHNdXhgCdQGBGICczUYiwi2LhZ1SVYayN5Ign/AG9KwuIzIfGDpsiIUtqIACnlj/qPNUtm1zGOz3DFtDATpP8AtSu/igWOkT/nXpVo0gajKKdMKLtmfQ/D+KVrDPwCd9x+FVX8oUVlvFeZ27qBbbTPMd5H25pSuJvlPhqxW2eZ2NT9yRVJaSAN+v2pNSqLeEbwGABuJ1hvCYvqD8e3b9H2Hsd67xfg6zYGp8Xbdh8qW/MS3Qeg7ml+KxYUKLYBn6mKmGtlyDEyTB3nY77AbAVCczFTuZzfMLttRXhDNLdrEBrpOnmR33j70FmqSfKJA2JEkAjvQtvCNPyM3pBAo6TaLGeuQZ9Rzn9oSG06WJB0EknsFJjbuf1r5tZwN7FPCKWJO56fU04yDKGviGBVTz6jggR9a+n5Dk1u2oFtQvBJjp71SwNSxbA7QagH+oB4O/Z8mHXU/nYgEg/LO8bfWjPE/iIKTh2LWlYAC6sEzyykcgaY39a1AK2rZZjsoJJ6AAViMIGu3L9/4asjiUKmWaJWIbiYokA36QaNiSzbDaX4TKVZ5t3A1p51Q0gwAAFjYAEdKs8VZo1tVtaE0adIdmIOvbSRA22ncUAbSC5h0Aa0wAYKvAHJVmGx3/OmGMy+5fxAJYqiA7D8RII37EczXtVt4eoBgWOJRkuGuXVxHxiGtsdKKG1aQAQd+h49ZrLYPJGTEFG3gNHeOje1aTIMvOFN4AvcJuAtqnZD+ISIZuZiqUxIu4wDgAGfUdIrFphm1EbTQBzCfzaMMjwIdlYsUMRI49JB5rvNcoRg9u6Br5U9p/EhEHSTuR3mqcRcKP5dUKenBiYHqCAaF8avfKWbyCUSQ+gjWFZtLH2mOnM1q+Dc4i0uDvaB38EqgDSBA/DyCPWvn+d2NLE/ESJ+UmSPpFfQDirZRlVywYSrNz6qT/NtR/hvwphlQYghWa4CS1zcA8EKDt6UdZCyi0dUvpzMBkfh25oFxjondQo80dCZ49qcDEXgul/N6gRI9R39q22MzfD250+c9Y4+pqjCLbZRwf8AOK4/GEUQM3MhqOEmUuK7QACDXaZbe0k6vpT3M7DIwuIAY6UJaxBeSfL6VMjBxcTQ4YXEzdq+xYh9jTz91KqGD/Sg3tAsTyZpnbwkqCaS6KpvFVAq5lKZooEEb1K7Npa8r39R6RfOHaEY3G6IPeqbeZaiKQY/MSVBY7U5yIBh6VgoqDtHcpZzmj+cbc/emWCw5URHPTgSaKOFVhMccGl2aZwANA5Iq7h6Fmva9+kJVu2IyzrLHKhZQqOob8RiPWsfissDnRIInpEA+h5n1FX4YuSfM2/YkfpRlrCohDMwGn7T0rsrRXt8JYqBftArfh0kcmDuQOp4mgccP3fyraYgcmNt+AD3mK0uJzoKv8NGf1AgT7nahTev3F/Cg9PMfzOwNJq11pCzED0gmqV820zNu4Un4oCme8z6j0qtLdtnLqzavWdMxtI7VVnOAbWSr/E/zjtQOHtXCRCsJ+lStVDbQGftGFrC/M7NrYQCqCAJ+m9PMswumwC5CydjIB0kxq/zvQFrBtbUrBJZgGO89ITcQeu9OMTb0sJBjT8MDYyYmZ5FPprcZjQcZiPHAjWbe3SFTcrwpIPs32ozKsO10otwwCOnU+p6e1WYtVRg7sVkgRJIJiIiKmT22s3Qxb4iTseSCT24o0AL2hBr4m9y7BpbUKIA+/pT3CDeOnbv3pP/ANTsqF1sFJ3APJ47U7wNxW3HsD361SUsNpOykC5h12wHQqdwRBHodq+eY3C4q3iALCFLcraCkAro/n23gSTBr6FDBgBup5M7iBtG2+9Ls7zAWxC/O3H+kcFoPvSNei56QKdQ079bxO2JT4y2+WA8zDYaomAKvwONFy8yDbRuI/FyGn0G1Jw1sOGO2gMzH6GD6kmfvSIeJfhXRcWSQxJB6gmSPvU4qrpDdzBsLTQ4vxdaGIazp8qnTccmAsjY+0jSZ70gx91bd0XUMgGRG4IjuOlOMwyvDvh3xlpSxZGLKDs2oAMrD05+9BY7JS1pbibKbakJtABAPTryKtFhYiVjQLFfYwuzmiXbavI1EhT/ANwE/rIp5lS60dGAIIIJjoTMfofpXyq7buJxIEz6TT/JfGTWhDzEKPXmCaayhtob0bjwS64NBJRRrBMoQCrd1IO09j03HaCWLtZLaVUHcATG4Hfj2qgA4g3HXf8AFzEAcsPWictzcQbdyCO44n+Yeh7VFWRmplE6f4gWJW3aIHukAz1ovIc3RRpO1V4lbevmRQF/LAQWttv2rh1ArCxkdRbjM2tvGKw5ofGqixHWsjg7l22Bqk0wuZhrG1RsDSuBJcpGN9EBFFPeAXmsxi8W4Iog3WurpBj1pR1A3O0A3JtGjYhe4qUmXIX/AP6fpXtUaafeHy07xVgt133261rckX+DUqV0esrjfEHyD2NY/En/API+le1Kuo/9ghUvMJbdY/EjpI26Vbj7QFwwB06elSpXRPm+Es6fCeOxCH6UpxmIbUBqaO0mKlSuTRANQydBmd3hsPb+lEeH0BWSN5O/XnvUqUdLZpn7DK711vjWxJj95Yc9AFgUfYEi4TuRdeD1HtUqVX0jf2xdjhK4ed/4n9Gpll1sfAQwJ+Kd49TXlSpWP6q/3D6wP3D3+8CxDEsxJkjiem/SjsBinCbOw3HU96lSu7T8zTor1+E+uZexNpSTJgbmsb4jY/vT7/hX9DUqVxOK8jfnWcYbmZrFOfhX9z8yf1rMYk7n2qVKkrbU/aefdZrf2X3mNu6CSRJ2JJHFNMkuH4eFEmCLwInYgTAI9KlSu0nlHsP8Szv+dDBc1tjTwOv6ms58IEiQD5u3vXtSvVPIfaEu0YYZiLF6DH8N/wD6tQk+dvp+gqVKRR6e8Gl9YabQ1AwJ0np7UqwSjW23WpUrn8cP1jEcR5o3wSCTsKWY0Q+21SpXGqeaQPvA7h5o7BnyVKleE1ZQbp7n868qVKC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2056" name="Picture 8" descr="http://fitoapteka.org/images/foto/499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0" y="0"/>
            <a:ext cx="3071802" cy="128586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3600" b="1" dirty="0" smtClean="0"/>
              <a:t>зозулинець </a:t>
            </a:r>
          </a:p>
          <a:p>
            <a:r>
              <a:rPr lang="uk-UA" sz="3600" b="1" dirty="0" smtClean="0"/>
              <a:t>пурпуровий</a:t>
            </a:r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cs.org.ua/habitats/vydy-img/Staphylea-pinn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756" y="0"/>
            <a:ext cx="9186756" cy="6858000"/>
          </a:xfrm>
          <a:prstGeom prst="rect">
            <a:avLst/>
          </a:prstGeom>
          <a:noFill/>
        </p:spPr>
      </p:pic>
      <p:pic>
        <p:nvPicPr>
          <p:cNvPr id="27652" name="Picture 4" descr="http://www.vashsad.ua/downloads/image/8228/klekachka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2214530"/>
            <a:ext cx="3554073" cy="4643470"/>
          </a:xfrm>
          <a:prstGeom prst="rect">
            <a:avLst/>
          </a:prstGeom>
          <a:noFill/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214910" y="0"/>
            <a:ext cx="3929090" cy="785818"/>
          </a:xfrm>
          <a:prstGeom prst="snip2Diag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клокичка периста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cs.org.ua/habitats/vydy-img/Huperzia-sela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756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215074" y="214290"/>
            <a:ext cx="2786082" cy="107157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баранець звичайний</a:t>
            </a:r>
            <a:endParaRPr lang="uk-UA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cs.org.ua/habitats/vydy-img/Crocus-heuffelia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"/>
            <a:ext cx="9144000" cy="683514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5429256" y="0"/>
            <a:ext cx="3714744" cy="9286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sz="3600" b="1" dirty="0" smtClean="0"/>
              <a:t>шафран Гейфеля</a:t>
            </a:r>
            <a:endParaRPr lang="ru-RU" sz="36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cs.org.ua/habitats/vydy-img/Allium-ursin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0"/>
            <a:ext cx="3643306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цибуля ведмежа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cs.org.ua/habitats/vydy-img/Betula-humi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756" y="0"/>
            <a:ext cx="9186756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42844" y="142852"/>
            <a:ext cx="428628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береза низька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 bwMode="auto">
          <a:xfrm>
            <a:off x="928662" y="214290"/>
            <a:ext cx="3571900" cy="1428760"/>
          </a:xfrm>
          <a:prstGeom prst="flowChartDocumen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Орхідея лісова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0" name="Picture 12" descr="240px-Kl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3527"/>
            <a:ext cx="4786314" cy="5804473"/>
          </a:xfrm>
          <a:prstGeom prst="rect">
            <a:avLst/>
          </a:prstGeom>
          <a:noFill/>
        </p:spPr>
      </p:pic>
      <p:pic>
        <p:nvPicPr>
          <p:cNvPr id="26630" name="Picture 6" descr="https://encrypted-tbn2.gstatic.com/images?q=tbn:ANd9GcS8DDcH4OYN_UVzmy0d2ES5BfQIEFenTS2P_rjsAMyVPZdKG_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1030862"/>
            <a:ext cx="4357686" cy="5827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082.radikal.ru/1009/67/339969bf9e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285720" y="0"/>
            <a:ext cx="3000396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sz="36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Латаття </a:t>
            </a:r>
            <a:r>
              <a:rPr lang="uk-UA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біле</a:t>
            </a:r>
            <a:endParaRPr lang="ru-RU" sz="36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cs.org.ua/habitats/vydy-img/Daphne-cneo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357918" y="0"/>
            <a:ext cx="278608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Вовчі ягоди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6786610" cy="2071702"/>
          </a:xfrm>
        </p:spPr>
        <p:txBody>
          <a:bodyPr>
            <a:norm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142844" y="5857892"/>
            <a:ext cx="3320918" cy="785794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 Олійник</a:t>
            </a:r>
          </a:p>
        </p:txBody>
      </p:sp>
    </p:spTree>
    <p:extLst>
      <p:ext uri="{BB962C8B-B14F-4D97-AF65-F5344CB8AC3E}">
        <p14:creationId xmlns="" xmlns:p14="http://schemas.microsoft.com/office/powerpoint/2010/main" val="35651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azhaemsad.ru/catalog/wp-content/gallery/sorbus/Sorbus_aucupari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59" cy="685800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429256" y="0"/>
            <a:ext cx="3714744" cy="785794"/>
          </a:xfrm>
          <a:prstGeom prst="round2DiagRect">
            <a:avLst/>
          </a:prstGeom>
          <a:solidFill>
            <a:srgbClr val="FF000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/>
          <a:lstStyle/>
          <a:p>
            <a:r>
              <a:rPr lang="uk-UA" sz="3600" b="1" dirty="0" smtClean="0"/>
              <a:t>горобина берека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galanthus-niva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932"/>
            <a:ext cx="9144000" cy="652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сохраненные данные 6"/>
          <p:cNvSpPr/>
          <p:nvPr/>
        </p:nvSpPr>
        <p:spPr bwMode="auto">
          <a:xfrm>
            <a:off x="3428992" y="285728"/>
            <a:ext cx="4937848" cy="1154327"/>
          </a:xfrm>
          <a:prstGeom prst="flowChartOnlineStorag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/>
              <a:t>Підсніжник білосніжний </a:t>
            </a:r>
            <a:endParaRPr lang="uk-UA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goricvi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58"/>
            <a:ext cx="4500562" cy="6819843"/>
          </a:xfrm>
          <a:prstGeom prst="rect">
            <a:avLst/>
          </a:prstGeom>
          <a:noFill/>
        </p:spPr>
      </p:pic>
      <p:pic>
        <p:nvPicPr>
          <p:cNvPr id="25606" name="Picture 6" descr="http://chalksteppe.org/images/photo_guide/Adonis%20vernalis/IMG_3564_Adonis_vernalis_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000627" cy="6858000"/>
          </a:xfrm>
          <a:prstGeom prst="rect">
            <a:avLst/>
          </a:prstGeom>
          <a:noFill/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0" y="0"/>
            <a:ext cx="4857784" cy="71438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Горицвіт</a:t>
            </a:r>
            <a:r>
              <a:rPr lang="uk-UA" sz="3600" b="1" dirty="0" smtClean="0"/>
              <a:t>  весняний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0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kazap.ru/userfiles/1821248b9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539"/>
            <a:ext cx="4572000" cy="6852462"/>
          </a:xfrm>
          <a:prstGeom prst="rect">
            <a:avLst/>
          </a:prstGeom>
          <a:noFill/>
        </p:spPr>
      </p:pic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714480" y="142852"/>
            <a:ext cx="2786082" cy="107157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3600" b="1" dirty="0" smtClean="0"/>
              <a:t>Лі́лія лісова́</a:t>
            </a:r>
            <a:endParaRPr lang="ru-RU" sz="3600" dirty="0" smtClean="0"/>
          </a:p>
          <a:p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cw6eVG3LlPA/TdT28_KgcOI/AAAAAAAAACQ/x65Bdl46qaE/s1600/%25D0%25B1%25D1%2583%25D0%25B7%25D0%25BE%25D0%25BA+%25D1%2583%25D0%25B3%25D0%25BE%25D1%2580%25D1%2581%25D1%258C%25D0%25BA%25D0%25B8%25D0%25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87" y="0"/>
            <a:ext cx="9123513" cy="6858000"/>
          </a:xfrm>
          <a:prstGeom prst="rect">
            <a:avLst/>
          </a:prstGeom>
          <a:noFill/>
        </p:spPr>
      </p:pic>
      <p:sp>
        <p:nvSpPr>
          <p:cNvPr id="18435" name="Блок-схема: документ 1"/>
          <p:cNvSpPr>
            <a:spLocks noChangeArrowheads="1"/>
          </p:cNvSpPr>
          <p:nvPr/>
        </p:nvSpPr>
        <p:spPr bwMode="auto">
          <a:xfrm>
            <a:off x="0" y="0"/>
            <a:ext cx="3357586" cy="857256"/>
          </a:xfrm>
          <a:prstGeom prst="flowChartDocument">
            <a:avLst/>
          </a:prstGeom>
          <a:ln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/>
              <a:t>Бузок угорський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xkursia.com.ua/wp-content/uploads/2014/01/P5122600-e1390318615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22978" cy="6858000"/>
          </a:xfrm>
          <a:prstGeom prst="rect">
            <a:avLst/>
          </a:prstGeom>
          <a:noFill/>
        </p:spPr>
      </p:pic>
      <p:pic>
        <p:nvPicPr>
          <p:cNvPr id="31750" name="Picture 6" descr="16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28596" y="214290"/>
            <a:ext cx="5786478" cy="857256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 sz="1600" b="1" dirty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r>
              <a:rPr lang="uk-UA" sz="3600" b="1" dirty="0" smtClean="0"/>
              <a:t>Нарцис вузьколистий</a:t>
            </a:r>
            <a:endParaRPr lang="uk-UA" sz="3600" b="1" dirty="0"/>
          </a:p>
          <a:p>
            <a:endParaRPr lang="uk-UA" sz="1600" dirty="0"/>
          </a:p>
          <a:p>
            <a:endParaRPr lang="uk-UA" sz="1600" dirty="0"/>
          </a:p>
          <a:p>
            <a:endParaRPr lang="uk-UA" sz="1600" dirty="0"/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ikun.at.ua/_ph/12/336786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"/>
            <a:ext cx="9144000" cy="6855857"/>
          </a:xfrm>
          <a:prstGeom prst="rect">
            <a:avLst/>
          </a:prstGeom>
          <a:noFill/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 flipH="1">
            <a:off x="4429124" y="357166"/>
            <a:ext cx="4572032" cy="1071570"/>
          </a:xfrm>
          <a:prstGeom prst="flowChartDisplay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4000" b="1" dirty="0" smtClean="0"/>
              <a:t>Ковила </a:t>
            </a:r>
            <a:r>
              <a:rPr lang="uk-UA" sz="4000" b="1" dirty="0" smtClean="0"/>
              <a:t>шорстка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arden.gov.ua/foto/ts_l/pic_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02"/>
            <a:ext cx="4572000" cy="6840898"/>
          </a:xfrm>
          <a:prstGeom prst="rect">
            <a:avLst/>
          </a:prstGeom>
          <a:noFill/>
        </p:spPr>
      </p:pic>
      <p:pic>
        <p:nvPicPr>
          <p:cNvPr id="1032" name="Picture 8" descr="D:\Ірина\школа\екологія\Aconitum-napell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3"/>
            <a:ext cx="4572001" cy="685763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714876" y="142852"/>
            <a:ext cx="271464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Аконіт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136</TotalTime>
  <Words>42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2014-11-18T13:37:22Z</dcterms:created>
  <dcterms:modified xsi:type="dcterms:W3CDTF">2014-11-25T20:42:26Z</dcterms:modified>
</cp:coreProperties>
</file>