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A689BE5-9C15-4A19-888C-B7953B25823C}">
          <p14:sldIdLst>
            <p14:sldId id="256"/>
          </p14:sldIdLst>
        </p14:section>
        <p14:section name="Раздел без заголовка" id="{E59727B8-3182-4A40-8768-7411C7474127}">
          <p14:sldIdLst>
            <p14:sldId id="257"/>
            <p14:sldId id="258"/>
            <p14:sldId id="259"/>
            <p14:sldId id="265"/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9712" y="404664"/>
            <a:ext cx="37718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Сватівської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ЗОШ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I-III</a:t>
            </a:r>
            <a:r>
              <a:rPr kumimoji="0" lang="uk-UA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ст. № 2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3865613" y="4077072"/>
            <a:ext cx="5723468" cy="182809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Підготувала </a:t>
            </a:r>
            <a:br>
              <a:rPr kumimoji="0" 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учениця 10-А класу</a:t>
            </a:r>
            <a:br>
              <a:rPr kumimoji="0" 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uk-UA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Маслова Ірина 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6309320"/>
            <a:ext cx="1821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м. </a:t>
            </a:r>
            <a:r>
              <a:rPr kumimoji="0" lang="uk-UA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Сватове-</a:t>
            </a:r>
            <a:r>
              <a:rPr kumimoji="0" lang="uk-UA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2013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1628800"/>
            <a:ext cx="5400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spc="-100" dirty="0">
                <a:solidFill>
                  <a:srgbClr val="000000"/>
                </a:solidFill>
                <a:latin typeface="Times New Roman"/>
                <a:ea typeface="Times New Roman"/>
                <a:cs typeface="+mj-cs"/>
              </a:rPr>
              <a:t>ВІЛ та СНІД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0438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977" y="10039"/>
            <a:ext cx="9175977" cy="6881982"/>
          </a:xfrm>
        </p:spPr>
      </p:pic>
    </p:spTree>
    <p:extLst>
      <p:ext uri="{BB962C8B-B14F-4D97-AF65-F5344CB8AC3E}">
        <p14:creationId xmlns:p14="http://schemas.microsoft.com/office/powerpoint/2010/main" val="4193043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ВІЛ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означає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Вірус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Імунодефіциту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людини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Цей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вірус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є причиною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СНІДу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Іноді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ВІЛ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називають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"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вірусом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СНІДу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". СНІД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означає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Синдром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Набутого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Імунодефіциту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вірус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проникає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організм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людини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руйнує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його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імунну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систему.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Імунна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система є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частиною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людського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організму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допомагає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нам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боротися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інфекціями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і хворобами. СНІД є синдромом.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Іншими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словами,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це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сполучення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захворювань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симптомів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.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5933">
            <a:off x="6191861" y="3988100"/>
            <a:ext cx="1569738" cy="31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77072"/>
            <a:ext cx="3763928" cy="295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419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7620000" cy="6120680"/>
          </a:xfrm>
        </p:spPr>
        <p:txBody>
          <a:bodyPr>
            <a:normAutofit/>
          </a:bodyPr>
          <a:lstStyle/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Людина, заражена ВІЛ,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може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прожити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довгі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роки, перш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ніж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цей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вірус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призведе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СНІДу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Ця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схема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ілюструє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різницю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між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ВІЛ і СНІД.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Після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того, як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вірус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попадає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організм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людини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, проходить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близько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трьох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місяців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, і в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організмі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з'являються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антитіла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до ВІЛ,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які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можна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знайти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за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допомогою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тестів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. ВІЛ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поступово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послабляє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імунну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систему,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опір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організму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інфекції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стає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настільки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слабким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організм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легко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проникає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цілий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ряд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інших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інфекцій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викликають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різні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захворювання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погіршують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стан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здоров'я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людини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.</a:t>
            </a:r>
            <a:endParaRPr lang="ru-RU" sz="36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26064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6611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7704856" cy="4392488"/>
          </a:xfrm>
        </p:spPr>
        <p:txBody>
          <a:bodyPr>
            <a:normAutofit lnSpcReduction="10000"/>
          </a:bodyPr>
          <a:lstStyle/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ВІЛ-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інфіковані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люди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повинні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підтримувати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постійний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контакт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зі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своїм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лікуючим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лікарем.Існує</a:t>
            </a:r>
            <a:r>
              <a:rPr lang="ru-RU" sz="2400" dirty="0" smtClean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аналіз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крові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називається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Т-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клітинний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тест,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або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СD4,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показує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, як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імунна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система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справляється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зі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своїми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функціями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Якщо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кількість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клітин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СD4 з часом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падає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це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вказує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на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послаблення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імунної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системи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. В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ідеалі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варто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проходити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цей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тест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кожні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3-6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місяців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і регулярно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порівнювати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його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результати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.</a:t>
            </a:r>
            <a:endParaRPr lang="ru-RU" sz="3600" dirty="0"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005064"/>
            <a:ext cx="3816424" cy="286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769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188640"/>
            <a:ext cx="9708939" cy="6597352"/>
          </a:xfrm>
        </p:spPr>
      </p:pic>
    </p:spTree>
    <p:extLst>
      <p:ext uri="{BB962C8B-B14F-4D97-AF65-F5344CB8AC3E}">
        <p14:creationId xmlns:p14="http://schemas.microsoft.com/office/powerpoint/2010/main" val="1214445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idx="1"/>
          </p:nvPr>
        </p:nvSpPr>
        <p:spPr>
          <a:xfrm>
            <a:off x="467544" y="188640"/>
            <a:ext cx="7620000" cy="1972816"/>
          </a:xfrm>
        </p:spPr>
        <p:txBody>
          <a:bodyPr>
            <a:normAutofit fontScale="70000" lnSpcReduction="20000"/>
          </a:bodyPr>
          <a:lstStyle/>
          <a:p>
            <a:pPr marL="11430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ВІЛ </a:t>
            </a:r>
            <a:r>
              <a:rPr lang="ru-RU" sz="48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передається</a:t>
            </a:r>
            <a:r>
              <a:rPr lang="ru-RU" sz="4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8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від</a:t>
            </a:r>
            <a:r>
              <a:rPr lang="ru-RU" sz="4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8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однієї</a:t>
            </a:r>
            <a:r>
              <a:rPr lang="ru-RU" sz="4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8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людини</a:t>
            </a:r>
            <a:r>
              <a:rPr lang="ru-RU" sz="4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до </a:t>
            </a:r>
            <a:r>
              <a:rPr lang="ru-RU" sz="48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іншої</a:t>
            </a:r>
            <a:r>
              <a:rPr lang="ru-RU" sz="4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такими способами: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 </a:t>
            </a:r>
            <a:b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4000" dirty="0">
                <a:latin typeface="Calibri"/>
                <a:ea typeface="Calibri"/>
                <a:cs typeface="Times New Roman"/>
              </a:rPr>
              <a:t/>
            </a:r>
            <a:br>
              <a:rPr lang="ru-RU" sz="40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484784"/>
            <a:ext cx="7632848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При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використанні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нестерильних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голок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чи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шприців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(тих,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котрі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вже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були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вживанні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заражені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ВІЛ) для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ін'єкцій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;</a:t>
            </a:r>
            <a:endParaRPr lang="ru-RU" sz="20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При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переливанні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інфікованої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крові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неінфікованій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людині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;</a:t>
            </a:r>
            <a:endParaRPr lang="ru-RU" sz="20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При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занятті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незахищеним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сексом; </a:t>
            </a:r>
            <a:endParaRPr lang="ru-RU" sz="20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Від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інфікованої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матері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новонародженої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дитини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під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час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виношування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плоду, при пологах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чи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годуючи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дитину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грудьми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(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слід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зазначити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що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зараз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існують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ефективні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препарати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що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дозволяють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запобігти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передачі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ВІЛ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від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матері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дитини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.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Ці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препарати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доступні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Україні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).</a:t>
            </a:r>
            <a:endParaRPr lang="ru-RU" sz="20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66593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332656"/>
            <a:ext cx="7177608" cy="2520280"/>
          </a:xfrm>
        </p:spPr>
        <p:txBody>
          <a:bodyPr>
            <a:normAutofit/>
          </a:bodyPr>
          <a:lstStyle/>
          <a:p>
            <a:pPr marL="11430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ВІЛ не </a:t>
            </a:r>
            <a:r>
              <a:rPr lang="ru-RU" sz="5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передається</a:t>
            </a:r>
            <a:r>
              <a:rPr lang="ru-RU" sz="5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 </a:t>
            </a:r>
            <a:r>
              <a:rPr lang="ru-RU" sz="5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5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</a:br>
            <a:endParaRPr lang="ru-RU" sz="54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556792"/>
            <a:ext cx="7992888" cy="3790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Через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чхання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, кашель, при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перебуванні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в одному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приміщенні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інфікованою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людиною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(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вірус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дуже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нестійкий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гине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поза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організмом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людини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); </a:t>
            </a:r>
            <a:endParaRPr lang="ru-RU" sz="20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Через укуси комах; </a:t>
            </a:r>
            <a:endParaRPr lang="ru-RU" sz="20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Через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домашніх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тварин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; </a:t>
            </a:r>
            <a:endParaRPr lang="ru-RU" sz="20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При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використанні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загального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посуду (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чашок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, вилок, ложок),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рушників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постільної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білизни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, телефону,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унітазу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ванни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басейну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, і т.д.;</a:t>
            </a:r>
            <a:endParaRPr lang="ru-RU" sz="20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При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обіймах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рукостисканні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поцілунку</a:t>
            </a:r>
            <a:r>
              <a:rPr lang="ru-RU" sz="20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.</a:t>
            </a:r>
            <a:endParaRPr lang="ru-RU" sz="20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128" y="4725144"/>
            <a:ext cx="3184894" cy="2123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130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136904" cy="612068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ВІЛ-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інфекція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на кожного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впливає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по-різному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емоційно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фізично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Деякі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почувають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фізичний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вплив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ВІЛ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майже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відразу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ж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після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інфікування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і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страждають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захворюваням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протягом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усього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життя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залишилося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Інші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відчувають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слабкий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вплив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вірусу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протягом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багатьох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років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Багато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ВІЛ-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інфікованих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людей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існують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у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проміжку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"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між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"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цими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двома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екстремальними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випадками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періодично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хворіючи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і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маючи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проблеми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зі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здоров'ям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протягом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тривалих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періодів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часу не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випробуючи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чи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хвороб </a:t>
            </a:r>
            <a:r>
              <a:rPr lang="ru-RU" sz="28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чи</a:t>
            </a:r>
            <a:r>
              <a:rPr lang="ru-RU" sz="28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дискомфорту.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26630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7620000" cy="4800600"/>
          </a:xfrm>
        </p:spPr>
        <p:txBody>
          <a:bodyPr/>
          <a:lstStyle/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даний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час не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існує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можливості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лікування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від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СНІДу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. При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відсутності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належного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лікування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більшості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ВІЛ-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інфікованих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людей ВІЛ переходить у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стадію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СНІДу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через 5-10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років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з моменту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зараження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. Тому СНІД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вважається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смертельним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захворюванням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Незважаючи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на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це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багато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людей з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Віл-інфекцією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живуть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повноцінним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життям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протягом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багатьох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років</a:t>
            </a:r>
            <a:r>
              <a:rPr lang="ru-RU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.</a:t>
            </a:r>
            <a:endParaRPr lang="ru-RU" sz="3600" dirty="0"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787378"/>
            <a:ext cx="2047801" cy="3111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365104"/>
            <a:ext cx="3133440" cy="249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320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</TotalTime>
  <Words>424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Соседство</vt:lpstr>
      <vt:lpstr>Підготувала  учениця 10-А класу Маслова Ірина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4</cp:revision>
  <dcterms:modified xsi:type="dcterms:W3CDTF">2013-05-28T10:32:02Z</dcterms:modified>
</cp:coreProperties>
</file>