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C9FAA10-6573-4722-AD6A-7CDCAE94869C}" type="datetimeFigureOut">
              <a:rPr lang="uk-UA" smtClean="0"/>
              <a:t>21.03.2014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5A52DA-3843-44F6-9C18-D629E6C5BCC5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lles\Desktop\гифки-еноты-живность-печенько-9790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0563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1880" y="980728"/>
            <a:ext cx="38019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err="1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</a:rPr>
              <a:t>Єноти</a:t>
            </a:r>
            <a:endParaRPr lang="uk-UA" sz="5400" b="1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50000" endA="300" endPos="50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53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45" y="-459432"/>
            <a:ext cx="7239000" cy="1143000"/>
          </a:xfrm>
        </p:spPr>
        <p:txBody>
          <a:bodyPr/>
          <a:lstStyle/>
          <a:p>
            <a:r>
              <a:rPr lang="uk-UA" dirty="0" smtClean="0"/>
              <a:t>Місця проживання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13060"/>
            <a:ext cx="8028384" cy="401208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r>
              <a:rPr lang="ru-RU" sz="3400" dirty="0" err="1" smtClean="0"/>
              <a:t>Головним</a:t>
            </a:r>
            <a:r>
              <a:rPr lang="ru-RU" sz="3400" dirty="0" smtClean="0"/>
              <a:t> ареалом </a:t>
            </a:r>
            <a:r>
              <a:rPr lang="ru-RU" sz="3400" dirty="0" err="1" smtClean="0"/>
              <a:t>проживання</a:t>
            </a:r>
            <a:r>
              <a:rPr lang="ru-RU" sz="3400" dirty="0" smtClean="0"/>
              <a:t> </a:t>
            </a:r>
            <a:r>
              <a:rPr lang="ru-RU" sz="3400" dirty="0" err="1" smtClean="0"/>
              <a:t>єнота</a:t>
            </a:r>
            <a:r>
              <a:rPr lang="ru-RU" sz="3400" dirty="0" smtClean="0"/>
              <a:t> є </a:t>
            </a:r>
            <a:r>
              <a:rPr lang="ru-RU" sz="3400" dirty="0" err="1" smtClean="0"/>
              <a:t>північна</a:t>
            </a:r>
            <a:r>
              <a:rPr lang="ru-RU" sz="3400" dirty="0" smtClean="0"/>
              <a:t> Америка, </a:t>
            </a:r>
            <a:r>
              <a:rPr lang="ru-RU" sz="3400" dirty="0" err="1" smtClean="0"/>
              <a:t>але</a:t>
            </a:r>
            <a:r>
              <a:rPr lang="ru-RU" sz="3400" dirty="0" smtClean="0"/>
              <a:t> </a:t>
            </a:r>
            <a:r>
              <a:rPr lang="ru-RU" sz="3400" dirty="0" err="1" smtClean="0"/>
              <a:t>невеликі</a:t>
            </a:r>
            <a:r>
              <a:rPr lang="ru-RU" sz="3400" dirty="0" smtClean="0"/>
              <a:t> </a:t>
            </a:r>
            <a:r>
              <a:rPr lang="ru-RU" sz="3400" dirty="0" err="1" smtClean="0"/>
              <a:t>його</a:t>
            </a:r>
            <a:r>
              <a:rPr lang="ru-RU" sz="3400" dirty="0" smtClean="0"/>
              <a:t> </a:t>
            </a:r>
            <a:r>
              <a:rPr lang="ru-RU" sz="3400" dirty="0" err="1" smtClean="0"/>
              <a:t>поселення</a:t>
            </a:r>
            <a:r>
              <a:rPr lang="ru-RU" sz="3400" dirty="0" smtClean="0"/>
              <a:t> </a:t>
            </a:r>
            <a:r>
              <a:rPr lang="ru-RU" sz="3400" dirty="0" err="1" smtClean="0"/>
              <a:t>були</a:t>
            </a:r>
            <a:r>
              <a:rPr lang="ru-RU" sz="3400" dirty="0" smtClean="0"/>
              <a:t> </a:t>
            </a:r>
            <a:r>
              <a:rPr lang="ru-RU" sz="3400" dirty="0" err="1" smtClean="0"/>
              <a:t>завезені</a:t>
            </a:r>
            <a:r>
              <a:rPr lang="ru-RU" sz="3400" dirty="0" smtClean="0"/>
              <a:t> в </a:t>
            </a:r>
            <a:r>
              <a:rPr lang="ru-RU" sz="3400" dirty="0" err="1" smtClean="0"/>
              <a:t>Азію</a:t>
            </a:r>
            <a:r>
              <a:rPr lang="ru-RU" sz="3400" dirty="0" smtClean="0"/>
              <a:t> і </a:t>
            </a:r>
            <a:r>
              <a:rPr lang="ru-RU" sz="3400" dirty="0" err="1" smtClean="0"/>
              <a:t>Європу</a:t>
            </a:r>
            <a:r>
              <a:rPr lang="ru-RU" sz="3400" dirty="0" smtClean="0"/>
              <a:t>, де </a:t>
            </a:r>
            <a:r>
              <a:rPr lang="ru-RU" sz="3400" dirty="0" err="1" smtClean="0"/>
              <a:t>він</a:t>
            </a:r>
            <a:r>
              <a:rPr lang="ru-RU" sz="3400" dirty="0" smtClean="0"/>
              <a:t> прекрасно себе </a:t>
            </a:r>
            <a:r>
              <a:rPr lang="ru-RU" sz="3400" dirty="0" err="1" smtClean="0"/>
              <a:t>почуває</a:t>
            </a:r>
            <a:r>
              <a:rPr lang="ru-RU" sz="3400" dirty="0" smtClean="0"/>
              <a:t>.</a:t>
            </a:r>
          </a:p>
          <a:p>
            <a:r>
              <a:rPr lang="ru-RU" sz="3400" dirty="0" err="1" smtClean="0"/>
              <a:t>Єнот</a:t>
            </a:r>
            <a:r>
              <a:rPr lang="ru-RU" sz="3400" dirty="0" smtClean="0"/>
              <a:t> </a:t>
            </a:r>
            <a:r>
              <a:rPr lang="ru-RU" sz="3400" dirty="0" err="1" smtClean="0"/>
              <a:t>надзвичайно</a:t>
            </a:r>
            <a:r>
              <a:rPr lang="ru-RU" sz="3400" dirty="0" smtClean="0"/>
              <a:t> </a:t>
            </a:r>
            <a:r>
              <a:rPr lang="ru-RU" sz="3400" dirty="0" err="1" smtClean="0"/>
              <a:t>пристосовується</a:t>
            </a:r>
            <a:r>
              <a:rPr lang="ru-RU" sz="3400" dirty="0" smtClean="0"/>
              <a:t> в </a:t>
            </a:r>
            <a:r>
              <a:rPr lang="ru-RU" sz="3400" dirty="0" err="1" smtClean="0"/>
              <a:t>багатьох</a:t>
            </a:r>
            <a:r>
              <a:rPr lang="ru-RU" sz="3400" dirty="0" smtClean="0"/>
              <a:t> </a:t>
            </a:r>
            <a:r>
              <a:rPr lang="ru-RU" sz="3400" dirty="0" err="1" smtClean="0"/>
              <a:t>середах</a:t>
            </a:r>
            <a:r>
              <a:rPr lang="ru-RU" sz="3400" dirty="0" smtClean="0"/>
              <a:t> </a:t>
            </a:r>
            <a:r>
              <a:rPr lang="ru-RU" sz="3400" dirty="0" err="1" smtClean="0"/>
              <a:t>проживання</a:t>
            </a:r>
            <a:r>
              <a:rPr lang="ru-RU" sz="3400" dirty="0" smtClean="0"/>
              <a:t>. Живучи </a:t>
            </a:r>
            <a:r>
              <a:rPr lang="ru-RU" sz="3400" dirty="0" err="1" smtClean="0"/>
              <a:t>поблизу</a:t>
            </a:r>
            <a:r>
              <a:rPr lang="ru-RU" sz="3400" dirty="0" smtClean="0"/>
              <a:t> з </a:t>
            </a:r>
            <a:r>
              <a:rPr lang="ru-RU" sz="3400" dirty="0" err="1" smtClean="0"/>
              <a:t>людиною</a:t>
            </a:r>
            <a:r>
              <a:rPr lang="ru-RU" sz="3400" dirty="0" smtClean="0"/>
              <a:t>, не </a:t>
            </a:r>
            <a:r>
              <a:rPr lang="ru-RU" sz="3400" dirty="0" err="1" smtClean="0"/>
              <a:t>відчуває</a:t>
            </a:r>
            <a:r>
              <a:rPr lang="ru-RU" sz="3400" dirty="0" smtClean="0"/>
              <a:t> сорому. </a:t>
            </a:r>
            <a:r>
              <a:rPr lang="ru-RU" sz="3400" dirty="0" err="1" smtClean="0"/>
              <a:t>Воліють</a:t>
            </a:r>
            <a:r>
              <a:rPr lang="ru-RU" sz="3400" dirty="0" smtClean="0"/>
              <a:t> </a:t>
            </a:r>
            <a:r>
              <a:rPr lang="ru-RU" sz="3400" dirty="0" err="1" smtClean="0"/>
              <a:t>жити</a:t>
            </a:r>
            <a:r>
              <a:rPr lang="ru-RU" sz="3400" dirty="0" smtClean="0"/>
              <a:t> в </a:t>
            </a:r>
            <a:r>
              <a:rPr lang="ru-RU" sz="3400" dirty="0" err="1" smtClean="0"/>
              <a:t>сирих</a:t>
            </a:r>
            <a:r>
              <a:rPr lang="ru-RU" sz="3400" dirty="0" smtClean="0"/>
              <a:t> </a:t>
            </a:r>
            <a:r>
              <a:rPr lang="ru-RU" sz="3400" dirty="0" err="1" smtClean="0"/>
              <a:t>лісових</a:t>
            </a:r>
            <a:r>
              <a:rPr lang="ru-RU" sz="3400" dirty="0" smtClean="0"/>
              <a:t> областях. </a:t>
            </a:r>
            <a:r>
              <a:rPr lang="ru-RU" sz="3400" dirty="0" err="1" smtClean="0"/>
              <a:t>Однак</a:t>
            </a:r>
            <a:r>
              <a:rPr lang="ru-RU" sz="3400" dirty="0" smtClean="0"/>
              <a:t>, вони </a:t>
            </a:r>
            <a:r>
              <a:rPr lang="ru-RU" sz="3400" dirty="0" err="1" smtClean="0"/>
              <a:t>можуть</a:t>
            </a:r>
            <a:r>
              <a:rPr lang="ru-RU" sz="3400" dirty="0" smtClean="0"/>
              <a:t> </a:t>
            </a:r>
            <a:r>
              <a:rPr lang="ru-RU" sz="3400" dirty="0" err="1" smtClean="0"/>
              <a:t>також</a:t>
            </a:r>
            <a:r>
              <a:rPr lang="ru-RU" sz="3400" dirty="0" smtClean="0"/>
              <a:t> бути </a:t>
            </a:r>
            <a:r>
              <a:rPr lang="ru-RU" sz="3400" dirty="0" err="1" smtClean="0"/>
              <a:t>знайдені</a:t>
            </a:r>
            <a:r>
              <a:rPr lang="ru-RU" sz="3400" dirty="0" smtClean="0"/>
              <a:t> в </a:t>
            </a:r>
            <a:r>
              <a:rPr lang="ru-RU" sz="3400" dirty="0" err="1" smtClean="0"/>
              <a:t>передмістях</a:t>
            </a:r>
            <a:r>
              <a:rPr lang="ru-RU" sz="3400" dirty="0" smtClean="0"/>
              <a:t> і </a:t>
            </a:r>
            <a:r>
              <a:rPr lang="ru-RU" sz="3400" dirty="0" err="1" smtClean="0"/>
              <a:t>міських</a:t>
            </a:r>
            <a:r>
              <a:rPr lang="ru-RU" sz="3400" dirty="0" smtClean="0"/>
              <a:t> </a:t>
            </a:r>
            <a:r>
              <a:rPr lang="ru-RU" sz="3400" dirty="0" err="1" smtClean="0"/>
              <a:t>місцевостях</a:t>
            </a:r>
            <a:r>
              <a:rPr lang="ru-RU" sz="3400" dirty="0" smtClean="0"/>
              <a:t>.</a:t>
            </a:r>
          </a:p>
          <a:p>
            <a:r>
              <a:rPr lang="ru-RU" sz="3400" dirty="0" err="1" smtClean="0"/>
              <a:t>Єноти</a:t>
            </a:r>
            <a:r>
              <a:rPr lang="ru-RU" sz="3400" dirty="0" smtClean="0"/>
              <a:t> </a:t>
            </a:r>
            <a:r>
              <a:rPr lang="ru-RU" sz="3400" dirty="0" err="1" smtClean="0"/>
              <a:t>краще</a:t>
            </a:r>
            <a:r>
              <a:rPr lang="ru-RU" sz="3400" dirty="0" smtClean="0"/>
              <a:t> </a:t>
            </a:r>
            <a:r>
              <a:rPr lang="ru-RU" sz="3400" dirty="0" err="1" smtClean="0"/>
              <a:t>будувати</a:t>
            </a:r>
            <a:r>
              <a:rPr lang="ru-RU" sz="3400" dirty="0" smtClean="0"/>
              <a:t> </a:t>
            </a:r>
            <a:r>
              <a:rPr lang="ru-RU" sz="3400" dirty="0" err="1" smtClean="0"/>
              <a:t>свої</a:t>
            </a:r>
            <a:r>
              <a:rPr lang="ru-RU" sz="3400" dirty="0" smtClean="0"/>
              <a:t> </a:t>
            </a:r>
            <a:r>
              <a:rPr lang="ru-RU" sz="3400" dirty="0" err="1" smtClean="0"/>
              <a:t>лігва</a:t>
            </a:r>
            <a:r>
              <a:rPr lang="ru-RU" sz="3400" dirty="0" smtClean="0"/>
              <a:t> в деревах, </a:t>
            </a:r>
            <a:r>
              <a:rPr lang="ru-RU" sz="3400" dirty="0" err="1" smtClean="0"/>
              <a:t>але</a:t>
            </a:r>
            <a:r>
              <a:rPr lang="ru-RU" sz="3400" dirty="0" smtClean="0"/>
              <a:t> </a:t>
            </a:r>
            <a:r>
              <a:rPr lang="ru-RU" sz="3400" dirty="0" err="1" smtClean="0"/>
              <a:t>можуть</a:t>
            </a:r>
            <a:r>
              <a:rPr lang="ru-RU" sz="3400" dirty="0" smtClean="0"/>
              <a:t> </a:t>
            </a:r>
            <a:r>
              <a:rPr lang="ru-RU" sz="3400" dirty="0" err="1" smtClean="0"/>
              <a:t>використовувати</a:t>
            </a:r>
            <a:r>
              <a:rPr lang="ru-RU" sz="3400" dirty="0" smtClean="0"/>
              <a:t> </a:t>
            </a:r>
            <a:r>
              <a:rPr lang="ru-RU" sz="3400" dirty="0" err="1" smtClean="0"/>
              <a:t>нори</a:t>
            </a:r>
            <a:r>
              <a:rPr lang="ru-RU" sz="3400" dirty="0" smtClean="0"/>
              <a:t> </a:t>
            </a:r>
            <a:r>
              <a:rPr lang="ru-RU" sz="3400" dirty="0" err="1" smtClean="0"/>
              <a:t>бабака</a:t>
            </a:r>
            <a:r>
              <a:rPr lang="ru-RU" sz="3400" dirty="0" smtClean="0"/>
              <a:t>, </a:t>
            </a:r>
            <a:r>
              <a:rPr lang="ru-RU" sz="3400" dirty="0" err="1" smtClean="0"/>
              <a:t>печери</a:t>
            </a:r>
            <a:r>
              <a:rPr lang="ru-RU" sz="3400" dirty="0" smtClean="0"/>
              <a:t>, </a:t>
            </a:r>
            <a:r>
              <a:rPr lang="ru-RU" sz="3400" dirty="0" err="1" smtClean="0"/>
              <a:t>шахти</a:t>
            </a:r>
            <a:r>
              <a:rPr lang="ru-RU" sz="3400" dirty="0" smtClean="0"/>
              <a:t>, </a:t>
            </a:r>
            <a:r>
              <a:rPr lang="ru-RU" sz="3400" dirty="0" err="1" smtClean="0"/>
              <a:t>сараї</a:t>
            </a:r>
            <a:r>
              <a:rPr lang="ru-RU" sz="3400" dirty="0" smtClean="0"/>
              <a:t>, </a:t>
            </a:r>
            <a:r>
              <a:rPr lang="ru-RU" sz="3400" dirty="0" err="1" smtClean="0"/>
              <a:t>гаражі</a:t>
            </a:r>
            <a:r>
              <a:rPr lang="ru-RU" sz="3400" dirty="0" smtClean="0"/>
              <a:t> </a:t>
            </a:r>
            <a:r>
              <a:rPr lang="ru-RU" sz="3400" dirty="0" err="1" smtClean="0"/>
              <a:t>або</a:t>
            </a:r>
            <a:r>
              <a:rPr lang="ru-RU" sz="3400" dirty="0" smtClean="0"/>
              <a:t> </a:t>
            </a:r>
            <a:r>
              <a:rPr lang="ru-RU" sz="3400" dirty="0" err="1" smtClean="0"/>
              <a:t>будівлі</a:t>
            </a:r>
            <a:r>
              <a:rPr lang="ru-RU" sz="3400" dirty="0" smtClean="0"/>
              <a:t>. </a:t>
            </a:r>
            <a:r>
              <a:rPr lang="ru-RU" sz="3400" dirty="0" err="1" smtClean="0"/>
              <a:t>Єнот</a:t>
            </a:r>
            <a:r>
              <a:rPr lang="ru-RU" sz="3400" dirty="0" smtClean="0"/>
              <a:t> </a:t>
            </a:r>
            <a:r>
              <a:rPr lang="ru-RU" sz="3400" dirty="0" err="1" smtClean="0"/>
              <a:t>може</a:t>
            </a:r>
            <a:r>
              <a:rPr lang="ru-RU" sz="3400" dirty="0" smtClean="0"/>
              <a:t> </a:t>
            </a:r>
            <a:r>
              <a:rPr lang="ru-RU" sz="3400" dirty="0" err="1" smtClean="0"/>
              <a:t>жити</a:t>
            </a:r>
            <a:r>
              <a:rPr lang="ru-RU" sz="3400" dirty="0" smtClean="0"/>
              <a:t> у </a:t>
            </a:r>
            <a:r>
              <a:rPr lang="ru-RU" sz="3400" dirty="0" err="1" smtClean="0"/>
              <a:t>великій</a:t>
            </a:r>
            <a:r>
              <a:rPr lang="ru-RU" sz="3400" dirty="0" smtClean="0"/>
              <a:t> </a:t>
            </a:r>
            <a:r>
              <a:rPr lang="ru-RU" sz="3400" dirty="0" err="1" smtClean="0"/>
              <a:t>різноманітності</a:t>
            </a:r>
            <a:r>
              <a:rPr lang="ru-RU" sz="3400" dirty="0" smtClean="0"/>
              <a:t> </a:t>
            </a:r>
            <a:r>
              <a:rPr lang="ru-RU" sz="3400" dirty="0" err="1" smtClean="0"/>
              <a:t>середовищ</a:t>
            </a:r>
            <a:r>
              <a:rPr lang="ru-RU" sz="3400" dirty="0" smtClean="0"/>
              <a:t> </a:t>
            </a:r>
            <a:r>
              <a:rPr lang="ru-RU" sz="3400" dirty="0" err="1" smtClean="0"/>
              <a:t>існування</a:t>
            </a:r>
            <a:r>
              <a:rPr lang="ru-RU" sz="3400" dirty="0" smtClean="0"/>
              <a:t> </a:t>
            </a:r>
            <a:r>
              <a:rPr lang="ru-RU" sz="3400" dirty="0" err="1" smtClean="0"/>
              <a:t>від</a:t>
            </a:r>
            <a:r>
              <a:rPr lang="ru-RU" sz="3400" dirty="0" smtClean="0"/>
              <a:t> </a:t>
            </a:r>
            <a:r>
              <a:rPr lang="ru-RU" sz="3400" dirty="0" err="1" smtClean="0"/>
              <a:t>теплих</a:t>
            </a:r>
            <a:r>
              <a:rPr lang="ru-RU" sz="3400" dirty="0" smtClean="0"/>
              <a:t>, </a:t>
            </a:r>
            <a:r>
              <a:rPr lang="ru-RU" sz="3400" dirty="0" err="1" smtClean="0"/>
              <a:t>тропічних</a:t>
            </a:r>
            <a:r>
              <a:rPr lang="ru-RU" sz="3400" dirty="0" smtClean="0"/>
              <a:t> областей до </a:t>
            </a:r>
            <a:r>
              <a:rPr lang="ru-RU" sz="3400" dirty="0" err="1" smtClean="0"/>
              <a:t>холодних</a:t>
            </a:r>
            <a:r>
              <a:rPr lang="ru-RU" sz="3400" dirty="0" smtClean="0"/>
              <a:t> </a:t>
            </a:r>
            <a:r>
              <a:rPr lang="ru-RU" sz="3400" dirty="0" err="1" smtClean="0"/>
              <a:t>полів</a:t>
            </a:r>
            <a:r>
              <a:rPr lang="ru-RU" sz="3400" dirty="0" smtClean="0"/>
              <a:t>.</a:t>
            </a:r>
            <a:endParaRPr lang="uk-UA" sz="3400" dirty="0"/>
          </a:p>
        </p:txBody>
      </p:sp>
      <p:pic>
        <p:nvPicPr>
          <p:cNvPr id="7170" name="Picture 2" descr="C:\Users\felles\Desktop\15312-190603-56a11f8c80627e838bb9a22461597a3b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93096"/>
            <a:ext cx="3528392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18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459432"/>
            <a:ext cx="7239000" cy="1143000"/>
          </a:xfrm>
        </p:spPr>
        <p:txBody>
          <a:bodyPr/>
          <a:lstStyle/>
          <a:p>
            <a:r>
              <a:rPr lang="uk-UA" dirty="0" smtClean="0"/>
              <a:t>Харчування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7283152" cy="2467656"/>
          </a:xfrm>
        </p:spPr>
        <p:txBody>
          <a:bodyPr>
            <a:normAutofit/>
          </a:bodyPr>
          <a:lstStyle/>
          <a:p>
            <a:r>
              <a:rPr lang="uk-UA" sz="1800" dirty="0" smtClean="0"/>
              <a:t>Єнот - всеїдна тварина, поїдає, як рослинну, так і м'ясну їжу. </a:t>
            </a:r>
          </a:p>
          <a:p>
            <a:r>
              <a:rPr lang="uk-UA" sz="1800" dirty="0" smtClean="0"/>
              <a:t>До рослинного раціону відносяться фрукти, виноград, горіхи, вишні, ягоди, жолуді, трави і листя. Тварина вживає переважно безхребетних, ніж хребетних тварин. Він не проти поласувати річковим раком, комахами, гризунами, жабами, рибою і яйцями птахів.</a:t>
            </a:r>
          </a:p>
        </p:txBody>
      </p:sp>
      <p:pic>
        <p:nvPicPr>
          <p:cNvPr id="3074" name="Picture 2" descr="C:\Users\felles\Desktop\енот-живность-гифки-виноград-9355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573016"/>
            <a:ext cx="2857500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5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239000" cy="1143000"/>
          </a:xfrm>
        </p:spPr>
        <p:txBody>
          <a:bodyPr/>
          <a:lstStyle/>
          <a:p>
            <a:r>
              <a:rPr lang="uk-UA" dirty="0" smtClean="0"/>
              <a:t>Розмноження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96752"/>
            <a:ext cx="8099970" cy="3816424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Єноти народжують послід раз на рік. Його розмір коливається від 3 до 7 </a:t>
            </a:r>
            <a:r>
              <a:rPr lang="uk-UA" dirty="0" smtClean="0"/>
              <a:t>немовлят, </a:t>
            </a:r>
            <a:r>
              <a:rPr lang="uk-UA" dirty="0"/>
              <a:t>але зазвичай їх </a:t>
            </a:r>
            <a:r>
              <a:rPr lang="uk-UA" dirty="0" smtClean="0"/>
              <a:t>4. </a:t>
            </a:r>
            <a:r>
              <a:rPr lang="uk-UA" dirty="0"/>
              <a:t>Період вагітності триває 63 - 65 днів. Шлюбний період протікає з лютого по </a:t>
            </a:r>
            <a:r>
              <a:rPr lang="uk-UA" dirty="0" smtClean="0"/>
              <a:t>червень.</a:t>
            </a:r>
          </a:p>
          <a:p>
            <a:r>
              <a:rPr lang="uk-UA" dirty="0" smtClean="0"/>
              <a:t>Молоді єноти народжуються в лігві дерева сліпими і безпорадними. Вага малюків не перевищує 50-70 г, а довжина - 16 см. Їх очі відкриваються на 18 - 24 день. На 20 тижні життя молодь регулярно видобуває з матір'ю продовольство, але при цьому продовжує залишатися з нею в лігві. Першу зимівлю молодий єнот проводить з матір'ю, а незалежність отримує на початку </a:t>
            </a:r>
            <a:r>
              <a:rPr lang="uk-UA" smtClean="0"/>
              <a:t>весни.</a:t>
            </a:r>
          </a:p>
          <a:p>
            <a:r>
              <a:rPr lang="uk-UA" smtClean="0"/>
              <a:t>За </a:t>
            </a:r>
            <a:r>
              <a:rPr lang="uk-UA" dirty="0" smtClean="0"/>
              <a:t>біологічними можливостям</a:t>
            </a:r>
            <a:r>
              <a:rPr lang="uk-UA" dirty="0" smtClean="0"/>
              <a:t>, єнот здатний, в дикій місцевості, досягати віку 16 років, але зазвичай живуть від 2 до 5. Основними причинами смертності є полювання, автомобілі та недоїдання. У неволі єнот може жити протягом 21 року.</a:t>
            </a:r>
            <a:endParaRPr lang="uk-UA" dirty="0"/>
          </a:p>
        </p:txBody>
      </p:sp>
      <p:pic>
        <p:nvPicPr>
          <p:cNvPr id="5122" name="Picture 2" descr="C:\Users\felles\Desktop\281561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09120"/>
            <a:ext cx="3238500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919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поведінка</a:t>
            </a:r>
            <a:br>
              <a:rPr lang="uk-UA" dirty="0"/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6912768" cy="352839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uk-UA" dirty="0" smtClean="0"/>
          </a:p>
          <a:p>
            <a:r>
              <a:rPr lang="uk-UA" dirty="0" smtClean="0"/>
              <a:t>Єнот - нічна тварина і рідко активний днем . Під час надзвичайно холодних , сніжних періодів єнот може впасти в сонливість і не залишати лігво в перебігу кілька тижнів, живучи за рахунок накопиченого жиру.</a:t>
            </a:r>
          </a:p>
          <a:p>
            <a:r>
              <a:rPr lang="uk-UA" dirty="0" smtClean="0"/>
              <a:t>Насамперед, єнот відокремлене тварина, єдині соціальні групи формуються тільки з матері та її дітей.</a:t>
            </a:r>
          </a:p>
          <a:p>
            <a:r>
              <a:rPr lang="uk-UA" dirty="0" smtClean="0"/>
              <a:t>Єнот здатний досягати швидкості 24 км/ч.</a:t>
            </a:r>
          </a:p>
          <a:p>
            <a:r>
              <a:rPr lang="uk-UA" dirty="0" smtClean="0"/>
              <a:t>У єнотів добре розвинений дотик. Їх подібні людині лапи особливо чутливі і дозволяють єноту управлятися з їжею. Єнот піднімає їжу передніми лапами, перш ніж покласти її до рота. У них прекрасно розвинений слух, що робить їх особливо уважними.</a:t>
            </a:r>
            <a:endParaRPr lang="uk-UA" dirty="0"/>
          </a:p>
        </p:txBody>
      </p:sp>
      <p:pic>
        <p:nvPicPr>
          <p:cNvPr id="4102" name="Picture 6" descr="C:\Users\felles\Desktop\Marvel-Gif-Marvel-фэндомы-Rocket-Raccoon-109881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293096"/>
            <a:ext cx="3898404" cy="24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felles\Desktop\ktnbn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93096"/>
            <a:ext cx="3684498" cy="247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237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15416"/>
            <a:ext cx="7239000" cy="1143000"/>
          </a:xfrm>
        </p:spPr>
        <p:txBody>
          <a:bodyPr/>
          <a:lstStyle/>
          <a:p>
            <a:r>
              <a:rPr lang="uk-UA" dirty="0" smtClean="0"/>
              <a:t>Єнот і людина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4" y="836712"/>
            <a:ext cx="7236296" cy="446449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uk-UA" dirty="0" smtClean="0"/>
          </a:p>
          <a:p>
            <a:r>
              <a:rPr lang="uk-UA" dirty="0" smtClean="0"/>
              <a:t>Єноти приносять шкоду фермерам. Вони можуть принести збитки садам, виноградникам, полям. Їх звичка переходити до іншого качану кукурудзи, перш ніж буде доїдений попередній, робить їх дії особливо руйнівними. Єноти також є джерелами розповсюдження чуми, сказу та інших хвороб, які можуть бути передані людям і домашнім тваринам.</a:t>
            </a:r>
          </a:p>
          <a:p>
            <a:r>
              <a:rPr lang="uk-UA" dirty="0" smtClean="0"/>
              <a:t>Люди іноді тримають молодих єнотів в якості домашніх тварин, тому що вони цікаві і інтелектуальні. Однак єнот може і нашкодити людині живучи з ним в одному будинку.</a:t>
            </a:r>
          </a:p>
          <a:p>
            <a:r>
              <a:rPr lang="uk-UA" dirty="0" smtClean="0"/>
              <a:t>На протязі 1920-их хутро єнота був дуже популярним і коштував приблизно 14 $. Хоча затребуваність в їх хутрі зараз не настільки висока, найчастіше хутро єнота продають як штучного хутра норки і видри.</a:t>
            </a:r>
          </a:p>
          <a:p>
            <a:r>
              <a:rPr lang="uk-UA" dirty="0" smtClean="0"/>
              <a:t>Єноти здатні пристосовуватися до людських пейзажам і зміна середовища проживання не заважає їм розповсюджуватися.</a:t>
            </a:r>
            <a:endParaRPr lang="uk-UA" dirty="0"/>
          </a:p>
        </p:txBody>
      </p:sp>
      <p:pic>
        <p:nvPicPr>
          <p:cNvPr id="6146" name="Picture 2" descr="C:\Users\felles\Desktop\гифки-енот-живность-98218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210" y="4728444"/>
            <a:ext cx="3343275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felles\Desktop\енот и машин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05" y="4728444"/>
            <a:ext cx="268760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944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136</TotalTime>
  <Words>561</Words>
  <Application>Microsoft Office PowerPoint</Application>
  <PresentationFormat>Экран (4:3)</PresentationFormat>
  <Paragraphs>25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Изящная</vt:lpstr>
      <vt:lpstr>Презентация PowerPoint</vt:lpstr>
      <vt:lpstr>Місця проживання</vt:lpstr>
      <vt:lpstr>Харчування</vt:lpstr>
      <vt:lpstr>Розмноження</vt:lpstr>
      <vt:lpstr>поведінка </vt:lpstr>
      <vt:lpstr>Єнот і людина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felles</dc:creator>
  <cp:lastModifiedBy>felles</cp:lastModifiedBy>
  <cp:revision>8</cp:revision>
  <dcterms:created xsi:type="dcterms:W3CDTF">2014-03-20T20:04:43Z</dcterms:created>
  <dcterms:modified xsi:type="dcterms:W3CDTF">2014-03-21T04:37:37Z</dcterms:modified>
</cp:coreProperties>
</file>