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g"/><Relationship Id="rId4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g"/><Relationship Id="rId4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g"/><Relationship Id="rId4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DC184C-37BB-45B8-94BB-CA7B650BC8AA}" type="doc">
      <dgm:prSet loTypeId="urn:microsoft.com/office/officeart/2005/8/layout/hierarchy2" loCatId="hierarchy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19B06617-A533-4067-BD0C-6A4331D3E1F7}">
      <dgm:prSet phldrT="[Текст]"/>
      <dgm:spPr/>
      <dgm:t>
        <a:bodyPr/>
        <a:lstStyle/>
        <a:p>
          <a:r>
            <a:rPr lang="uk-UA" dirty="0" smtClean="0"/>
            <a:t>Будова хордових</a:t>
          </a:r>
          <a:endParaRPr lang="ru-RU" dirty="0"/>
        </a:p>
      </dgm:t>
    </dgm:pt>
    <dgm:pt modelId="{51E4B8A9-DE8A-4032-9C2F-8A10D19F93C4}" type="parTrans" cxnId="{B4C4B1CC-EE9A-4DF6-89D3-0E6C95189141}">
      <dgm:prSet/>
      <dgm:spPr/>
      <dgm:t>
        <a:bodyPr/>
        <a:lstStyle/>
        <a:p>
          <a:endParaRPr lang="ru-RU"/>
        </a:p>
      </dgm:t>
    </dgm:pt>
    <dgm:pt modelId="{A19E65D7-C073-4691-A5DF-B09292FFDA85}" type="sibTrans" cxnId="{B4C4B1CC-EE9A-4DF6-89D3-0E6C95189141}">
      <dgm:prSet/>
      <dgm:spPr/>
      <dgm:t>
        <a:bodyPr/>
        <a:lstStyle/>
        <a:p>
          <a:endParaRPr lang="ru-RU"/>
        </a:p>
      </dgm:t>
    </dgm:pt>
    <dgm:pt modelId="{C418EE51-AFFC-4F61-951D-295F3A9B5C36}">
      <dgm:prSet phldrT="[Текст]"/>
      <dgm:spPr/>
      <dgm:t>
        <a:bodyPr/>
        <a:lstStyle/>
        <a:p>
          <a:r>
            <a:rPr lang="uk-UA" dirty="0" smtClean="0"/>
            <a:t>Двостороння  симетрія</a:t>
          </a:r>
          <a:endParaRPr lang="ru-RU" dirty="0"/>
        </a:p>
      </dgm:t>
    </dgm:pt>
    <dgm:pt modelId="{C00BA5B0-26FA-4DE9-B5D6-C7E5B75EFD90}" type="parTrans" cxnId="{DC21F71D-9226-4057-9628-94C3432DEF7B}">
      <dgm:prSet/>
      <dgm:spPr/>
      <dgm:t>
        <a:bodyPr/>
        <a:lstStyle/>
        <a:p>
          <a:endParaRPr lang="ru-RU"/>
        </a:p>
      </dgm:t>
    </dgm:pt>
    <dgm:pt modelId="{5BC0D8C5-9B6E-48CB-9DA9-6CF5C54AC35D}" type="sibTrans" cxnId="{DC21F71D-9226-4057-9628-94C3432DEF7B}">
      <dgm:prSet/>
      <dgm:spPr/>
      <dgm:t>
        <a:bodyPr/>
        <a:lstStyle/>
        <a:p>
          <a:endParaRPr lang="ru-RU"/>
        </a:p>
      </dgm:t>
    </dgm:pt>
    <dgm:pt modelId="{F4265820-162D-4008-8060-79371E999636}">
      <dgm:prSet phldrT="[Текст]"/>
      <dgm:spPr/>
      <dgm:t>
        <a:bodyPr/>
        <a:lstStyle/>
        <a:p>
          <a:r>
            <a:rPr lang="uk-UA" dirty="0" smtClean="0"/>
            <a:t>Опорно-рухова система</a:t>
          </a:r>
          <a:endParaRPr lang="ru-RU" dirty="0"/>
        </a:p>
      </dgm:t>
    </dgm:pt>
    <dgm:pt modelId="{FEDB9C05-62AB-4603-ADAD-B3F33068A3A2}" type="parTrans" cxnId="{B1AF5F22-3541-4FF5-8280-16DFD0B93557}">
      <dgm:prSet/>
      <dgm:spPr/>
      <dgm:t>
        <a:bodyPr/>
        <a:lstStyle/>
        <a:p>
          <a:endParaRPr lang="ru-RU"/>
        </a:p>
      </dgm:t>
    </dgm:pt>
    <dgm:pt modelId="{1A772744-6494-48DB-AEC4-E974C3917911}" type="sibTrans" cxnId="{B1AF5F22-3541-4FF5-8280-16DFD0B93557}">
      <dgm:prSet/>
      <dgm:spPr/>
      <dgm:t>
        <a:bodyPr/>
        <a:lstStyle/>
        <a:p>
          <a:endParaRPr lang="ru-RU"/>
        </a:p>
      </dgm:t>
    </dgm:pt>
    <dgm:pt modelId="{C2E082D8-34FF-4F47-A959-5F9BDA77639C}" type="pres">
      <dgm:prSet presAssocID="{47DC184C-37BB-45B8-94BB-CA7B650BC8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6D65DDF-A98D-4560-98D6-597BE26B7A80}" type="pres">
      <dgm:prSet presAssocID="{19B06617-A533-4067-BD0C-6A4331D3E1F7}" presName="root1" presStyleCnt="0"/>
      <dgm:spPr/>
    </dgm:pt>
    <dgm:pt modelId="{B7DEC2D3-2F49-437D-87F9-74F9730B11C5}" type="pres">
      <dgm:prSet presAssocID="{19B06617-A533-4067-BD0C-6A4331D3E1F7}" presName="LevelOneTextNode" presStyleLbl="node0" presStyleIdx="0" presStyleCnt="1" custLinFactNeighborX="932" custLinFactNeighborY="-2271">
        <dgm:presLayoutVars>
          <dgm:chPref val="3"/>
        </dgm:presLayoutVars>
      </dgm:prSet>
      <dgm:spPr/>
    </dgm:pt>
    <dgm:pt modelId="{B9ECA861-D876-491F-BF7F-E0B3616EF16C}" type="pres">
      <dgm:prSet presAssocID="{19B06617-A533-4067-BD0C-6A4331D3E1F7}" presName="level2hierChild" presStyleCnt="0"/>
      <dgm:spPr/>
    </dgm:pt>
    <dgm:pt modelId="{158B19FF-2CA4-4F98-A92A-7622FF81924A}" type="pres">
      <dgm:prSet presAssocID="{C00BA5B0-26FA-4DE9-B5D6-C7E5B75EFD90}" presName="conn2-1" presStyleLbl="parChTrans1D2" presStyleIdx="0" presStyleCnt="2"/>
      <dgm:spPr/>
    </dgm:pt>
    <dgm:pt modelId="{EF64D31E-AA99-4C8C-96F3-9005BA1587BA}" type="pres">
      <dgm:prSet presAssocID="{C00BA5B0-26FA-4DE9-B5D6-C7E5B75EFD90}" presName="connTx" presStyleLbl="parChTrans1D2" presStyleIdx="0" presStyleCnt="2"/>
      <dgm:spPr/>
    </dgm:pt>
    <dgm:pt modelId="{C4C3FF51-263D-4F6C-9BC7-FE2DFFE3FC04}" type="pres">
      <dgm:prSet presAssocID="{C418EE51-AFFC-4F61-951D-295F3A9B5C36}" presName="root2" presStyleCnt="0"/>
      <dgm:spPr/>
    </dgm:pt>
    <dgm:pt modelId="{D3575312-773E-40F0-AAE4-A6632E9BDAFB}" type="pres">
      <dgm:prSet presAssocID="{C418EE51-AFFC-4F61-951D-295F3A9B5C36}" presName="LevelTwoTextNode" presStyleLbl="node2" presStyleIdx="0" presStyleCnt="2">
        <dgm:presLayoutVars>
          <dgm:chPref val="3"/>
        </dgm:presLayoutVars>
      </dgm:prSet>
      <dgm:spPr/>
    </dgm:pt>
    <dgm:pt modelId="{95A5D584-80B2-4F8A-9DC5-15209D705EF4}" type="pres">
      <dgm:prSet presAssocID="{C418EE51-AFFC-4F61-951D-295F3A9B5C36}" presName="level3hierChild" presStyleCnt="0"/>
      <dgm:spPr/>
    </dgm:pt>
    <dgm:pt modelId="{B91B20CA-317E-43F7-BF74-DE8CE87F9F92}" type="pres">
      <dgm:prSet presAssocID="{FEDB9C05-62AB-4603-ADAD-B3F33068A3A2}" presName="conn2-1" presStyleLbl="parChTrans1D2" presStyleIdx="1" presStyleCnt="2"/>
      <dgm:spPr/>
    </dgm:pt>
    <dgm:pt modelId="{E0B49C21-4DD8-44FE-BE37-2F29B8A9FDDB}" type="pres">
      <dgm:prSet presAssocID="{FEDB9C05-62AB-4603-ADAD-B3F33068A3A2}" presName="connTx" presStyleLbl="parChTrans1D2" presStyleIdx="1" presStyleCnt="2"/>
      <dgm:spPr/>
    </dgm:pt>
    <dgm:pt modelId="{518973D4-1AFF-4721-B9EB-1F554B465122}" type="pres">
      <dgm:prSet presAssocID="{F4265820-162D-4008-8060-79371E999636}" presName="root2" presStyleCnt="0"/>
      <dgm:spPr/>
    </dgm:pt>
    <dgm:pt modelId="{51FB56B7-14D1-417F-9483-40D92FD72B76}" type="pres">
      <dgm:prSet presAssocID="{F4265820-162D-4008-8060-79371E999636}" presName="LevelTwoTextNode" presStyleLbl="node2" presStyleIdx="1" presStyleCnt="2">
        <dgm:presLayoutVars>
          <dgm:chPref val="3"/>
        </dgm:presLayoutVars>
      </dgm:prSet>
      <dgm:spPr/>
    </dgm:pt>
    <dgm:pt modelId="{F8DF5A05-91B0-42A3-8AA8-D0D334EB1C32}" type="pres">
      <dgm:prSet presAssocID="{F4265820-162D-4008-8060-79371E999636}" presName="level3hierChild" presStyleCnt="0"/>
      <dgm:spPr/>
    </dgm:pt>
  </dgm:ptLst>
  <dgm:cxnLst>
    <dgm:cxn modelId="{7B76856A-F111-4EE9-A6D1-F1A6B5A9FF6C}" type="presOf" srcId="{C00BA5B0-26FA-4DE9-B5D6-C7E5B75EFD90}" destId="{EF64D31E-AA99-4C8C-96F3-9005BA1587BA}" srcOrd="1" destOrd="0" presId="urn:microsoft.com/office/officeart/2005/8/layout/hierarchy2"/>
    <dgm:cxn modelId="{F819F465-8A8A-433F-91BD-E981B009EDE3}" type="presOf" srcId="{F4265820-162D-4008-8060-79371E999636}" destId="{51FB56B7-14D1-417F-9483-40D92FD72B76}" srcOrd="0" destOrd="0" presId="urn:microsoft.com/office/officeart/2005/8/layout/hierarchy2"/>
    <dgm:cxn modelId="{696F139D-DC40-4987-A947-8815C25C7FCC}" type="presOf" srcId="{19B06617-A533-4067-BD0C-6A4331D3E1F7}" destId="{B7DEC2D3-2F49-437D-87F9-74F9730B11C5}" srcOrd="0" destOrd="0" presId="urn:microsoft.com/office/officeart/2005/8/layout/hierarchy2"/>
    <dgm:cxn modelId="{0DDF3B9E-808E-466C-B450-E48957B33275}" type="presOf" srcId="{C418EE51-AFFC-4F61-951D-295F3A9B5C36}" destId="{D3575312-773E-40F0-AAE4-A6632E9BDAFB}" srcOrd="0" destOrd="0" presId="urn:microsoft.com/office/officeart/2005/8/layout/hierarchy2"/>
    <dgm:cxn modelId="{DC21F71D-9226-4057-9628-94C3432DEF7B}" srcId="{19B06617-A533-4067-BD0C-6A4331D3E1F7}" destId="{C418EE51-AFFC-4F61-951D-295F3A9B5C36}" srcOrd="0" destOrd="0" parTransId="{C00BA5B0-26FA-4DE9-B5D6-C7E5B75EFD90}" sibTransId="{5BC0D8C5-9B6E-48CB-9DA9-6CF5C54AC35D}"/>
    <dgm:cxn modelId="{9DEE7E7C-4707-4A43-AE15-8888847AF248}" type="presOf" srcId="{47DC184C-37BB-45B8-94BB-CA7B650BC8AA}" destId="{C2E082D8-34FF-4F47-A959-5F9BDA77639C}" srcOrd="0" destOrd="0" presId="urn:microsoft.com/office/officeart/2005/8/layout/hierarchy2"/>
    <dgm:cxn modelId="{B4C4B1CC-EE9A-4DF6-89D3-0E6C95189141}" srcId="{47DC184C-37BB-45B8-94BB-CA7B650BC8AA}" destId="{19B06617-A533-4067-BD0C-6A4331D3E1F7}" srcOrd="0" destOrd="0" parTransId="{51E4B8A9-DE8A-4032-9C2F-8A10D19F93C4}" sibTransId="{A19E65D7-C073-4691-A5DF-B09292FFDA85}"/>
    <dgm:cxn modelId="{5EC60194-922A-4761-9AB7-E660A7F871B9}" type="presOf" srcId="{FEDB9C05-62AB-4603-ADAD-B3F33068A3A2}" destId="{E0B49C21-4DD8-44FE-BE37-2F29B8A9FDDB}" srcOrd="1" destOrd="0" presId="urn:microsoft.com/office/officeart/2005/8/layout/hierarchy2"/>
    <dgm:cxn modelId="{B1AF5F22-3541-4FF5-8280-16DFD0B93557}" srcId="{19B06617-A533-4067-BD0C-6A4331D3E1F7}" destId="{F4265820-162D-4008-8060-79371E999636}" srcOrd="1" destOrd="0" parTransId="{FEDB9C05-62AB-4603-ADAD-B3F33068A3A2}" sibTransId="{1A772744-6494-48DB-AEC4-E974C3917911}"/>
    <dgm:cxn modelId="{0713E58D-B1E8-461F-92C2-E9AF585CAD35}" type="presOf" srcId="{FEDB9C05-62AB-4603-ADAD-B3F33068A3A2}" destId="{B91B20CA-317E-43F7-BF74-DE8CE87F9F92}" srcOrd="0" destOrd="0" presId="urn:microsoft.com/office/officeart/2005/8/layout/hierarchy2"/>
    <dgm:cxn modelId="{9A3193BE-B5FA-4E55-B2FE-BAB4B76A1532}" type="presOf" srcId="{C00BA5B0-26FA-4DE9-B5D6-C7E5B75EFD90}" destId="{158B19FF-2CA4-4F98-A92A-7622FF81924A}" srcOrd="0" destOrd="0" presId="urn:microsoft.com/office/officeart/2005/8/layout/hierarchy2"/>
    <dgm:cxn modelId="{EF78D261-7154-46D5-B014-CD6DDD566714}" type="presParOf" srcId="{C2E082D8-34FF-4F47-A959-5F9BDA77639C}" destId="{76D65DDF-A98D-4560-98D6-597BE26B7A80}" srcOrd="0" destOrd="0" presId="urn:microsoft.com/office/officeart/2005/8/layout/hierarchy2"/>
    <dgm:cxn modelId="{15B0FA7F-A265-449E-B697-27E9BC929A49}" type="presParOf" srcId="{76D65DDF-A98D-4560-98D6-597BE26B7A80}" destId="{B7DEC2D3-2F49-437D-87F9-74F9730B11C5}" srcOrd="0" destOrd="0" presId="urn:microsoft.com/office/officeart/2005/8/layout/hierarchy2"/>
    <dgm:cxn modelId="{38808B90-012F-493F-8D23-CDD8AC094759}" type="presParOf" srcId="{76D65DDF-A98D-4560-98D6-597BE26B7A80}" destId="{B9ECA861-D876-491F-BF7F-E0B3616EF16C}" srcOrd="1" destOrd="0" presId="urn:microsoft.com/office/officeart/2005/8/layout/hierarchy2"/>
    <dgm:cxn modelId="{4E00572A-666A-40C0-991D-198A3E2B3E15}" type="presParOf" srcId="{B9ECA861-D876-491F-BF7F-E0B3616EF16C}" destId="{158B19FF-2CA4-4F98-A92A-7622FF81924A}" srcOrd="0" destOrd="0" presId="urn:microsoft.com/office/officeart/2005/8/layout/hierarchy2"/>
    <dgm:cxn modelId="{CD288A9A-EF8D-437A-9EF4-ABEF32F8E300}" type="presParOf" srcId="{158B19FF-2CA4-4F98-A92A-7622FF81924A}" destId="{EF64D31E-AA99-4C8C-96F3-9005BA1587BA}" srcOrd="0" destOrd="0" presId="urn:microsoft.com/office/officeart/2005/8/layout/hierarchy2"/>
    <dgm:cxn modelId="{07923B79-9AB9-4F58-BFE5-31E59F8241E1}" type="presParOf" srcId="{B9ECA861-D876-491F-BF7F-E0B3616EF16C}" destId="{C4C3FF51-263D-4F6C-9BC7-FE2DFFE3FC04}" srcOrd="1" destOrd="0" presId="urn:microsoft.com/office/officeart/2005/8/layout/hierarchy2"/>
    <dgm:cxn modelId="{3EB012B8-A4AC-4FD0-802E-9CE671E00AE3}" type="presParOf" srcId="{C4C3FF51-263D-4F6C-9BC7-FE2DFFE3FC04}" destId="{D3575312-773E-40F0-AAE4-A6632E9BDAFB}" srcOrd="0" destOrd="0" presId="urn:microsoft.com/office/officeart/2005/8/layout/hierarchy2"/>
    <dgm:cxn modelId="{20478836-2308-406A-B7AA-2BE3582DD844}" type="presParOf" srcId="{C4C3FF51-263D-4F6C-9BC7-FE2DFFE3FC04}" destId="{95A5D584-80B2-4F8A-9DC5-15209D705EF4}" srcOrd="1" destOrd="0" presId="urn:microsoft.com/office/officeart/2005/8/layout/hierarchy2"/>
    <dgm:cxn modelId="{A9E5A6FD-E30E-45C1-A3F7-A6FCC5BE00FD}" type="presParOf" srcId="{B9ECA861-D876-491F-BF7F-E0B3616EF16C}" destId="{B91B20CA-317E-43F7-BF74-DE8CE87F9F92}" srcOrd="2" destOrd="0" presId="urn:microsoft.com/office/officeart/2005/8/layout/hierarchy2"/>
    <dgm:cxn modelId="{C88BDBC0-B643-4E28-B31E-B211CF53F2F0}" type="presParOf" srcId="{B91B20CA-317E-43F7-BF74-DE8CE87F9F92}" destId="{E0B49C21-4DD8-44FE-BE37-2F29B8A9FDDB}" srcOrd="0" destOrd="0" presId="urn:microsoft.com/office/officeart/2005/8/layout/hierarchy2"/>
    <dgm:cxn modelId="{AC290DDB-94A0-4FB0-9FE2-23C0FD126960}" type="presParOf" srcId="{B9ECA861-D876-491F-BF7F-E0B3616EF16C}" destId="{518973D4-1AFF-4721-B9EB-1F554B465122}" srcOrd="3" destOrd="0" presId="urn:microsoft.com/office/officeart/2005/8/layout/hierarchy2"/>
    <dgm:cxn modelId="{874331A7-64F8-4531-BEA0-455FCAC3A5F0}" type="presParOf" srcId="{518973D4-1AFF-4721-B9EB-1F554B465122}" destId="{51FB56B7-14D1-417F-9483-40D92FD72B76}" srcOrd="0" destOrd="0" presId="urn:microsoft.com/office/officeart/2005/8/layout/hierarchy2"/>
    <dgm:cxn modelId="{5989E6CB-FBAE-4CDB-A641-1F0E96506709}" type="presParOf" srcId="{518973D4-1AFF-4721-B9EB-1F554B465122}" destId="{F8DF5A05-91B0-42A3-8AA8-D0D334EB1C3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1216F1-5E06-4551-879C-E7DF6C709886}" type="doc">
      <dgm:prSet loTypeId="urn:microsoft.com/office/officeart/2005/8/layout/hList9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5CAC2AA-81D7-4900-8ACC-C88537C19498}">
      <dgm:prSet phldrT="[Текст]" custT="1"/>
      <dgm:spPr/>
      <dgm:t>
        <a:bodyPr/>
        <a:lstStyle/>
        <a:p>
          <a:r>
            <a:rPr lang="ru-RU" sz="1600" b="1" i="0" u="sng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Гомологічні</a:t>
          </a:r>
          <a:r>
            <a:rPr lang="ru-RU" sz="1600" b="1" i="0" u="sng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 </a:t>
          </a:r>
          <a:r>
            <a:rPr lang="ru-RU" sz="1600" b="1" i="0" u="sng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органи</a:t>
          </a:r>
          <a:endParaRPr lang="ru-RU" sz="1600" b="1" i="0" u="sng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03E31482-1C89-4C09-B1CD-975423F3B219}" type="parTrans" cxnId="{C6B14723-29EA-472C-9B57-A54A7BF661CC}">
      <dgm:prSet/>
      <dgm:spPr/>
      <dgm:t>
        <a:bodyPr/>
        <a:lstStyle/>
        <a:p>
          <a:endParaRPr lang="ru-RU"/>
        </a:p>
      </dgm:t>
    </dgm:pt>
    <dgm:pt modelId="{7D75EABD-2272-42D7-A9EA-35D64EA443E5}" type="sibTrans" cxnId="{C6B14723-29EA-472C-9B57-A54A7BF661CC}">
      <dgm:prSet/>
      <dgm:spPr/>
      <dgm:t>
        <a:bodyPr/>
        <a:lstStyle/>
        <a:p>
          <a:endParaRPr lang="ru-RU"/>
        </a:p>
      </dgm:t>
    </dgm:pt>
    <dgm:pt modelId="{55582CBC-0090-4CE2-9F35-60E063E7975D}">
      <dgm:prSet phldrT="[Текст]" custT="1"/>
      <dgm:spPr/>
      <dgm:t>
        <a:bodyPr/>
        <a:lstStyle/>
        <a:p>
          <a:r>
            <a:rPr lang="ru-RU" sz="1600" b="1" i="0" dirty="0" smtClean="0">
              <a:solidFill>
                <a:srgbClr val="7030A0"/>
              </a:solidFill>
            </a:rPr>
            <a:t>- </a:t>
          </a:r>
          <a:r>
            <a:rPr lang="ru-RU" sz="1600" b="1" i="0" dirty="0" err="1" smtClean="0">
              <a:solidFill>
                <a:srgbClr val="7030A0"/>
              </a:solidFill>
            </a:rPr>
            <a:t>Загальний</a:t>
          </a:r>
          <a:r>
            <a:rPr lang="ru-RU" sz="1600" b="1" i="0" dirty="0" smtClean="0">
              <a:solidFill>
                <a:srgbClr val="7030A0"/>
              </a:solidFill>
            </a:rPr>
            <a:t> план  </a:t>
          </a:r>
          <a:r>
            <a:rPr lang="ru-RU" sz="1600" b="1" i="0" dirty="0" err="1" smtClean="0">
              <a:solidFill>
                <a:srgbClr val="7030A0"/>
              </a:solidFill>
            </a:rPr>
            <a:t>будови</a:t>
          </a:r>
          <a:endParaRPr lang="ru-RU" sz="1600" b="1" dirty="0">
            <a:solidFill>
              <a:srgbClr val="7030A0"/>
            </a:solidFill>
          </a:endParaRPr>
        </a:p>
      </dgm:t>
    </dgm:pt>
    <dgm:pt modelId="{291D8423-0949-4B59-93FB-2A9E7143AF23}" type="parTrans" cxnId="{97873136-1E34-41D6-BC30-D32450C7DC73}">
      <dgm:prSet/>
      <dgm:spPr/>
      <dgm:t>
        <a:bodyPr/>
        <a:lstStyle/>
        <a:p>
          <a:endParaRPr lang="ru-RU"/>
        </a:p>
      </dgm:t>
    </dgm:pt>
    <dgm:pt modelId="{1D9ED106-E8E0-41D0-8638-D5EEBC396B73}" type="sibTrans" cxnId="{97873136-1E34-41D6-BC30-D32450C7DC73}">
      <dgm:prSet/>
      <dgm:spPr/>
      <dgm:t>
        <a:bodyPr/>
        <a:lstStyle/>
        <a:p>
          <a:endParaRPr lang="ru-RU"/>
        </a:p>
      </dgm:t>
    </dgm:pt>
    <dgm:pt modelId="{73FDBAD5-DF1A-45CA-8034-D162FE14A53D}">
      <dgm:prSet phldrT="[Текст]"/>
      <dgm:spPr/>
      <dgm:t>
        <a:bodyPr/>
        <a:lstStyle/>
        <a:p>
          <a:r>
            <a:rPr lang="ru-RU" b="1" i="0" dirty="0" smtClean="0">
              <a:solidFill>
                <a:srgbClr val="7030A0"/>
              </a:solidFill>
            </a:rPr>
            <a:t>- </a:t>
          </a:r>
          <a:r>
            <a:rPr lang="ru-RU" b="1" i="0" dirty="0" err="1" smtClean="0">
              <a:solidFill>
                <a:srgbClr val="7030A0"/>
              </a:solidFill>
            </a:rPr>
            <a:t>Єдність</a:t>
          </a:r>
          <a:r>
            <a:rPr lang="ru-RU" b="1" i="0" dirty="0" smtClean="0">
              <a:solidFill>
                <a:srgbClr val="7030A0"/>
              </a:solidFill>
            </a:rPr>
            <a:t>  </a:t>
          </a:r>
          <a:r>
            <a:rPr lang="ru-RU" b="1" i="0" dirty="0" err="1" smtClean="0">
              <a:solidFill>
                <a:srgbClr val="7030A0"/>
              </a:solidFill>
            </a:rPr>
            <a:t>походження</a:t>
          </a:r>
          <a:endParaRPr lang="ru-RU" b="1" dirty="0">
            <a:solidFill>
              <a:srgbClr val="7030A0"/>
            </a:solidFill>
          </a:endParaRPr>
        </a:p>
      </dgm:t>
    </dgm:pt>
    <dgm:pt modelId="{99333AF8-FFCB-4A22-A8A2-6FA401FDBCAF}" type="parTrans" cxnId="{5E7B16CC-3ED0-48C3-AF5C-232B2D0544BB}">
      <dgm:prSet/>
      <dgm:spPr/>
      <dgm:t>
        <a:bodyPr/>
        <a:lstStyle/>
        <a:p>
          <a:endParaRPr lang="ru-RU"/>
        </a:p>
      </dgm:t>
    </dgm:pt>
    <dgm:pt modelId="{0EB14DE4-3989-47FF-A279-F0B48B2F15B8}" type="sibTrans" cxnId="{5E7B16CC-3ED0-48C3-AF5C-232B2D0544BB}">
      <dgm:prSet/>
      <dgm:spPr/>
      <dgm:t>
        <a:bodyPr/>
        <a:lstStyle/>
        <a:p>
          <a:endParaRPr lang="ru-RU"/>
        </a:p>
      </dgm:t>
    </dgm:pt>
    <dgm:pt modelId="{0535BB74-6226-47D1-BD6A-64A505591A10}">
      <dgm:prSet phldrT="[Текст]"/>
      <dgm:spPr/>
      <dgm:t>
        <a:bodyPr/>
        <a:lstStyle/>
        <a:p>
          <a:r>
            <a:rPr lang="ru-RU" b="1" i="0" u="sng" dirty="0" err="1" smtClean="0">
              <a:solidFill>
                <a:srgbClr val="7030A0"/>
              </a:solidFill>
            </a:rPr>
            <a:t>Аналогічні</a:t>
          </a:r>
          <a:r>
            <a:rPr lang="ru-RU" b="1" i="0" u="sng" dirty="0" smtClean="0">
              <a:solidFill>
                <a:srgbClr val="7030A0"/>
              </a:solidFill>
            </a:rPr>
            <a:t> </a:t>
          </a:r>
          <a:r>
            <a:rPr lang="ru-RU" b="1" i="0" u="sng" dirty="0" err="1" smtClean="0">
              <a:solidFill>
                <a:srgbClr val="7030A0"/>
              </a:solidFill>
            </a:rPr>
            <a:t>органи</a:t>
          </a:r>
          <a:endParaRPr lang="ru-RU" b="1" u="sng" dirty="0">
            <a:solidFill>
              <a:srgbClr val="7030A0"/>
            </a:solidFill>
          </a:endParaRPr>
        </a:p>
      </dgm:t>
    </dgm:pt>
    <dgm:pt modelId="{D93DAE70-376A-455F-BDE0-672A2DC3DAD6}" type="parTrans" cxnId="{DCB81870-68D7-44FF-8AC6-136EF92D1B6D}">
      <dgm:prSet/>
      <dgm:spPr/>
      <dgm:t>
        <a:bodyPr/>
        <a:lstStyle/>
        <a:p>
          <a:endParaRPr lang="ru-RU"/>
        </a:p>
      </dgm:t>
    </dgm:pt>
    <dgm:pt modelId="{7D24DEC9-E8CF-465B-A4E5-3FACCD8D9039}" type="sibTrans" cxnId="{DCB81870-68D7-44FF-8AC6-136EF92D1B6D}">
      <dgm:prSet/>
      <dgm:spPr/>
      <dgm:t>
        <a:bodyPr/>
        <a:lstStyle/>
        <a:p>
          <a:endParaRPr lang="ru-RU"/>
        </a:p>
      </dgm:t>
    </dgm:pt>
    <dgm:pt modelId="{6E0D57FD-21EF-40FF-B7AE-6B8E1BD50A15}">
      <dgm:prSet phldrT="[Текст]" custT="1"/>
      <dgm:spPr/>
      <dgm:t>
        <a:bodyPr/>
        <a:lstStyle/>
        <a:p>
          <a:r>
            <a:rPr lang="ru-RU" sz="1600" b="1" i="0" dirty="0" smtClean="0">
              <a:solidFill>
                <a:srgbClr val="7030A0"/>
              </a:solidFill>
            </a:rPr>
            <a:t>- </a:t>
          </a:r>
          <a:r>
            <a:rPr lang="ru-RU" sz="1600" b="1" i="0" dirty="0" err="1" smtClean="0">
              <a:solidFill>
                <a:srgbClr val="7030A0"/>
              </a:solidFill>
            </a:rPr>
            <a:t>Приблизно</a:t>
          </a:r>
          <a:r>
            <a:rPr lang="ru-RU" sz="1600" b="1" i="0" dirty="0" smtClean="0">
              <a:solidFill>
                <a:srgbClr val="7030A0"/>
              </a:solidFill>
            </a:rPr>
            <a:t> </a:t>
          </a:r>
          <a:r>
            <a:rPr lang="ru-RU" sz="1600" b="1" i="0" dirty="0" err="1" smtClean="0">
              <a:solidFill>
                <a:srgbClr val="7030A0"/>
              </a:solidFill>
            </a:rPr>
            <a:t>однакова</a:t>
          </a:r>
          <a:r>
            <a:rPr lang="ru-RU" sz="1600" b="1" i="0" dirty="0" smtClean="0">
              <a:solidFill>
                <a:srgbClr val="7030A0"/>
              </a:solidFill>
            </a:rPr>
            <a:t> </a:t>
          </a:r>
          <a:r>
            <a:rPr lang="ru-RU" sz="1600" b="1" i="0" dirty="0" err="1" smtClean="0">
              <a:solidFill>
                <a:srgbClr val="7030A0"/>
              </a:solidFill>
            </a:rPr>
            <a:t>будова</a:t>
          </a:r>
          <a:endParaRPr lang="ru-RU" sz="1600" b="1" dirty="0">
            <a:solidFill>
              <a:srgbClr val="7030A0"/>
            </a:solidFill>
          </a:endParaRPr>
        </a:p>
      </dgm:t>
    </dgm:pt>
    <dgm:pt modelId="{6C72BB7E-3AF2-476D-8920-FA600BAFF8B0}" type="parTrans" cxnId="{B1DDB2DE-9F04-4EA2-996F-C7958F823D80}">
      <dgm:prSet/>
      <dgm:spPr/>
      <dgm:t>
        <a:bodyPr/>
        <a:lstStyle/>
        <a:p>
          <a:endParaRPr lang="ru-RU"/>
        </a:p>
      </dgm:t>
    </dgm:pt>
    <dgm:pt modelId="{2F7F89D3-6DB2-4999-8F84-85CBC3AC393C}" type="sibTrans" cxnId="{B1DDB2DE-9F04-4EA2-996F-C7958F823D80}">
      <dgm:prSet/>
      <dgm:spPr/>
      <dgm:t>
        <a:bodyPr/>
        <a:lstStyle/>
        <a:p>
          <a:endParaRPr lang="ru-RU"/>
        </a:p>
      </dgm:t>
    </dgm:pt>
    <dgm:pt modelId="{F069F38D-04D2-4675-A5DC-0E20A9549B34}">
      <dgm:prSet phldrT="[Текст]" custT="1"/>
      <dgm:spPr/>
      <dgm:t>
        <a:bodyPr/>
        <a:lstStyle/>
        <a:p>
          <a:r>
            <a:rPr lang="ru-RU" sz="1800" b="1" i="0" dirty="0" smtClean="0">
              <a:solidFill>
                <a:srgbClr val="7030A0"/>
              </a:solidFill>
            </a:rPr>
            <a:t>- </a:t>
          </a:r>
          <a:r>
            <a:rPr lang="ru-RU" sz="1800" b="1" i="0" dirty="0" err="1" smtClean="0">
              <a:solidFill>
                <a:srgbClr val="7030A0"/>
              </a:solidFill>
            </a:rPr>
            <a:t>Різний</a:t>
          </a:r>
          <a:r>
            <a:rPr lang="ru-RU" sz="1800" b="1" i="0" dirty="0" smtClean="0">
              <a:solidFill>
                <a:srgbClr val="7030A0"/>
              </a:solidFill>
            </a:rPr>
            <a:t> план </a:t>
          </a:r>
          <a:r>
            <a:rPr lang="ru-RU" sz="1800" b="1" i="0" dirty="0" err="1" smtClean="0">
              <a:solidFill>
                <a:srgbClr val="7030A0"/>
              </a:solidFill>
            </a:rPr>
            <a:t>будови</a:t>
          </a:r>
          <a:endParaRPr lang="ru-RU" sz="1800" b="1" dirty="0">
            <a:solidFill>
              <a:srgbClr val="7030A0"/>
            </a:solidFill>
          </a:endParaRPr>
        </a:p>
      </dgm:t>
    </dgm:pt>
    <dgm:pt modelId="{281DC20A-D7B6-461A-8DA4-2AE549CE909C}" type="parTrans" cxnId="{B15D1E98-499D-46AE-8032-53F5F54782CA}">
      <dgm:prSet/>
      <dgm:spPr/>
      <dgm:t>
        <a:bodyPr/>
        <a:lstStyle/>
        <a:p>
          <a:endParaRPr lang="ru-RU"/>
        </a:p>
      </dgm:t>
    </dgm:pt>
    <dgm:pt modelId="{AC291334-BD0F-49C6-8FA7-389FF5B312CD}" type="sibTrans" cxnId="{B15D1E98-499D-46AE-8032-53F5F54782CA}">
      <dgm:prSet/>
      <dgm:spPr/>
      <dgm:t>
        <a:bodyPr/>
        <a:lstStyle/>
        <a:p>
          <a:endParaRPr lang="ru-RU"/>
        </a:p>
      </dgm:t>
    </dgm:pt>
    <dgm:pt modelId="{9FCAD045-704D-4063-9DA4-B79FCF8D6D4F}">
      <dgm:prSet phldrT="[Текст]"/>
      <dgm:spPr/>
      <dgm:t>
        <a:bodyPr/>
        <a:lstStyle/>
        <a:p>
          <a:r>
            <a:rPr lang="ru-RU" b="1" i="0" dirty="0" smtClean="0">
              <a:solidFill>
                <a:srgbClr val="7030A0"/>
              </a:solidFill>
            </a:rPr>
            <a:t>- Вони </a:t>
          </a:r>
          <a:r>
            <a:rPr lang="ru-RU" b="1" i="0" dirty="0" err="1" smtClean="0">
              <a:solidFill>
                <a:srgbClr val="7030A0"/>
              </a:solidFill>
            </a:rPr>
            <a:t>можуть</a:t>
          </a:r>
          <a:r>
            <a:rPr lang="ru-RU" b="1" i="0" dirty="0" smtClean="0">
              <a:solidFill>
                <a:srgbClr val="7030A0"/>
              </a:solidFill>
            </a:rPr>
            <a:t> </a:t>
          </a:r>
          <a:r>
            <a:rPr lang="ru-RU" b="1" i="0" dirty="0" err="1" smtClean="0">
              <a:solidFill>
                <a:srgbClr val="7030A0"/>
              </a:solidFill>
            </a:rPr>
            <a:t>мати</a:t>
          </a:r>
          <a:r>
            <a:rPr lang="ru-RU" b="1" i="0" dirty="0" smtClean="0">
              <a:solidFill>
                <a:srgbClr val="7030A0"/>
              </a:solidFill>
            </a:rPr>
            <a:t> </a:t>
          </a:r>
          <a:r>
            <a:rPr lang="ru-RU" b="1" i="0" dirty="0" err="1" smtClean="0">
              <a:solidFill>
                <a:srgbClr val="7030A0"/>
              </a:solidFill>
            </a:rPr>
            <a:t>різну</a:t>
          </a:r>
          <a:r>
            <a:rPr lang="ru-RU" b="1" i="0" dirty="0" smtClean="0">
              <a:solidFill>
                <a:srgbClr val="7030A0"/>
              </a:solidFill>
            </a:rPr>
            <a:t> </a:t>
          </a:r>
          <a:r>
            <a:rPr lang="ru-RU" b="1" i="0" dirty="0" err="1" smtClean="0">
              <a:solidFill>
                <a:srgbClr val="7030A0"/>
              </a:solidFill>
            </a:rPr>
            <a:t>будову</a:t>
          </a:r>
          <a:r>
            <a:rPr lang="ru-RU" b="1" i="0" dirty="0" smtClean="0">
              <a:solidFill>
                <a:srgbClr val="7030A0"/>
              </a:solidFill>
            </a:rPr>
            <a:t> через </a:t>
          </a:r>
          <a:r>
            <a:rPr lang="ru-RU" b="1" i="0" dirty="0" err="1" smtClean="0">
              <a:solidFill>
                <a:srgbClr val="7030A0"/>
              </a:solidFill>
            </a:rPr>
            <a:t>виконання</a:t>
          </a:r>
          <a:r>
            <a:rPr lang="ru-RU" b="1" i="0" dirty="0" smtClean="0">
              <a:solidFill>
                <a:srgbClr val="7030A0"/>
              </a:solidFill>
            </a:rPr>
            <a:t> </a:t>
          </a:r>
          <a:r>
            <a:rPr lang="ru-RU" b="1" i="0" dirty="0" err="1" smtClean="0">
              <a:solidFill>
                <a:srgbClr val="7030A0"/>
              </a:solidFill>
            </a:rPr>
            <a:t>різних</a:t>
          </a:r>
          <a:r>
            <a:rPr lang="ru-RU" b="1" i="0" dirty="0" smtClean="0">
              <a:solidFill>
                <a:srgbClr val="7030A0"/>
              </a:solidFill>
            </a:rPr>
            <a:t> </a:t>
          </a:r>
          <a:r>
            <a:rPr lang="ru-RU" b="1" i="0" dirty="0" err="1" smtClean="0">
              <a:solidFill>
                <a:srgbClr val="7030A0"/>
              </a:solidFill>
            </a:rPr>
            <a:t>функцій</a:t>
          </a:r>
          <a:endParaRPr lang="ru-RU" b="1" dirty="0">
            <a:solidFill>
              <a:srgbClr val="7030A0"/>
            </a:solidFill>
          </a:endParaRPr>
        </a:p>
      </dgm:t>
    </dgm:pt>
    <dgm:pt modelId="{98FB006B-E274-4642-818B-85853AC86B78}" type="parTrans" cxnId="{71280F01-5873-40BD-8097-EBFE4E0C76F6}">
      <dgm:prSet/>
      <dgm:spPr/>
      <dgm:t>
        <a:bodyPr/>
        <a:lstStyle/>
        <a:p>
          <a:endParaRPr lang="ru-RU"/>
        </a:p>
      </dgm:t>
    </dgm:pt>
    <dgm:pt modelId="{B42D37C7-498D-43F0-AF04-1EA24386D53E}" type="sibTrans" cxnId="{71280F01-5873-40BD-8097-EBFE4E0C76F6}">
      <dgm:prSet/>
      <dgm:spPr/>
      <dgm:t>
        <a:bodyPr/>
        <a:lstStyle/>
        <a:p>
          <a:endParaRPr lang="ru-RU"/>
        </a:p>
      </dgm:t>
    </dgm:pt>
    <dgm:pt modelId="{3E3B1B6D-E781-40A1-BA9F-BD32EE77B70F}">
      <dgm:prSet phldrT="[Текст]" custT="1"/>
      <dgm:spPr/>
      <dgm:t>
        <a:bodyPr/>
        <a:lstStyle/>
        <a:p>
          <a:r>
            <a:rPr lang="ru-RU" sz="1600" b="1" i="0" dirty="0" smtClean="0">
              <a:solidFill>
                <a:srgbClr val="7030A0"/>
              </a:solidFill>
            </a:rPr>
            <a:t>- </a:t>
          </a:r>
          <a:r>
            <a:rPr lang="ru-RU" sz="1600" b="1" i="0" dirty="0" err="1" smtClean="0">
              <a:solidFill>
                <a:srgbClr val="7030A0"/>
              </a:solidFill>
            </a:rPr>
            <a:t>Різне</a:t>
          </a:r>
          <a:r>
            <a:rPr lang="ru-RU" sz="1600" b="1" i="0" dirty="0" smtClean="0">
              <a:solidFill>
                <a:srgbClr val="7030A0"/>
              </a:solidFill>
            </a:rPr>
            <a:t> </a:t>
          </a:r>
          <a:r>
            <a:rPr lang="ru-RU" sz="1600" b="1" i="0" dirty="0" err="1" smtClean="0">
              <a:solidFill>
                <a:srgbClr val="7030A0"/>
              </a:solidFill>
            </a:rPr>
            <a:t>походження</a:t>
          </a:r>
          <a:endParaRPr lang="ru-RU" sz="1600" b="1" dirty="0">
            <a:solidFill>
              <a:srgbClr val="7030A0"/>
            </a:solidFill>
          </a:endParaRPr>
        </a:p>
      </dgm:t>
    </dgm:pt>
    <dgm:pt modelId="{45E5102B-3F0F-422A-AF5D-4B9A2CE85231}" type="parTrans" cxnId="{0A90966F-EF0D-4FD0-AA33-79C105AE5B6C}">
      <dgm:prSet/>
      <dgm:spPr/>
      <dgm:t>
        <a:bodyPr/>
        <a:lstStyle/>
        <a:p>
          <a:endParaRPr lang="ru-RU"/>
        </a:p>
      </dgm:t>
    </dgm:pt>
    <dgm:pt modelId="{3DDA2A40-9E84-4044-9442-2FA93D152C0D}" type="sibTrans" cxnId="{0A90966F-EF0D-4FD0-AA33-79C105AE5B6C}">
      <dgm:prSet/>
      <dgm:spPr/>
      <dgm:t>
        <a:bodyPr/>
        <a:lstStyle/>
        <a:p>
          <a:endParaRPr lang="ru-RU"/>
        </a:p>
      </dgm:t>
    </dgm:pt>
    <dgm:pt modelId="{9A97D888-3234-48DE-BC83-BB35C56689C1}" type="pres">
      <dgm:prSet presAssocID="{D91216F1-5E06-4551-879C-E7DF6C709886}" presName="list" presStyleCnt="0">
        <dgm:presLayoutVars>
          <dgm:dir/>
          <dgm:animLvl val="lvl"/>
        </dgm:presLayoutVars>
      </dgm:prSet>
      <dgm:spPr/>
    </dgm:pt>
    <dgm:pt modelId="{F562A4E0-D44F-4E01-9459-B8A347A1E941}" type="pres">
      <dgm:prSet presAssocID="{85CAC2AA-81D7-4900-8ACC-C88537C19498}" presName="posSpace" presStyleCnt="0"/>
      <dgm:spPr/>
    </dgm:pt>
    <dgm:pt modelId="{AACC5FC3-CD6B-4AE2-82A9-12471E2B4556}" type="pres">
      <dgm:prSet presAssocID="{85CAC2AA-81D7-4900-8ACC-C88537C19498}" presName="vertFlow" presStyleCnt="0"/>
      <dgm:spPr/>
    </dgm:pt>
    <dgm:pt modelId="{261CEC4A-DADC-4F42-8CE5-094BE23F0443}" type="pres">
      <dgm:prSet presAssocID="{85CAC2AA-81D7-4900-8ACC-C88537C19498}" presName="topSpace" presStyleCnt="0"/>
      <dgm:spPr/>
    </dgm:pt>
    <dgm:pt modelId="{28BE8A5E-566A-4DDC-9265-EF027FE2D6BF}" type="pres">
      <dgm:prSet presAssocID="{85CAC2AA-81D7-4900-8ACC-C88537C19498}" presName="firstComp" presStyleCnt="0"/>
      <dgm:spPr/>
    </dgm:pt>
    <dgm:pt modelId="{34C9ABD1-7B15-40B8-87B2-60D611AD233E}" type="pres">
      <dgm:prSet presAssocID="{85CAC2AA-81D7-4900-8ACC-C88537C19498}" presName="firstChild" presStyleLbl="bgAccFollowNode1" presStyleIdx="0" presStyleCnt="6" custLinFactNeighborX="13089" custLinFactNeighborY="3493"/>
      <dgm:spPr/>
      <dgm:t>
        <a:bodyPr/>
        <a:lstStyle/>
        <a:p>
          <a:endParaRPr lang="ru-RU"/>
        </a:p>
      </dgm:t>
    </dgm:pt>
    <dgm:pt modelId="{AB3E1A29-C56D-4581-967D-65205B121E09}" type="pres">
      <dgm:prSet presAssocID="{85CAC2AA-81D7-4900-8ACC-C88537C19498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EB193-8C5E-4954-97F1-33EBE9D89F78}" type="pres">
      <dgm:prSet presAssocID="{73FDBAD5-DF1A-45CA-8034-D162FE14A53D}" presName="comp" presStyleCnt="0"/>
      <dgm:spPr/>
    </dgm:pt>
    <dgm:pt modelId="{8B9F75B0-3B3C-4BFC-8DB5-B34C41FBF1D6}" type="pres">
      <dgm:prSet presAssocID="{73FDBAD5-DF1A-45CA-8034-D162FE14A53D}" presName="child" presStyleLbl="bgAccFollowNode1" presStyleIdx="1" presStyleCnt="6" custLinFactNeighborX="13089" custLinFactNeighborY="-113"/>
      <dgm:spPr/>
      <dgm:t>
        <a:bodyPr/>
        <a:lstStyle/>
        <a:p>
          <a:endParaRPr lang="ru-RU"/>
        </a:p>
      </dgm:t>
    </dgm:pt>
    <dgm:pt modelId="{E7385178-36B4-47E0-BFBD-9BC71919FB7A}" type="pres">
      <dgm:prSet presAssocID="{73FDBAD5-DF1A-45CA-8034-D162FE14A53D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6641-DC6E-4BCF-956A-ACA5100B419C}" type="pres">
      <dgm:prSet presAssocID="{9FCAD045-704D-4063-9DA4-B79FCF8D6D4F}" presName="comp" presStyleCnt="0"/>
      <dgm:spPr/>
    </dgm:pt>
    <dgm:pt modelId="{1A9E63C6-A8B0-4FCD-BB3A-B98BAD2AA628}" type="pres">
      <dgm:prSet presAssocID="{9FCAD045-704D-4063-9DA4-B79FCF8D6D4F}" presName="child" presStyleLbl="bgAccFollowNode1" presStyleIdx="2" presStyleCnt="6" custLinFactNeighborX="13089" custLinFactNeighborY="19"/>
      <dgm:spPr/>
      <dgm:t>
        <a:bodyPr/>
        <a:lstStyle/>
        <a:p>
          <a:endParaRPr lang="ru-RU"/>
        </a:p>
      </dgm:t>
    </dgm:pt>
    <dgm:pt modelId="{5ABB3932-7E5B-4C78-9ACC-D4358E0E4C3B}" type="pres">
      <dgm:prSet presAssocID="{9FCAD045-704D-4063-9DA4-B79FCF8D6D4F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6624D-C467-4095-9690-2B48756C24DA}" type="pres">
      <dgm:prSet presAssocID="{85CAC2AA-81D7-4900-8ACC-C88537C19498}" presName="negSpace" presStyleCnt="0"/>
      <dgm:spPr/>
    </dgm:pt>
    <dgm:pt modelId="{BC3DF565-8158-42AF-B044-A7188123AF84}" type="pres">
      <dgm:prSet presAssocID="{85CAC2AA-81D7-4900-8ACC-C88537C19498}" presName="circle" presStyleLbl="node1" presStyleIdx="0" presStyleCnt="2" custScaleX="130723" custScaleY="107428"/>
      <dgm:spPr/>
      <dgm:t>
        <a:bodyPr/>
        <a:lstStyle/>
        <a:p>
          <a:endParaRPr lang="ru-RU"/>
        </a:p>
      </dgm:t>
    </dgm:pt>
    <dgm:pt modelId="{33711507-41A5-4B78-ADDA-0FEE693677CC}" type="pres">
      <dgm:prSet presAssocID="{7D75EABD-2272-42D7-A9EA-35D64EA443E5}" presName="transSpace" presStyleCnt="0"/>
      <dgm:spPr/>
    </dgm:pt>
    <dgm:pt modelId="{0517DE03-2884-4F8A-8E1B-9083662A7C82}" type="pres">
      <dgm:prSet presAssocID="{0535BB74-6226-47D1-BD6A-64A505591A10}" presName="posSpace" presStyleCnt="0"/>
      <dgm:spPr/>
    </dgm:pt>
    <dgm:pt modelId="{269B3032-13BE-4558-B62C-6CD08699BB12}" type="pres">
      <dgm:prSet presAssocID="{0535BB74-6226-47D1-BD6A-64A505591A10}" presName="vertFlow" presStyleCnt="0"/>
      <dgm:spPr/>
    </dgm:pt>
    <dgm:pt modelId="{E12C9AE6-A1C9-454D-96F2-14C54D7FC37D}" type="pres">
      <dgm:prSet presAssocID="{0535BB74-6226-47D1-BD6A-64A505591A10}" presName="topSpace" presStyleCnt="0"/>
      <dgm:spPr/>
    </dgm:pt>
    <dgm:pt modelId="{F7A851A9-710E-4A90-9EFF-0DB9F22E898C}" type="pres">
      <dgm:prSet presAssocID="{0535BB74-6226-47D1-BD6A-64A505591A10}" presName="firstComp" presStyleCnt="0"/>
      <dgm:spPr/>
    </dgm:pt>
    <dgm:pt modelId="{D9F2B8E7-55AC-4E6F-B662-CE9763D1DD74}" type="pres">
      <dgm:prSet presAssocID="{0535BB74-6226-47D1-BD6A-64A505591A10}" presName="firstChild" presStyleLbl="bgAccFollowNode1" presStyleIdx="3" presStyleCnt="6" custLinFactNeighborX="14806" custLinFactNeighborY="3493"/>
      <dgm:spPr/>
      <dgm:t>
        <a:bodyPr/>
        <a:lstStyle/>
        <a:p>
          <a:endParaRPr lang="ru-RU"/>
        </a:p>
      </dgm:t>
    </dgm:pt>
    <dgm:pt modelId="{4EC161CC-227C-42BC-B8F8-35761C611332}" type="pres">
      <dgm:prSet presAssocID="{0535BB74-6226-47D1-BD6A-64A505591A10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33066-F9F9-4E75-BDC0-4A87E8592CA3}" type="pres">
      <dgm:prSet presAssocID="{F069F38D-04D2-4675-A5DC-0E20A9549B34}" presName="comp" presStyleCnt="0"/>
      <dgm:spPr/>
    </dgm:pt>
    <dgm:pt modelId="{AB4A4B05-B007-46C6-8993-43F1DE4DF575}" type="pres">
      <dgm:prSet presAssocID="{F069F38D-04D2-4675-A5DC-0E20A9549B34}" presName="child" presStyleLbl="bgAccFollowNode1" presStyleIdx="4" presStyleCnt="6" custLinFactNeighborX="14806" custLinFactNeighborY="-113"/>
      <dgm:spPr/>
      <dgm:t>
        <a:bodyPr/>
        <a:lstStyle/>
        <a:p>
          <a:endParaRPr lang="ru-RU"/>
        </a:p>
      </dgm:t>
    </dgm:pt>
    <dgm:pt modelId="{58E2D7AF-0A0C-4787-A86D-CA1111AA2966}" type="pres">
      <dgm:prSet presAssocID="{F069F38D-04D2-4675-A5DC-0E20A9549B34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48A4B-A24B-4C59-B2D2-1058ACFAC8CF}" type="pres">
      <dgm:prSet presAssocID="{3E3B1B6D-E781-40A1-BA9F-BD32EE77B70F}" presName="comp" presStyleCnt="0"/>
      <dgm:spPr/>
    </dgm:pt>
    <dgm:pt modelId="{DB427EA0-C7E3-4E23-B0EF-643ECBDDB75B}" type="pres">
      <dgm:prSet presAssocID="{3E3B1B6D-E781-40A1-BA9F-BD32EE77B70F}" presName="child" presStyleLbl="bgAccFollowNode1" presStyleIdx="5" presStyleCnt="6" custLinFactNeighborX="14806" custLinFactNeighborY="19"/>
      <dgm:spPr/>
      <dgm:t>
        <a:bodyPr/>
        <a:lstStyle/>
        <a:p>
          <a:endParaRPr lang="ru-RU"/>
        </a:p>
      </dgm:t>
    </dgm:pt>
    <dgm:pt modelId="{E092F52F-51C8-4D08-81AE-C6D1126C2526}" type="pres">
      <dgm:prSet presAssocID="{3E3B1B6D-E781-40A1-BA9F-BD32EE77B70F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AB8D0-7401-4052-93C8-A4155A61E818}" type="pres">
      <dgm:prSet presAssocID="{0535BB74-6226-47D1-BD6A-64A505591A10}" presName="negSpace" presStyleCnt="0"/>
      <dgm:spPr/>
    </dgm:pt>
    <dgm:pt modelId="{33CDC205-4713-4E7D-8225-C5A5AB5F662A}" type="pres">
      <dgm:prSet presAssocID="{0535BB74-6226-47D1-BD6A-64A505591A10}" presName="circle" presStyleLbl="node1" presStyleIdx="1" presStyleCnt="2" custScaleX="126591" custScaleY="119493" custLinFactNeighborX="-8892" custLinFactNeighborY="-5217"/>
      <dgm:spPr/>
      <dgm:t>
        <a:bodyPr/>
        <a:lstStyle/>
        <a:p>
          <a:endParaRPr lang="ru-RU"/>
        </a:p>
      </dgm:t>
    </dgm:pt>
  </dgm:ptLst>
  <dgm:cxnLst>
    <dgm:cxn modelId="{67F91D84-A3AF-4D3B-8175-3A8EF614C1F0}" type="presOf" srcId="{55582CBC-0090-4CE2-9F35-60E063E7975D}" destId="{34C9ABD1-7B15-40B8-87B2-60D611AD233E}" srcOrd="0" destOrd="0" presId="urn:microsoft.com/office/officeart/2005/8/layout/hList9"/>
    <dgm:cxn modelId="{71280F01-5873-40BD-8097-EBFE4E0C76F6}" srcId="{85CAC2AA-81D7-4900-8ACC-C88537C19498}" destId="{9FCAD045-704D-4063-9DA4-B79FCF8D6D4F}" srcOrd="2" destOrd="0" parTransId="{98FB006B-E274-4642-818B-85853AC86B78}" sibTransId="{B42D37C7-498D-43F0-AF04-1EA24386D53E}"/>
    <dgm:cxn modelId="{291FBFBC-22CC-4587-B6CB-743315AC733A}" type="presOf" srcId="{F069F38D-04D2-4675-A5DC-0E20A9549B34}" destId="{AB4A4B05-B007-46C6-8993-43F1DE4DF575}" srcOrd="0" destOrd="0" presId="urn:microsoft.com/office/officeart/2005/8/layout/hList9"/>
    <dgm:cxn modelId="{CBB20B0B-FA40-4718-B471-C33153115CD4}" type="presOf" srcId="{D91216F1-5E06-4551-879C-E7DF6C709886}" destId="{9A97D888-3234-48DE-BC83-BB35C56689C1}" srcOrd="0" destOrd="0" presId="urn:microsoft.com/office/officeart/2005/8/layout/hList9"/>
    <dgm:cxn modelId="{5E7B16CC-3ED0-48C3-AF5C-232B2D0544BB}" srcId="{85CAC2AA-81D7-4900-8ACC-C88537C19498}" destId="{73FDBAD5-DF1A-45CA-8034-D162FE14A53D}" srcOrd="1" destOrd="0" parTransId="{99333AF8-FFCB-4A22-A8A2-6FA401FDBCAF}" sibTransId="{0EB14DE4-3989-47FF-A279-F0B48B2F15B8}"/>
    <dgm:cxn modelId="{54795B1B-DD9D-427C-AD75-1A625174FC30}" type="presOf" srcId="{55582CBC-0090-4CE2-9F35-60E063E7975D}" destId="{AB3E1A29-C56D-4581-967D-65205B121E09}" srcOrd="1" destOrd="0" presId="urn:microsoft.com/office/officeart/2005/8/layout/hList9"/>
    <dgm:cxn modelId="{C5A7E2A9-4D8E-4178-95D9-4E51280430A3}" type="presOf" srcId="{9FCAD045-704D-4063-9DA4-B79FCF8D6D4F}" destId="{1A9E63C6-A8B0-4FCD-BB3A-B98BAD2AA628}" srcOrd="0" destOrd="0" presId="urn:microsoft.com/office/officeart/2005/8/layout/hList9"/>
    <dgm:cxn modelId="{6998474F-3CB9-4515-BB3B-206E89FDB69B}" type="presOf" srcId="{73FDBAD5-DF1A-45CA-8034-D162FE14A53D}" destId="{8B9F75B0-3B3C-4BFC-8DB5-B34C41FBF1D6}" srcOrd="0" destOrd="0" presId="urn:microsoft.com/office/officeart/2005/8/layout/hList9"/>
    <dgm:cxn modelId="{FC8D1FCD-5CDC-40BE-959A-D1F52DDECAE3}" type="presOf" srcId="{3E3B1B6D-E781-40A1-BA9F-BD32EE77B70F}" destId="{E092F52F-51C8-4D08-81AE-C6D1126C2526}" srcOrd="1" destOrd="0" presId="urn:microsoft.com/office/officeart/2005/8/layout/hList9"/>
    <dgm:cxn modelId="{97873136-1E34-41D6-BC30-D32450C7DC73}" srcId="{85CAC2AA-81D7-4900-8ACC-C88537C19498}" destId="{55582CBC-0090-4CE2-9F35-60E063E7975D}" srcOrd="0" destOrd="0" parTransId="{291D8423-0949-4B59-93FB-2A9E7143AF23}" sibTransId="{1D9ED106-E8E0-41D0-8638-D5EEBC396B73}"/>
    <dgm:cxn modelId="{A8F52B42-22DF-459D-823A-9BE844601437}" type="presOf" srcId="{6E0D57FD-21EF-40FF-B7AE-6B8E1BD50A15}" destId="{4EC161CC-227C-42BC-B8F8-35761C611332}" srcOrd="1" destOrd="0" presId="urn:microsoft.com/office/officeart/2005/8/layout/hList9"/>
    <dgm:cxn modelId="{DCB81870-68D7-44FF-8AC6-136EF92D1B6D}" srcId="{D91216F1-5E06-4551-879C-E7DF6C709886}" destId="{0535BB74-6226-47D1-BD6A-64A505591A10}" srcOrd="1" destOrd="0" parTransId="{D93DAE70-376A-455F-BDE0-672A2DC3DAD6}" sibTransId="{7D24DEC9-E8CF-465B-A4E5-3FACCD8D9039}"/>
    <dgm:cxn modelId="{A812FAA0-1487-461F-B2EF-BE411BCC1F5F}" type="presOf" srcId="{F069F38D-04D2-4675-A5DC-0E20A9549B34}" destId="{58E2D7AF-0A0C-4787-A86D-CA1111AA2966}" srcOrd="1" destOrd="0" presId="urn:microsoft.com/office/officeart/2005/8/layout/hList9"/>
    <dgm:cxn modelId="{0A90966F-EF0D-4FD0-AA33-79C105AE5B6C}" srcId="{0535BB74-6226-47D1-BD6A-64A505591A10}" destId="{3E3B1B6D-E781-40A1-BA9F-BD32EE77B70F}" srcOrd="2" destOrd="0" parTransId="{45E5102B-3F0F-422A-AF5D-4B9A2CE85231}" sibTransId="{3DDA2A40-9E84-4044-9442-2FA93D152C0D}"/>
    <dgm:cxn modelId="{21D03E62-0C8E-4BDB-83A7-9ECCA9701D8C}" type="presOf" srcId="{73FDBAD5-DF1A-45CA-8034-D162FE14A53D}" destId="{E7385178-36B4-47E0-BFBD-9BC71919FB7A}" srcOrd="1" destOrd="0" presId="urn:microsoft.com/office/officeart/2005/8/layout/hList9"/>
    <dgm:cxn modelId="{C6B14723-29EA-472C-9B57-A54A7BF661CC}" srcId="{D91216F1-5E06-4551-879C-E7DF6C709886}" destId="{85CAC2AA-81D7-4900-8ACC-C88537C19498}" srcOrd="0" destOrd="0" parTransId="{03E31482-1C89-4C09-B1CD-975423F3B219}" sibTransId="{7D75EABD-2272-42D7-A9EA-35D64EA443E5}"/>
    <dgm:cxn modelId="{65665756-8A5F-42E3-9E97-040B4F882839}" type="presOf" srcId="{6E0D57FD-21EF-40FF-B7AE-6B8E1BD50A15}" destId="{D9F2B8E7-55AC-4E6F-B662-CE9763D1DD74}" srcOrd="0" destOrd="0" presId="urn:microsoft.com/office/officeart/2005/8/layout/hList9"/>
    <dgm:cxn modelId="{54AA2CA4-3541-420F-89FC-39E80BDFB3F7}" type="presOf" srcId="{9FCAD045-704D-4063-9DA4-B79FCF8D6D4F}" destId="{5ABB3932-7E5B-4C78-9ACC-D4358E0E4C3B}" srcOrd="1" destOrd="0" presId="urn:microsoft.com/office/officeart/2005/8/layout/hList9"/>
    <dgm:cxn modelId="{8383814F-3FC7-444C-AE78-F9339410D519}" type="presOf" srcId="{3E3B1B6D-E781-40A1-BA9F-BD32EE77B70F}" destId="{DB427EA0-C7E3-4E23-B0EF-643ECBDDB75B}" srcOrd="0" destOrd="0" presId="urn:microsoft.com/office/officeart/2005/8/layout/hList9"/>
    <dgm:cxn modelId="{B15D1E98-499D-46AE-8032-53F5F54782CA}" srcId="{0535BB74-6226-47D1-BD6A-64A505591A10}" destId="{F069F38D-04D2-4675-A5DC-0E20A9549B34}" srcOrd="1" destOrd="0" parTransId="{281DC20A-D7B6-461A-8DA4-2AE549CE909C}" sibTransId="{AC291334-BD0F-49C6-8FA7-389FF5B312CD}"/>
    <dgm:cxn modelId="{B1DDB2DE-9F04-4EA2-996F-C7958F823D80}" srcId="{0535BB74-6226-47D1-BD6A-64A505591A10}" destId="{6E0D57FD-21EF-40FF-B7AE-6B8E1BD50A15}" srcOrd="0" destOrd="0" parTransId="{6C72BB7E-3AF2-476D-8920-FA600BAFF8B0}" sibTransId="{2F7F89D3-6DB2-4999-8F84-85CBC3AC393C}"/>
    <dgm:cxn modelId="{11B52DDD-5F20-43EE-9102-68E8FD13F813}" type="presOf" srcId="{85CAC2AA-81D7-4900-8ACC-C88537C19498}" destId="{BC3DF565-8158-42AF-B044-A7188123AF84}" srcOrd="0" destOrd="0" presId="urn:microsoft.com/office/officeart/2005/8/layout/hList9"/>
    <dgm:cxn modelId="{212DA629-F2CF-4967-A390-20205B0D97A1}" type="presOf" srcId="{0535BB74-6226-47D1-BD6A-64A505591A10}" destId="{33CDC205-4713-4E7D-8225-C5A5AB5F662A}" srcOrd="0" destOrd="0" presId="urn:microsoft.com/office/officeart/2005/8/layout/hList9"/>
    <dgm:cxn modelId="{DF085953-4D08-4E5B-BDE6-01A7332BB37B}" type="presParOf" srcId="{9A97D888-3234-48DE-BC83-BB35C56689C1}" destId="{F562A4E0-D44F-4E01-9459-B8A347A1E941}" srcOrd="0" destOrd="0" presId="urn:microsoft.com/office/officeart/2005/8/layout/hList9"/>
    <dgm:cxn modelId="{5BC13394-7A82-4B3B-9C15-29CE0AEA5305}" type="presParOf" srcId="{9A97D888-3234-48DE-BC83-BB35C56689C1}" destId="{AACC5FC3-CD6B-4AE2-82A9-12471E2B4556}" srcOrd="1" destOrd="0" presId="urn:microsoft.com/office/officeart/2005/8/layout/hList9"/>
    <dgm:cxn modelId="{AC30BF56-296D-4649-9017-D9DE33D4E59B}" type="presParOf" srcId="{AACC5FC3-CD6B-4AE2-82A9-12471E2B4556}" destId="{261CEC4A-DADC-4F42-8CE5-094BE23F0443}" srcOrd="0" destOrd="0" presId="urn:microsoft.com/office/officeart/2005/8/layout/hList9"/>
    <dgm:cxn modelId="{7BC25C02-C157-4656-B16A-A77F8C2BD1A8}" type="presParOf" srcId="{AACC5FC3-CD6B-4AE2-82A9-12471E2B4556}" destId="{28BE8A5E-566A-4DDC-9265-EF027FE2D6BF}" srcOrd="1" destOrd="0" presId="urn:microsoft.com/office/officeart/2005/8/layout/hList9"/>
    <dgm:cxn modelId="{310FDF4A-7531-409B-B375-A69F287C490A}" type="presParOf" srcId="{28BE8A5E-566A-4DDC-9265-EF027FE2D6BF}" destId="{34C9ABD1-7B15-40B8-87B2-60D611AD233E}" srcOrd="0" destOrd="0" presId="urn:microsoft.com/office/officeart/2005/8/layout/hList9"/>
    <dgm:cxn modelId="{949839DB-C7BC-4237-8441-214DC02E395D}" type="presParOf" srcId="{28BE8A5E-566A-4DDC-9265-EF027FE2D6BF}" destId="{AB3E1A29-C56D-4581-967D-65205B121E09}" srcOrd="1" destOrd="0" presId="urn:microsoft.com/office/officeart/2005/8/layout/hList9"/>
    <dgm:cxn modelId="{6CD772E3-B05E-4C3B-A001-5623DDEDF87E}" type="presParOf" srcId="{AACC5FC3-CD6B-4AE2-82A9-12471E2B4556}" destId="{0F0EB193-8C5E-4954-97F1-33EBE9D89F78}" srcOrd="2" destOrd="0" presId="urn:microsoft.com/office/officeart/2005/8/layout/hList9"/>
    <dgm:cxn modelId="{60E2C97E-3494-4581-98E7-239F5CF99AD1}" type="presParOf" srcId="{0F0EB193-8C5E-4954-97F1-33EBE9D89F78}" destId="{8B9F75B0-3B3C-4BFC-8DB5-B34C41FBF1D6}" srcOrd="0" destOrd="0" presId="urn:microsoft.com/office/officeart/2005/8/layout/hList9"/>
    <dgm:cxn modelId="{E844929D-663E-4B4E-8E15-27927F22A072}" type="presParOf" srcId="{0F0EB193-8C5E-4954-97F1-33EBE9D89F78}" destId="{E7385178-36B4-47E0-BFBD-9BC71919FB7A}" srcOrd="1" destOrd="0" presId="urn:microsoft.com/office/officeart/2005/8/layout/hList9"/>
    <dgm:cxn modelId="{5D905BE3-BB95-4D7E-BCA9-5B4D9CB0653B}" type="presParOf" srcId="{AACC5FC3-CD6B-4AE2-82A9-12471E2B4556}" destId="{77B56641-DC6E-4BCF-956A-ACA5100B419C}" srcOrd="3" destOrd="0" presId="urn:microsoft.com/office/officeart/2005/8/layout/hList9"/>
    <dgm:cxn modelId="{2E188E89-5271-4E98-A594-C7718146F6C5}" type="presParOf" srcId="{77B56641-DC6E-4BCF-956A-ACA5100B419C}" destId="{1A9E63C6-A8B0-4FCD-BB3A-B98BAD2AA628}" srcOrd="0" destOrd="0" presId="urn:microsoft.com/office/officeart/2005/8/layout/hList9"/>
    <dgm:cxn modelId="{7B9FD249-7CDA-4055-B19D-EAE95E098B60}" type="presParOf" srcId="{77B56641-DC6E-4BCF-956A-ACA5100B419C}" destId="{5ABB3932-7E5B-4C78-9ACC-D4358E0E4C3B}" srcOrd="1" destOrd="0" presId="urn:microsoft.com/office/officeart/2005/8/layout/hList9"/>
    <dgm:cxn modelId="{279C5E34-677C-45AB-9F0F-6DBA64CF5D5C}" type="presParOf" srcId="{9A97D888-3234-48DE-BC83-BB35C56689C1}" destId="{87F6624D-C467-4095-9690-2B48756C24DA}" srcOrd="2" destOrd="0" presId="urn:microsoft.com/office/officeart/2005/8/layout/hList9"/>
    <dgm:cxn modelId="{F402F1A9-7AA0-417A-BDA5-AF432E25DD30}" type="presParOf" srcId="{9A97D888-3234-48DE-BC83-BB35C56689C1}" destId="{BC3DF565-8158-42AF-B044-A7188123AF84}" srcOrd="3" destOrd="0" presId="urn:microsoft.com/office/officeart/2005/8/layout/hList9"/>
    <dgm:cxn modelId="{F073AC78-0297-4E66-B317-DB0D43590C51}" type="presParOf" srcId="{9A97D888-3234-48DE-BC83-BB35C56689C1}" destId="{33711507-41A5-4B78-ADDA-0FEE693677CC}" srcOrd="4" destOrd="0" presId="urn:microsoft.com/office/officeart/2005/8/layout/hList9"/>
    <dgm:cxn modelId="{417F25D4-F191-4883-BAA8-BB639D4F74AD}" type="presParOf" srcId="{9A97D888-3234-48DE-BC83-BB35C56689C1}" destId="{0517DE03-2884-4F8A-8E1B-9083662A7C82}" srcOrd="5" destOrd="0" presId="urn:microsoft.com/office/officeart/2005/8/layout/hList9"/>
    <dgm:cxn modelId="{BB1F1E64-F26D-49F1-B103-E05B513E18E7}" type="presParOf" srcId="{9A97D888-3234-48DE-BC83-BB35C56689C1}" destId="{269B3032-13BE-4558-B62C-6CD08699BB12}" srcOrd="6" destOrd="0" presId="urn:microsoft.com/office/officeart/2005/8/layout/hList9"/>
    <dgm:cxn modelId="{324390F2-5027-4236-99B7-5FD6CC71348D}" type="presParOf" srcId="{269B3032-13BE-4558-B62C-6CD08699BB12}" destId="{E12C9AE6-A1C9-454D-96F2-14C54D7FC37D}" srcOrd="0" destOrd="0" presId="urn:microsoft.com/office/officeart/2005/8/layout/hList9"/>
    <dgm:cxn modelId="{172381E4-F6BC-4748-BCE3-9DE82DA59342}" type="presParOf" srcId="{269B3032-13BE-4558-B62C-6CD08699BB12}" destId="{F7A851A9-710E-4A90-9EFF-0DB9F22E898C}" srcOrd="1" destOrd="0" presId="urn:microsoft.com/office/officeart/2005/8/layout/hList9"/>
    <dgm:cxn modelId="{451AC3C6-3B03-45EE-B855-46C8789D0F9F}" type="presParOf" srcId="{F7A851A9-710E-4A90-9EFF-0DB9F22E898C}" destId="{D9F2B8E7-55AC-4E6F-B662-CE9763D1DD74}" srcOrd="0" destOrd="0" presId="urn:microsoft.com/office/officeart/2005/8/layout/hList9"/>
    <dgm:cxn modelId="{BEF8EF7D-5FFF-4B45-8B58-9DB0A1C2757D}" type="presParOf" srcId="{F7A851A9-710E-4A90-9EFF-0DB9F22E898C}" destId="{4EC161CC-227C-42BC-B8F8-35761C611332}" srcOrd="1" destOrd="0" presId="urn:microsoft.com/office/officeart/2005/8/layout/hList9"/>
    <dgm:cxn modelId="{B3F8E1F9-5FD9-49B1-9885-63B64F67B554}" type="presParOf" srcId="{269B3032-13BE-4558-B62C-6CD08699BB12}" destId="{D2933066-F9F9-4E75-BDC0-4A87E8592CA3}" srcOrd="2" destOrd="0" presId="urn:microsoft.com/office/officeart/2005/8/layout/hList9"/>
    <dgm:cxn modelId="{65710CD3-20EF-4B68-872A-FED0223A8F4D}" type="presParOf" srcId="{D2933066-F9F9-4E75-BDC0-4A87E8592CA3}" destId="{AB4A4B05-B007-46C6-8993-43F1DE4DF575}" srcOrd="0" destOrd="0" presId="urn:microsoft.com/office/officeart/2005/8/layout/hList9"/>
    <dgm:cxn modelId="{31869705-BB64-479B-8648-79F3127EA4A0}" type="presParOf" srcId="{D2933066-F9F9-4E75-BDC0-4A87E8592CA3}" destId="{58E2D7AF-0A0C-4787-A86D-CA1111AA2966}" srcOrd="1" destOrd="0" presId="urn:microsoft.com/office/officeart/2005/8/layout/hList9"/>
    <dgm:cxn modelId="{DC458892-F43E-4435-9529-D3B854FB9C89}" type="presParOf" srcId="{269B3032-13BE-4558-B62C-6CD08699BB12}" destId="{FAC48A4B-A24B-4C59-B2D2-1058ACFAC8CF}" srcOrd="3" destOrd="0" presId="urn:microsoft.com/office/officeart/2005/8/layout/hList9"/>
    <dgm:cxn modelId="{B02EEDE1-8F8C-4205-AE16-BB57394DACAB}" type="presParOf" srcId="{FAC48A4B-A24B-4C59-B2D2-1058ACFAC8CF}" destId="{DB427EA0-C7E3-4E23-B0EF-643ECBDDB75B}" srcOrd="0" destOrd="0" presId="urn:microsoft.com/office/officeart/2005/8/layout/hList9"/>
    <dgm:cxn modelId="{9E67E54D-DFEF-4CDE-8149-BC09F31D4693}" type="presParOf" srcId="{FAC48A4B-A24B-4C59-B2D2-1058ACFAC8CF}" destId="{E092F52F-51C8-4D08-81AE-C6D1126C2526}" srcOrd="1" destOrd="0" presId="urn:microsoft.com/office/officeart/2005/8/layout/hList9"/>
    <dgm:cxn modelId="{89A117F6-0BFF-4139-9CFC-068B9E3EB713}" type="presParOf" srcId="{9A97D888-3234-48DE-BC83-BB35C56689C1}" destId="{12CAB8D0-7401-4052-93C8-A4155A61E818}" srcOrd="7" destOrd="0" presId="urn:microsoft.com/office/officeart/2005/8/layout/hList9"/>
    <dgm:cxn modelId="{2035DB44-6F32-42A1-873F-BDD4E88B0FF7}" type="presParOf" srcId="{9A97D888-3234-48DE-BC83-BB35C56689C1}" destId="{33CDC205-4713-4E7D-8225-C5A5AB5F662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1A5894-A3A8-4A18-AF8A-B43462261A41}" type="doc">
      <dgm:prSet loTypeId="urn:microsoft.com/office/officeart/2005/8/layout/vList3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85F0B68-777C-4993-929F-4D815AC9ED4E}">
      <dgm:prSet phldrT="[Текст]"/>
      <dgm:spPr/>
      <dgm:t>
        <a:bodyPr/>
        <a:lstStyle/>
        <a:p>
          <a:r>
            <a:rPr lang="uk-UA" b="1" dirty="0" smtClean="0"/>
            <a:t>Грудний плавець</a:t>
          </a:r>
          <a:endParaRPr lang="ru-RU" b="1" dirty="0"/>
        </a:p>
      </dgm:t>
    </dgm:pt>
    <dgm:pt modelId="{FF2A142D-C492-484D-8459-3ED949DFC9B2}" type="parTrans" cxnId="{41DAD28B-09D1-4A1D-BDCA-8F615445512F}">
      <dgm:prSet/>
      <dgm:spPr/>
      <dgm:t>
        <a:bodyPr/>
        <a:lstStyle/>
        <a:p>
          <a:endParaRPr lang="ru-RU"/>
        </a:p>
      </dgm:t>
    </dgm:pt>
    <dgm:pt modelId="{90D80407-52A6-4863-8E99-496E8892D9EA}" type="sibTrans" cxnId="{41DAD28B-09D1-4A1D-BDCA-8F615445512F}">
      <dgm:prSet/>
      <dgm:spPr/>
      <dgm:t>
        <a:bodyPr/>
        <a:lstStyle/>
        <a:p>
          <a:endParaRPr lang="ru-RU"/>
        </a:p>
      </dgm:t>
    </dgm:pt>
    <dgm:pt modelId="{EF98A085-1D68-4AC8-97CB-034725E52EA0}">
      <dgm:prSet phldrT="[Текст]"/>
      <dgm:spPr/>
      <dgm:t>
        <a:bodyPr/>
        <a:lstStyle/>
        <a:p>
          <a:r>
            <a:rPr lang="uk-UA" b="1" dirty="0" smtClean="0"/>
            <a:t>Передня кінцівка</a:t>
          </a:r>
          <a:endParaRPr lang="ru-RU" b="1" dirty="0"/>
        </a:p>
      </dgm:t>
    </dgm:pt>
    <dgm:pt modelId="{DB8FD3EB-CCB6-4CDD-89DD-25432AD880FD}" type="parTrans" cxnId="{6659B7EC-C3F1-4950-B96A-126799A90ADA}">
      <dgm:prSet/>
      <dgm:spPr/>
      <dgm:t>
        <a:bodyPr/>
        <a:lstStyle/>
        <a:p>
          <a:endParaRPr lang="ru-RU"/>
        </a:p>
      </dgm:t>
    </dgm:pt>
    <dgm:pt modelId="{EC2AEEDB-1DE4-4D45-8CD1-5117C3F06FDF}" type="sibTrans" cxnId="{6659B7EC-C3F1-4950-B96A-126799A90ADA}">
      <dgm:prSet/>
      <dgm:spPr/>
      <dgm:t>
        <a:bodyPr/>
        <a:lstStyle/>
        <a:p>
          <a:endParaRPr lang="ru-RU"/>
        </a:p>
      </dgm:t>
    </dgm:pt>
    <dgm:pt modelId="{12088EF0-FA00-45C3-852B-4A9EAAC8E44C}">
      <dgm:prSet phldrT="[Текст]"/>
      <dgm:spPr/>
      <dgm:t>
        <a:bodyPr/>
        <a:lstStyle/>
        <a:p>
          <a:r>
            <a:rPr lang="uk-UA" b="1" smtClean="0"/>
            <a:t>Крило</a:t>
          </a:r>
          <a:r>
            <a:rPr lang="uk-UA" smtClean="0"/>
            <a:t> </a:t>
          </a:r>
          <a:endParaRPr lang="ru-RU" dirty="0"/>
        </a:p>
      </dgm:t>
    </dgm:pt>
    <dgm:pt modelId="{39BBD40D-74F9-4A23-A2DB-15799471980A}" type="parTrans" cxnId="{9ACCA30E-CFDB-4FF5-887B-976F19C83AFA}">
      <dgm:prSet/>
      <dgm:spPr/>
      <dgm:t>
        <a:bodyPr/>
        <a:lstStyle/>
        <a:p>
          <a:endParaRPr lang="ru-RU"/>
        </a:p>
      </dgm:t>
    </dgm:pt>
    <dgm:pt modelId="{07CC3404-1A72-4A7D-85F1-40EBDB639511}" type="sibTrans" cxnId="{9ACCA30E-CFDB-4FF5-887B-976F19C83AFA}">
      <dgm:prSet/>
      <dgm:spPr/>
      <dgm:t>
        <a:bodyPr/>
        <a:lstStyle/>
        <a:p>
          <a:endParaRPr lang="ru-RU"/>
        </a:p>
      </dgm:t>
    </dgm:pt>
    <dgm:pt modelId="{4A165C10-1427-48DE-A6CA-B1F11ECC6F6F}">
      <dgm:prSet phldrT="[Текст]"/>
      <dgm:spPr/>
      <dgm:t>
        <a:bodyPr/>
        <a:lstStyle/>
        <a:p>
          <a:r>
            <a:rPr lang="uk-UA" b="1" dirty="0" smtClean="0"/>
            <a:t>Рука </a:t>
          </a:r>
          <a:endParaRPr lang="ru-RU" b="1" dirty="0"/>
        </a:p>
      </dgm:t>
    </dgm:pt>
    <dgm:pt modelId="{9A775592-85AE-491B-980F-A9FC93714E96}" type="parTrans" cxnId="{81C19BF3-CB52-44FE-86BA-A4E5911671E6}">
      <dgm:prSet/>
      <dgm:spPr/>
      <dgm:t>
        <a:bodyPr/>
        <a:lstStyle/>
        <a:p>
          <a:endParaRPr lang="ru-RU"/>
        </a:p>
      </dgm:t>
    </dgm:pt>
    <dgm:pt modelId="{3A371347-75D8-46F7-B25D-4C77D637A2BF}" type="sibTrans" cxnId="{81C19BF3-CB52-44FE-86BA-A4E5911671E6}">
      <dgm:prSet/>
      <dgm:spPr/>
      <dgm:t>
        <a:bodyPr/>
        <a:lstStyle/>
        <a:p>
          <a:endParaRPr lang="ru-RU"/>
        </a:p>
      </dgm:t>
    </dgm:pt>
    <dgm:pt modelId="{72F60C03-1F34-424D-BAE6-81FE892E3948}" type="pres">
      <dgm:prSet presAssocID="{D41A5894-A3A8-4A18-AF8A-B43462261A41}" presName="linearFlow" presStyleCnt="0">
        <dgm:presLayoutVars>
          <dgm:dir/>
          <dgm:resizeHandles val="exact"/>
        </dgm:presLayoutVars>
      </dgm:prSet>
      <dgm:spPr/>
    </dgm:pt>
    <dgm:pt modelId="{2394B51B-FD43-49ED-8B3B-301B1A70C4F3}" type="pres">
      <dgm:prSet presAssocID="{C85F0B68-777C-4993-929F-4D815AC9ED4E}" presName="composite" presStyleCnt="0"/>
      <dgm:spPr/>
    </dgm:pt>
    <dgm:pt modelId="{7DAC3A9F-6A0C-4A7B-830C-FE7ADE65B6C7}" type="pres">
      <dgm:prSet presAssocID="{C85F0B68-777C-4993-929F-4D815AC9ED4E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4E667058-182D-4775-A4F6-1A95E8FE8B70}" type="pres">
      <dgm:prSet presAssocID="{C85F0B68-777C-4993-929F-4D815AC9ED4E}" presName="txShp" presStyleLbl="node1" presStyleIdx="0" presStyleCnt="4">
        <dgm:presLayoutVars>
          <dgm:bulletEnabled val="1"/>
        </dgm:presLayoutVars>
      </dgm:prSet>
      <dgm:spPr/>
    </dgm:pt>
    <dgm:pt modelId="{57E88809-1650-40C4-A8B3-568515FAC46C}" type="pres">
      <dgm:prSet presAssocID="{90D80407-52A6-4863-8E99-496E8892D9EA}" presName="spacing" presStyleCnt="0"/>
      <dgm:spPr/>
    </dgm:pt>
    <dgm:pt modelId="{5259E947-AD81-4613-B506-EBD7085B784C}" type="pres">
      <dgm:prSet presAssocID="{EF98A085-1D68-4AC8-97CB-034725E52EA0}" presName="composite" presStyleCnt="0"/>
      <dgm:spPr/>
    </dgm:pt>
    <dgm:pt modelId="{2E091A25-0CD9-40CC-89A4-25D55FA0AD37}" type="pres">
      <dgm:prSet presAssocID="{EF98A085-1D68-4AC8-97CB-034725E52EA0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</dgm:pt>
    <dgm:pt modelId="{2E6E16E7-9478-4977-A22B-402C0A9A24DE}" type="pres">
      <dgm:prSet presAssocID="{EF98A085-1D68-4AC8-97CB-034725E52EA0}" presName="txShp" presStyleLbl="node1" presStyleIdx="1" presStyleCnt="4">
        <dgm:presLayoutVars>
          <dgm:bulletEnabled val="1"/>
        </dgm:presLayoutVars>
      </dgm:prSet>
      <dgm:spPr/>
    </dgm:pt>
    <dgm:pt modelId="{829FB98C-0AE3-4F71-8473-D36D17B13E60}" type="pres">
      <dgm:prSet presAssocID="{EC2AEEDB-1DE4-4D45-8CD1-5117C3F06FDF}" presName="spacing" presStyleCnt="0"/>
      <dgm:spPr/>
    </dgm:pt>
    <dgm:pt modelId="{30F0FE1E-B6D3-4816-B3F6-67FA504B5B7D}" type="pres">
      <dgm:prSet presAssocID="{12088EF0-FA00-45C3-852B-4A9EAAC8E44C}" presName="composite" presStyleCnt="0"/>
      <dgm:spPr/>
    </dgm:pt>
    <dgm:pt modelId="{EFFDD7D9-B6E5-454C-9DDB-6E3A3816AFD0}" type="pres">
      <dgm:prSet presAssocID="{12088EF0-FA00-45C3-852B-4A9EAAC8E44C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F7113646-9883-4D59-B24A-0A2F4A638223}" type="pres">
      <dgm:prSet presAssocID="{12088EF0-FA00-45C3-852B-4A9EAAC8E44C}" presName="txShp" presStyleLbl="node1" presStyleIdx="2" presStyleCnt="4">
        <dgm:presLayoutVars>
          <dgm:bulletEnabled val="1"/>
        </dgm:presLayoutVars>
      </dgm:prSet>
      <dgm:spPr/>
    </dgm:pt>
    <dgm:pt modelId="{3757C20E-3CD3-4D6B-9EB3-72C27999C2F5}" type="pres">
      <dgm:prSet presAssocID="{07CC3404-1A72-4A7D-85F1-40EBDB639511}" presName="spacing" presStyleCnt="0"/>
      <dgm:spPr/>
    </dgm:pt>
    <dgm:pt modelId="{E0378661-9FBA-4E8F-8F5A-32F6F67AD766}" type="pres">
      <dgm:prSet presAssocID="{4A165C10-1427-48DE-A6CA-B1F11ECC6F6F}" presName="composite" presStyleCnt="0"/>
      <dgm:spPr/>
    </dgm:pt>
    <dgm:pt modelId="{30B0AD2C-F878-4562-8CFE-46633F3474B8}" type="pres">
      <dgm:prSet presAssocID="{4A165C10-1427-48DE-A6CA-B1F11ECC6F6F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B50E5FEB-B1FA-4857-AE9B-282EA1CD4B71}" type="pres">
      <dgm:prSet presAssocID="{4A165C10-1427-48DE-A6CA-B1F11ECC6F6F}" presName="txShp" presStyleLbl="node1" presStyleIdx="3" presStyleCnt="4">
        <dgm:presLayoutVars>
          <dgm:bulletEnabled val="1"/>
        </dgm:presLayoutVars>
      </dgm:prSet>
      <dgm:spPr/>
    </dgm:pt>
  </dgm:ptLst>
  <dgm:cxnLst>
    <dgm:cxn modelId="{41DAD28B-09D1-4A1D-BDCA-8F615445512F}" srcId="{D41A5894-A3A8-4A18-AF8A-B43462261A41}" destId="{C85F0B68-777C-4993-929F-4D815AC9ED4E}" srcOrd="0" destOrd="0" parTransId="{FF2A142D-C492-484D-8459-3ED949DFC9B2}" sibTransId="{90D80407-52A6-4863-8E99-496E8892D9EA}"/>
    <dgm:cxn modelId="{CD54A4E4-CA33-4ABF-A997-82B471D1678E}" type="presOf" srcId="{EF98A085-1D68-4AC8-97CB-034725E52EA0}" destId="{2E6E16E7-9478-4977-A22B-402C0A9A24DE}" srcOrd="0" destOrd="0" presId="urn:microsoft.com/office/officeart/2005/8/layout/vList3"/>
    <dgm:cxn modelId="{9ACCA30E-CFDB-4FF5-887B-976F19C83AFA}" srcId="{D41A5894-A3A8-4A18-AF8A-B43462261A41}" destId="{12088EF0-FA00-45C3-852B-4A9EAAC8E44C}" srcOrd="2" destOrd="0" parTransId="{39BBD40D-74F9-4A23-A2DB-15799471980A}" sibTransId="{07CC3404-1A72-4A7D-85F1-40EBDB639511}"/>
    <dgm:cxn modelId="{1407033D-2A15-4D62-9227-D32DE251C7E3}" type="presOf" srcId="{C85F0B68-777C-4993-929F-4D815AC9ED4E}" destId="{4E667058-182D-4775-A4F6-1A95E8FE8B70}" srcOrd="0" destOrd="0" presId="urn:microsoft.com/office/officeart/2005/8/layout/vList3"/>
    <dgm:cxn modelId="{C6180E16-1A6C-4621-93AA-FA537AB6E552}" type="presOf" srcId="{D41A5894-A3A8-4A18-AF8A-B43462261A41}" destId="{72F60C03-1F34-424D-BAE6-81FE892E3948}" srcOrd="0" destOrd="0" presId="urn:microsoft.com/office/officeart/2005/8/layout/vList3"/>
    <dgm:cxn modelId="{6659B7EC-C3F1-4950-B96A-126799A90ADA}" srcId="{D41A5894-A3A8-4A18-AF8A-B43462261A41}" destId="{EF98A085-1D68-4AC8-97CB-034725E52EA0}" srcOrd="1" destOrd="0" parTransId="{DB8FD3EB-CCB6-4CDD-89DD-25432AD880FD}" sibTransId="{EC2AEEDB-1DE4-4D45-8CD1-5117C3F06FDF}"/>
    <dgm:cxn modelId="{EDA1778F-8D72-46F9-81A5-10A676D21A78}" type="presOf" srcId="{12088EF0-FA00-45C3-852B-4A9EAAC8E44C}" destId="{F7113646-9883-4D59-B24A-0A2F4A638223}" srcOrd="0" destOrd="0" presId="urn:microsoft.com/office/officeart/2005/8/layout/vList3"/>
    <dgm:cxn modelId="{A7BFE063-8AA2-46E0-A336-144CEA60306B}" type="presOf" srcId="{4A165C10-1427-48DE-A6CA-B1F11ECC6F6F}" destId="{B50E5FEB-B1FA-4857-AE9B-282EA1CD4B71}" srcOrd="0" destOrd="0" presId="urn:microsoft.com/office/officeart/2005/8/layout/vList3"/>
    <dgm:cxn modelId="{81C19BF3-CB52-44FE-86BA-A4E5911671E6}" srcId="{D41A5894-A3A8-4A18-AF8A-B43462261A41}" destId="{4A165C10-1427-48DE-A6CA-B1F11ECC6F6F}" srcOrd="3" destOrd="0" parTransId="{9A775592-85AE-491B-980F-A9FC93714E96}" sibTransId="{3A371347-75D8-46F7-B25D-4C77D637A2BF}"/>
    <dgm:cxn modelId="{60A9EC09-CFE1-4ABF-8B75-41AAA407B35F}" type="presParOf" srcId="{72F60C03-1F34-424D-BAE6-81FE892E3948}" destId="{2394B51B-FD43-49ED-8B3B-301B1A70C4F3}" srcOrd="0" destOrd="0" presId="urn:microsoft.com/office/officeart/2005/8/layout/vList3"/>
    <dgm:cxn modelId="{94E2B50E-C209-4401-9471-75617AF86D79}" type="presParOf" srcId="{2394B51B-FD43-49ED-8B3B-301B1A70C4F3}" destId="{7DAC3A9F-6A0C-4A7B-830C-FE7ADE65B6C7}" srcOrd="0" destOrd="0" presId="urn:microsoft.com/office/officeart/2005/8/layout/vList3"/>
    <dgm:cxn modelId="{7D352F77-7E25-4D83-94FC-3FCDA833D65C}" type="presParOf" srcId="{2394B51B-FD43-49ED-8B3B-301B1A70C4F3}" destId="{4E667058-182D-4775-A4F6-1A95E8FE8B70}" srcOrd="1" destOrd="0" presId="urn:microsoft.com/office/officeart/2005/8/layout/vList3"/>
    <dgm:cxn modelId="{10C5B218-6262-4493-B5C1-89C4B0AAF68B}" type="presParOf" srcId="{72F60C03-1F34-424D-BAE6-81FE892E3948}" destId="{57E88809-1650-40C4-A8B3-568515FAC46C}" srcOrd="1" destOrd="0" presId="urn:microsoft.com/office/officeart/2005/8/layout/vList3"/>
    <dgm:cxn modelId="{87DCE616-C338-4640-BA3D-84881D2C1C86}" type="presParOf" srcId="{72F60C03-1F34-424D-BAE6-81FE892E3948}" destId="{5259E947-AD81-4613-B506-EBD7085B784C}" srcOrd="2" destOrd="0" presId="urn:microsoft.com/office/officeart/2005/8/layout/vList3"/>
    <dgm:cxn modelId="{D8ACFF29-4C10-4154-8F08-CA0D12C795AF}" type="presParOf" srcId="{5259E947-AD81-4613-B506-EBD7085B784C}" destId="{2E091A25-0CD9-40CC-89A4-25D55FA0AD37}" srcOrd="0" destOrd="0" presId="urn:microsoft.com/office/officeart/2005/8/layout/vList3"/>
    <dgm:cxn modelId="{174D9B6F-D074-400D-8DFD-BFCAB5730EBE}" type="presParOf" srcId="{5259E947-AD81-4613-B506-EBD7085B784C}" destId="{2E6E16E7-9478-4977-A22B-402C0A9A24DE}" srcOrd="1" destOrd="0" presId="urn:microsoft.com/office/officeart/2005/8/layout/vList3"/>
    <dgm:cxn modelId="{A721CB8F-94FB-4882-9649-B0B21A10B517}" type="presParOf" srcId="{72F60C03-1F34-424D-BAE6-81FE892E3948}" destId="{829FB98C-0AE3-4F71-8473-D36D17B13E60}" srcOrd="3" destOrd="0" presId="urn:microsoft.com/office/officeart/2005/8/layout/vList3"/>
    <dgm:cxn modelId="{60275810-E266-4C57-A40F-03E315321A16}" type="presParOf" srcId="{72F60C03-1F34-424D-BAE6-81FE892E3948}" destId="{30F0FE1E-B6D3-4816-B3F6-67FA504B5B7D}" srcOrd="4" destOrd="0" presId="urn:microsoft.com/office/officeart/2005/8/layout/vList3"/>
    <dgm:cxn modelId="{A96712A9-2BFA-4963-826B-FFF0DDD95743}" type="presParOf" srcId="{30F0FE1E-B6D3-4816-B3F6-67FA504B5B7D}" destId="{EFFDD7D9-B6E5-454C-9DDB-6E3A3816AFD0}" srcOrd="0" destOrd="0" presId="urn:microsoft.com/office/officeart/2005/8/layout/vList3"/>
    <dgm:cxn modelId="{7D58B7AF-3B6C-4BFA-806B-65A745E06ADF}" type="presParOf" srcId="{30F0FE1E-B6D3-4816-B3F6-67FA504B5B7D}" destId="{F7113646-9883-4D59-B24A-0A2F4A638223}" srcOrd="1" destOrd="0" presId="urn:microsoft.com/office/officeart/2005/8/layout/vList3"/>
    <dgm:cxn modelId="{46628C75-7946-442B-9EBD-989A4783796A}" type="presParOf" srcId="{72F60C03-1F34-424D-BAE6-81FE892E3948}" destId="{3757C20E-3CD3-4D6B-9EB3-72C27999C2F5}" srcOrd="5" destOrd="0" presId="urn:microsoft.com/office/officeart/2005/8/layout/vList3"/>
    <dgm:cxn modelId="{A394A3A0-0393-4EE7-9210-B05445BD4905}" type="presParOf" srcId="{72F60C03-1F34-424D-BAE6-81FE892E3948}" destId="{E0378661-9FBA-4E8F-8F5A-32F6F67AD766}" srcOrd="6" destOrd="0" presId="urn:microsoft.com/office/officeart/2005/8/layout/vList3"/>
    <dgm:cxn modelId="{DEF0186A-C22E-46CD-9729-4223C51F3B7B}" type="presParOf" srcId="{E0378661-9FBA-4E8F-8F5A-32F6F67AD766}" destId="{30B0AD2C-F878-4562-8CFE-46633F3474B8}" srcOrd="0" destOrd="0" presId="urn:microsoft.com/office/officeart/2005/8/layout/vList3"/>
    <dgm:cxn modelId="{7795B406-E700-4E13-B151-86F5C65CE212}" type="presParOf" srcId="{E0378661-9FBA-4E8F-8F5A-32F6F67AD766}" destId="{B50E5FEB-B1FA-4857-AE9B-282EA1CD4B7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59EE40-0C97-4FE0-BC0D-10BBB887D660}" type="doc">
      <dgm:prSet loTypeId="urn:microsoft.com/office/officeart/2005/8/layout/vList3" loCatId="list" qsTypeId="urn:microsoft.com/office/officeart/2005/8/quickstyle/simple5" qsCatId="simple" csTypeId="urn:microsoft.com/office/officeart/2005/8/colors/accent2_1" csCatId="accent2" phldr="1"/>
      <dgm:spPr/>
    </dgm:pt>
    <dgm:pt modelId="{717B63CE-10C8-4372-B526-A44DBCBB13B1}">
      <dgm:prSet phldrT="[Текст]"/>
      <dgm:spPr/>
      <dgm:t>
        <a:bodyPr/>
        <a:lstStyle/>
        <a:p>
          <a:r>
            <a:rPr lang="uk-UA" dirty="0" smtClean="0"/>
            <a:t>Риюча кінцівка</a:t>
          </a:r>
          <a:endParaRPr lang="ru-RU" dirty="0"/>
        </a:p>
      </dgm:t>
    </dgm:pt>
    <dgm:pt modelId="{E2F0B6F0-5C26-4F66-B761-470076D7C5D0}" type="parTrans" cxnId="{358C036E-0A7A-4748-A40B-7EDD268D0FF8}">
      <dgm:prSet/>
      <dgm:spPr/>
      <dgm:t>
        <a:bodyPr/>
        <a:lstStyle/>
        <a:p>
          <a:endParaRPr lang="ru-RU"/>
        </a:p>
      </dgm:t>
    </dgm:pt>
    <dgm:pt modelId="{B5CAEAA5-B935-4C56-A1DB-70676715EF0D}" type="sibTrans" cxnId="{358C036E-0A7A-4748-A40B-7EDD268D0FF8}">
      <dgm:prSet/>
      <dgm:spPr/>
      <dgm:t>
        <a:bodyPr/>
        <a:lstStyle/>
        <a:p>
          <a:endParaRPr lang="ru-RU"/>
        </a:p>
      </dgm:t>
    </dgm:pt>
    <dgm:pt modelId="{2FE3DBBB-7E6B-4D28-B771-80036FA426B9}">
      <dgm:prSet phldrT="[Текст]"/>
      <dgm:spPr/>
      <dgm:t>
        <a:bodyPr/>
        <a:lstStyle/>
        <a:p>
          <a:r>
            <a:rPr lang="uk-UA" dirty="0" smtClean="0"/>
            <a:t>Риюча кінцівка</a:t>
          </a:r>
          <a:endParaRPr lang="ru-RU" dirty="0"/>
        </a:p>
      </dgm:t>
    </dgm:pt>
    <dgm:pt modelId="{A6E4C8A5-427E-4191-AC8C-CB37F81B7F41}" type="parTrans" cxnId="{269ACBF9-51CB-4427-A372-571AD3BEF838}">
      <dgm:prSet/>
      <dgm:spPr/>
      <dgm:t>
        <a:bodyPr/>
        <a:lstStyle/>
        <a:p>
          <a:endParaRPr lang="ru-RU"/>
        </a:p>
      </dgm:t>
    </dgm:pt>
    <dgm:pt modelId="{C711CFF5-F117-4AB1-81A3-EAB9F8DDD60F}" type="sibTrans" cxnId="{269ACBF9-51CB-4427-A372-571AD3BEF838}">
      <dgm:prSet/>
      <dgm:spPr/>
      <dgm:t>
        <a:bodyPr/>
        <a:lstStyle/>
        <a:p>
          <a:endParaRPr lang="ru-RU"/>
        </a:p>
      </dgm:t>
    </dgm:pt>
    <dgm:pt modelId="{E3EB9F7C-A148-4D63-9D23-58C8A2A05609}">
      <dgm:prSet phldrT="[Текст]"/>
      <dgm:spPr/>
      <dgm:t>
        <a:bodyPr/>
        <a:lstStyle/>
        <a:p>
          <a:r>
            <a:rPr lang="uk-UA" dirty="0" smtClean="0"/>
            <a:t>Крило</a:t>
          </a:r>
          <a:endParaRPr lang="ru-RU" dirty="0"/>
        </a:p>
      </dgm:t>
    </dgm:pt>
    <dgm:pt modelId="{088633AD-F39A-4D0B-8E3B-EE908E3F42A9}" type="parTrans" cxnId="{54D0BEB3-5F6F-43C8-B7D4-EEDD7963297E}">
      <dgm:prSet/>
      <dgm:spPr/>
      <dgm:t>
        <a:bodyPr/>
        <a:lstStyle/>
        <a:p>
          <a:endParaRPr lang="ru-RU"/>
        </a:p>
      </dgm:t>
    </dgm:pt>
    <dgm:pt modelId="{2AB13121-DB36-44EC-BE37-813AD8CD98F4}" type="sibTrans" cxnId="{54D0BEB3-5F6F-43C8-B7D4-EEDD7963297E}">
      <dgm:prSet/>
      <dgm:spPr/>
      <dgm:t>
        <a:bodyPr/>
        <a:lstStyle/>
        <a:p>
          <a:endParaRPr lang="ru-RU"/>
        </a:p>
      </dgm:t>
    </dgm:pt>
    <dgm:pt modelId="{CB43371A-B095-4003-8864-C66D3F038D49}">
      <dgm:prSet phldrT="[Текст]"/>
      <dgm:spPr/>
      <dgm:t>
        <a:bodyPr/>
        <a:lstStyle/>
        <a:p>
          <a:r>
            <a:rPr lang="uk-UA" dirty="0" smtClean="0"/>
            <a:t>Крило</a:t>
          </a:r>
          <a:endParaRPr lang="ru-RU" dirty="0"/>
        </a:p>
      </dgm:t>
    </dgm:pt>
    <dgm:pt modelId="{4685ABB2-8596-405D-874F-4C5ED6D981BB}" type="parTrans" cxnId="{72F8956B-8DAB-452D-B80F-851B25E8527F}">
      <dgm:prSet/>
      <dgm:spPr/>
      <dgm:t>
        <a:bodyPr/>
        <a:lstStyle/>
        <a:p>
          <a:endParaRPr lang="ru-RU"/>
        </a:p>
      </dgm:t>
    </dgm:pt>
    <dgm:pt modelId="{099759EE-6E02-4A42-8E12-5EBBA05984E9}" type="sibTrans" cxnId="{72F8956B-8DAB-452D-B80F-851B25E8527F}">
      <dgm:prSet/>
      <dgm:spPr/>
      <dgm:t>
        <a:bodyPr/>
        <a:lstStyle/>
        <a:p>
          <a:endParaRPr lang="ru-RU"/>
        </a:p>
      </dgm:t>
    </dgm:pt>
    <dgm:pt modelId="{77A7E70D-0FF1-4F3B-B03C-2E68F57368A8}" type="pres">
      <dgm:prSet presAssocID="{3D59EE40-0C97-4FE0-BC0D-10BBB887D660}" presName="linearFlow" presStyleCnt="0">
        <dgm:presLayoutVars>
          <dgm:dir/>
          <dgm:resizeHandles val="exact"/>
        </dgm:presLayoutVars>
      </dgm:prSet>
      <dgm:spPr/>
    </dgm:pt>
    <dgm:pt modelId="{2F14FEAE-8AB0-48A2-96F8-2E443F4A933F}" type="pres">
      <dgm:prSet presAssocID="{717B63CE-10C8-4372-B526-A44DBCBB13B1}" presName="composite" presStyleCnt="0"/>
      <dgm:spPr/>
    </dgm:pt>
    <dgm:pt modelId="{BC9B69EB-0632-4347-ACC0-3299F1841434}" type="pres">
      <dgm:prSet presAssocID="{717B63CE-10C8-4372-B526-A44DBCBB13B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7ED6719C-71C1-4E78-AAB9-12CEA18321C4}" type="pres">
      <dgm:prSet presAssocID="{717B63CE-10C8-4372-B526-A44DBCBB13B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633C8-CA79-4C30-AB97-57209D99FEEE}" type="pres">
      <dgm:prSet presAssocID="{B5CAEAA5-B935-4C56-A1DB-70676715EF0D}" presName="spacing" presStyleCnt="0"/>
      <dgm:spPr/>
    </dgm:pt>
    <dgm:pt modelId="{506166B6-85CB-40A4-8E97-8B7391A8AE95}" type="pres">
      <dgm:prSet presAssocID="{2FE3DBBB-7E6B-4D28-B771-80036FA426B9}" presName="composite" presStyleCnt="0"/>
      <dgm:spPr/>
    </dgm:pt>
    <dgm:pt modelId="{4AF00AA5-E1D5-4088-A9EB-ED9B06906164}" type="pres">
      <dgm:prSet presAssocID="{2FE3DBBB-7E6B-4D28-B771-80036FA426B9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5B793B03-1CF9-45B9-B833-0FC9769D38EF}" type="pres">
      <dgm:prSet presAssocID="{2FE3DBBB-7E6B-4D28-B771-80036FA426B9}" presName="txShp" presStyleLbl="node1" presStyleIdx="1" presStyleCnt="4">
        <dgm:presLayoutVars>
          <dgm:bulletEnabled val="1"/>
        </dgm:presLayoutVars>
      </dgm:prSet>
      <dgm:spPr/>
    </dgm:pt>
    <dgm:pt modelId="{1B7A037B-6C8E-4608-A0DB-100F1DE4007F}" type="pres">
      <dgm:prSet presAssocID="{C711CFF5-F117-4AB1-81A3-EAB9F8DDD60F}" presName="spacing" presStyleCnt="0"/>
      <dgm:spPr/>
    </dgm:pt>
    <dgm:pt modelId="{00EA1603-3D6E-45C7-9DD3-3D2466563505}" type="pres">
      <dgm:prSet presAssocID="{E3EB9F7C-A148-4D63-9D23-58C8A2A05609}" presName="composite" presStyleCnt="0"/>
      <dgm:spPr/>
    </dgm:pt>
    <dgm:pt modelId="{A0855D5D-C277-4078-B4B5-CD9C806F83BC}" type="pres">
      <dgm:prSet presAssocID="{E3EB9F7C-A148-4D63-9D23-58C8A2A05609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CF64F4B9-1925-413D-8010-E4361420C05D}" type="pres">
      <dgm:prSet presAssocID="{E3EB9F7C-A148-4D63-9D23-58C8A2A05609}" presName="txShp" presStyleLbl="node1" presStyleIdx="2" presStyleCnt="4">
        <dgm:presLayoutVars>
          <dgm:bulletEnabled val="1"/>
        </dgm:presLayoutVars>
      </dgm:prSet>
      <dgm:spPr/>
    </dgm:pt>
    <dgm:pt modelId="{EEAF5BD9-AD55-4408-957E-5C1ECFBD87E8}" type="pres">
      <dgm:prSet presAssocID="{2AB13121-DB36-44EC-BE37-813AD8CD98F4}" presName="spacing" presStyleCnt="0"/>
      <dgm:spPr/>
    </dgm:pt>
    <dgm:pt modelId="{8D80D741-730F-4880-933F-473438EEE092}" type="pres">
      <dgm:prSet presAssocID="{CB43371A-B095-4003-8864-C66D3F038D49}" presName="composite" presStyleCnt="0"/>
      <dgm:spPr/>
    </dgm:pt>
    <dgm:pt modelId="{311D9DFD-EB54-42FB-A358-3B1C5B911D4D}" type="pres">
      <dgm:prSet presAssocID="{CB43371A-B095-4003-8864-C66D3F038D49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4DE927F-983F-498C-82C1-7110E8FB7CCC}" type="pres">
      <dgm:prSet presAssocID="{CB43371A-B095-4003-8864-C66D3F038D4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D0BEB3-5F6F-43C8-B7D4-EEDD7963297E}" srcId="{3D59EE40-0C97-4FE0-BC0D-10BBB887D660}" destId="{E3EB9F7C-A148-4D63-9D23-58C8A2A05609}" srcOrd="2" destOrd="0" parTransId="{088633AD-F39A-4D0B-8E3B-EE908E3F42A9}" sibTransId="{2AB13121-DB36-44EC-BE37-813AD8CD98F4}"/>
    <dgm:cxn modelId="{FCCC855D-EF47-47B9-BCDD-263CD36E117A}" type="presOf" srcId="{CB43371A-B095-4003-8864-C66D3F038D49}" destId="{94DE927F-983F-498C-82C1-7110E8FB7CCC}" srcOrd="0" destOrd="0" presId="urn:microsoft.com/office/officeart/2005/8/layout/vList3"/>
    <dgm:cxn modelId="{72F8956B-8DAB-452D-B80F-851B25E8527F}" srcId="{3D59EE40-0C97-4FE0-BC0D-10BBB887D660}" destId="{CB43371A-B095-4003-8864-C66D3F038D49}" srcOrd="3" destOrd="0" parTransId="{4685ABB2-8596-405D-874F-4C5ED6D981BB}" sibTransId="{099759EE-6E02-4A42-8E12-5EBBA05984E9}"/>
    <dgm:cxn modelId="{2ACC8871-509E-4D07-8406-AEC2C28BF84C}" type="presOf" srcId="{E3EB9F7C-A148-4D63-9D23-58C8A2A05609}" destId="{CF64F4B9-1925-413D-8010-E4361420C05D}" srcOrd="0" destOrd="0" presId="urn:microsoft.com/office/officeart/2005/8/layout/vList3"/>
    <dgm:cxn modelId="{358C036E-0A7A-4748-A40B-7EDD268D0FF8}" srcId="{3D59EE40-0C97-4FE0-BC0D-10BBB887D660}" destId="{717B63CE-10C8-4372-B526-A44DBCBB13B1}" srcOrd="0" destOrd="0" parTransId="{E2F0B6F0-5C26-4F66-B761-470076D7C5D0}" sibTransId="{B5CAEAA5-B935-4C56-A1DB-70676715EF0D}"/>
    <dgm:cxn modelId="{269ACBF9-51CB-4427-A372-571AD3BEF838}" srcId="{3D59EE40-0C97-4FE0-BC0D-10BBB887D660}" destId="{2FE3DBBB-7E6B-4D28-B771-80036FA426B9}" srcOrd="1" destOrd="0" parTransId="{A6E4C8A5-427E-4191-AC8C-CB37F81B7F41}" sibTransId="{C711CFF5-F117-4AB1-81A3-EAB9F8DDD60F}"/>
    <dgm:cxn modelId="{920098AD-425D-4659-BF4E-034B19249485}" type="presOf" srcId="{717B63CE-10C8-4372-B526-A44DBCBB13B1}" destId="{7ED6719C-71C1-4E78-AAB9-12CEA18321C4}" srcOrd="0" destOrd="0" presId="urn:microsoft.com/office/officeart/2005/8/layout/vList3"/>
    <dgm:cxn modelId="{1240D509-AE26-4CDA-85B6-C8D3EA09D347}" type="presOf" srcId="{2FE3DBBB-7E6B-4D28-B771-80036FA426B9}" destId="{5B793B03-1CF9-45B9-B833-0FC9769D38EF}" srcOrd="0" destOrd="0" presId="urn:microsoft.com/office/officeart/2005/8/layout/vList3"/>
    <dgm:cxn modelId="{F1C32611-41C6-4122-8392-65D0A1DCFFBC}" type="presOf" srcId="{3D59EE40-0C97-4FE0-BC0D-10BBB887D660}" destId="{77A7E70D-0FF1-4F3B-B03C-2E68F57368A8}" srcOrd="0" destOrd="0" presId="urn:microsoft.com/office/officeart/2005/8/layout/vList3"/>
    <dgm:cxn modelId="{26753A5B-B729-451D-B7CB-D60A01604705}" type="presParOf" srcId="{77A7E70D-0FF1-4F3B-B03C-2E68F57368A8}" destId="{2F14FEAE-8AB0-48A2-96F8-2E443F4A933F}" srcOrd="0" destOrd="0" presId="urn:microsoft.com/office/officeart/2005/8/layout/vList3"/>
    <dgm:cxn modelId="{27774FF2-0E91-4239-AB22-2E3E58EA1E9A}" type="presParOf" srcId="{2F14FEAE-8AB0-48A2-96F8-2E443F4A933F}" destId="{BC9B69EB-0632-4347-ACC0-3299F1841434}" srcOrd="0" destOrd="0" presId="urn:microsoft.com/office/officeart/2005/8/layout/vList3"/>
    <dgm:cxn modelId="{4F095A75-9354-4F74-B73E-A3F40B4169EE}" type="presParOf" srcId="{2F14FEAE-8AB0-48A2-96F8-2E443F4A933F}" destId="{7ED6719C-71C1-4E78-AAB9-12CEA18321C4}" srcOrd="1" destOrd="0" presId="urn:microsoft.com/office/officeart/2005/8/layout/vList3"/>
    <dgm:cxn modelId="{E9EC6911-2BF8-4DE8-BE35-D53BEDA180EA}" type="presParOf" srcId="{77A7E70D-0FF1-4F3B-B03C-2E68F57368A8}" destId="{411633C8-CA79-4C30-AB97-57209D99FEEE}" srcOrd="1" destOrd="0" presId="urn:microsoft.com/office/officeart/2005/8/layout/vList3"/>
    <dgm:cxn modelId="{AC8D63AD-A310-4C1C-AEA1-5E3361634841}" type="presParOf" srcId="{77A7E70D-0FF1-4F3B-B03C-2E68F57368A8}" destId="{506166B6-85CB-40A4-8E97-8B7391A8AE95}" srcOrd="2" destOrd="0" presId="urn:microsoft.com/office/officeart/2005/8/layout/vList3"/>
    <dgm:cxn modelId="{626FBEDE-E53F-479A-B7F1-3CDF226454A8}" type="presParOf" srcId="{506166B6-85CB-40A4-8E97-8B7391A8AE95}" destId="{4AF00AA5-E1D5-4088-A9EB-ED9B06906164}" srcOrd="0" destOrd="0" presId="urn:microsoft.com/office/officeart/2005/8/layout/vList3"/>
    <dgm:cxn modelId="{9B30CB97-E412-4CAB-A598-02E4C152456C}" type="presParOf" srcId="{506166B6-85CB-40A4-8E97-8B7391A8AE95}" destId="{5B793B03-1CF9-45B9-B833-0FC9769D38EF}" srcOrd="1" destOrd="0" presId="urn:microsoft.com/office/officeart/2005/8/layout/vList3"/>
    <dgm:cxn modelId="{B4B35793-B453-42E4-83F2-3873AA6F3D58}" type="presParOf" srcId="{77A7E70D-0FF1-4F3B-B03C-2E68F57368A8}" destId="{1B7A037B-6C8E-4608-A0DB-100F1DE4007F}" srcOrd="3" destOrd="0" presId="urn:microsoft.com/office/officeart/2005/8/layout/vList3"/>
    <dgm:cxn modelId="{CBB43D98-7F2E-4982-B06F-0B9EC36D3BCD}" type="presParOf" srcId="{77A7E70D-0FF1-4F3B-B03C-2E68F57368A8}" destId="{00EA1603-3D6E-45C7-9DD3-3D2466563505}" srcOrd="4" destOrd="0" presId="urn:microsoft.com/office/officeart/2005/8/layout/vList3"/>
    <dgm:cxn modelId="{DFAF657E-7CC2-47C9-8A4E-A13883A52271}" type="presParOf" srcId="{00EA1603-3D6E-45C7-9DD3-3D2466563505}" destId="{A0855D5D-C277-4078-B4B5-CD9C806F83BC}" srcOrd="0" destOrd="0" presId="urn:microsoft.com/office/officeart/2005/8/layout/vList3"/>
    <dgm:cxn modelId="{4903E64B-4491-4EA0-A9CD-BDCE6B544D04}" type="presParOf" srcId="{00EA1603-3D6E-45C7-9DD3-3D2466563505}" destId="{CF64F4B9-1925-413D-8010-E4361420C05D}" srcOrd="1" destOrd="0" presId="urn:microsoft.com/office/officeart/2005/8/layout/vList3"/>
    <dgm:cxn modelId="{452BD5FE-4151-4511-B33D-D92DE485FF37}" type="presParOf" srcId="{77A7E70D-0FF1-4F3B-B03C-2E68F57368A8}" destId="{EEAF5BD9-AD55-4408-957E-5C1ECFBD87E8}" srcOrd="5" destOrd="0" presId="urn:microsoft.com/office/officeart/2005/8/layout/vList3"/>
    <dgm:cxn modelId="{2B322714-A84B-4B0B-A25E-E8F4E13CD4BD}" type="presParOf" srcId="{77A7E70D-0FF1-4F3B-B03C-2E68F57368A8}" destId="{8D80D741-730F-4880-933F-473438EEE092}" srcOrd="6" destOrd="0" presId="urn:microsoft.com/office/officeart/2005/8/layout/vList3"/>
    <dgm:cxn modelId="{911E159D-43B2-47BE-AEED-E5DBB21D358E}" type="presParOf" srcId="{8D80D741-730F-4880-933F-473438EEE092}" destId="{311D9DFD-EB54-42FB-A358-3B1C5B911D4D}" srcOrd="0" destOrd="0" presId="urn:microsoft.com/office/officeart/2005/8/layout/vList3"/>
    <dgm:cxn modelId="{177467A2-278C-470B-AC48-1793C3AA4BDD}" type="presParOf" srcId="{8D80D741-730F-4880-933F-473438EEE092}" destId="{94DE927F-983F-498C-82C1-7110E8FB7CC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06A5A3-E54A-48BE-A127-46E642FBBC2C}" type="doc">
      <dgm:prSet loTypeId="urn:microsoft.com/office/officeart/2008/layout/RadialCluster" loCatId="relationship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2958DBD1-6C13-41EE-9523-F5B124C46C1F}">
      <dgm:prSet phldrT="[Текст]"/>
      <dgm:spPr/>
      <dgm:t>
        <a:bodyPr/>
        <a:lstStyle/>
        <a:p>
          <a:r>
            <a:rPr lang="ru-RU" b="0" i="0" dirty="0" smtClean="0"/>
            <a:t>У </a:t>
          </a:r>
          <a:r>
            <a:rPr lang="ru-RU" b="0" i="0" dirty="0" err="1" smtClean="0"/>
            <a:t>залежності</a:t>
          </a:r>
          <a:r>
            <a:rPr lang="ru-RU" b="0" i="0" dirty="0" smtClean="0"/>
            <a:t> </a:t>
          </a:r>
          <a:r>
            <a:rPr lang="ru-RU" b="0" i="0" dirty="0" err="1" smtClean="0"/>
            <a:t>від</a:t>
          </a:r>
          <a:r>
            <a:rPr lang="ru-RU" b="0" i="0" dirty="0" smtClean="0"/>
            <a:t> типу </a:t>
          </a:r>
          <a:r>
            <a:rPr lang="ru-RU" b="0" i="0" dirty="0" err="1" smtClean="0"/>
            <a:t>дроблення</a:t>
          </a:r>
          <a:r>
            <a:rPr lang="ru-RU" b="0" i="0" dirty="0" smtClean="0"/>
            <a:t> </a:t>
          </a:r>
          <a:r>
            <a:rPr lang="ru-RU" b="0" i="0" dirty="0" err="1" smtClean="0"/>
            <a:t>розрізняють</a:t>
          </a:r>
          <a:endParaRPr lang="ru-RU" dirty="0"/>
        </a:p>
      </dgm:t>
    </dgm:pt>
    <dgm:pt modelId="{E33B3284-9177-4678-8B58-5CEDA887D604}" type="parTrans" cxnId="{F0690FB4-447B-49DE-9249-68D15DC5AA72}">
      <dgm:prSet/>
      <dgm:spPr/>
      <dgm:t>
        <a:bodyPr/>
        <a:lstStyle/>
        <a:p>
          <a:endParaRPr lang="ru-RU"/>
        </a:p>
      </dgm:t>
    </dgm:pt>
    <dgm:pt modelId="{A5EF3796-0E0B-4DC5-8996-5F58B07E57A4}" type="sibTrans" cxnId="{F0690FB4-447B-49DE-9249-68D15DC5AA72}">
      <dgm:prSet/>
      <dgm:spPr/>
      <dgm:t>
        <a:bodyPr/>
        <a:lstStyle/>
        <a:p>
          <a:endParaRPr lang="ru-RU"/>
        </a:p>
      </dgm:t>
    </dgm:pt>
    <dgm:pt modelId="{1B667198-33FD-48E4-816D-21B33534DD43}">
      <dgm:prSet phldrT="[Текст]" custT="1"/>
      <dgm:spPr/>
      <dgm:t>
        <a:bodyPr/>
        <a:lstStyle/>
        <a:p>
          <a:r>
            <a:rPr lang="ru-RU" sz="1600" b="1" i="0" dirty="0" err="1" smtClean="0">
              <a:solidFill>
                <a:schemeClr val="bg1"/>
              </a:solidFill>
            </a:rPr>
            <a:t>целобластули</a:t>
          </a:r>
          <a:endParaRPr lang="ru-RU" sz="1600" b="1" dirty="0">
            <a:solidFill>
              <a:schemeClr val="bg1"/>
            </a:solidFill>
          </a:endParaRPr>
        </a:p>
      </dgm:t>
    </dgm:pt>
    <dgm:pt modelId="{6BB196C7-7657-4FED-928C-898A8BDF608D}" type="parTrans" cxnId="{D06941C9-F6C0-471B-AA51-2D9E5927974E}">
      <dgm:prSet/>
      <dgm:spPr/>
      <dgm:t>
        <a:bodyPr/>
        <a:lstStyle/>
        <a:p>
          <a:endParaRPr lang="ru-RU"/>
        </a:p>
      </dgm:t>
    </dgm:pt>
    <dgm:pt modelId="{A88899EE-1867-4CC0-99A5-5433743A77EB}" type="sibTrans" cxnId="{D06941C9-F6C0-471B-AA51-2D9E5927974E}">
      <dgm:prSet/>
      <dgm:spPr/>
      <dgm:t>
        <a:bodyPr/>
        <a:lstStyle/>
        <a:p>
          <a:endParaRPr lang="ru-RU"/>
        </a:p>
      </dgm:t>
    </dgm:pt>
    <dgm:pt modelId="{985FDDEA-1651-48B9-85CD-96B060F3ABB8}">
      <dgm:prSet phldrT="[Текст]" custT="1"/>
      <dgm:spPr/>
      <dgm:t>
        <a:bodyPr/>
        <a:lstStyle/>
        <a:p>
          <a:r>
            <a:rPr lang="ru-RU" sz="1600" b="1" i="0" dirty="0" err="1" smtClean="0">
              <a:solidFill>
                <a:schemeClr val="bg1"/>
              </a:solidFill>
            </a:rPr>
            <a:t>амфібластули</a:t>
          </a:r>
          <a:endParaRPr lang="ru-RU" sz="1600" b="1" dirty="0">
            <a:solidFill>
              <a:schemeClr val="bg1"/>
            </a:solidFill>
          </a:endParaRPr>
        </a:p>
      </dgm:t>
    </dgm:pt>
    <dgm:pt modelId="{C0A597B9-97B7-43A0-92EC-DF613BEF7DAE}" type="parTrans" cxnId="{670F1B47-8430-401A-A619-B2B0ED30BBDB}">
      <dgm:prSet/>
      <dgm:spPr/>
      <dgm:t>
        <a:bodyPr/>
        <a:lstStyle/>
        <a:p>
          <a:endParaRPr lang="ru-RU"/>
        </a:p>
      </dgm:t>
    </dgm:pt>
    <dgm:pt modelId="{DAD929EC-BA0C-4433-9DFF-CCD5BAF338E6}" type="sibTrans" cxnId="{670F1B47-8430-401A-A619-B2B0ED30BBDB}">
      <dgm:prSet/>
      <dgm:spPr/>
      <dgm:t>
        <a:bodyPr/>
        <a:lstStyle/>
        <a:p>
          <a:endParaRPr lang="ru-RU"/>
        </a:p>
      </dgm:t>
    </dgm:pt>
    <dgm:pt modelId="{3D1E0C01-833F-4913-872C-767818299F9A}">
      <dgm:prSet phldrT="[Текст]" custT="1"/>
      <dgm:spPr/>
      <dgm:t>
        <a:bodyPr/>
        <a:lstStyle/>
        <a:p>
          <a:r>
            <a:rPr lang="ru-RU" sz="1600" b="1" i="0" dirty="0" err="1" smtClean="0">
              <a:solidFill>
                <a:schemeClr val="bg1"/>
              </a:solidFill>
            </a:rPr>
            <a:t>дискобластули</a:t>
          </a:r>
          <a:endParaRPr lang="ru-RU" sz="1600" b="1" dirty="0">
            <a:solidFill>
              <a:schemeClr val="bg1"/>
            </a:solidFill>
          </a:endParaRPr>
        </a:p>
      </dgm:t>
    </dgm:pt>
    <dgm:pt modelId="{083AEA60-A34D-4C64-8D16-6AA2CA452FB6}" type="parTrans" cxnId="{165C9850-6506-4FA8-81C0-2E1399506D07}">
      <dgm:prSet/>
      <dgm:spPr/>
      <dgm:t>
        <a:bodyPr/>
        <a:lstStyle/>
        <a:p>
          <a:endParaRPr lang="ru-RU"/>
        </a:p>
      </dgm:t>
    </dgm:pt>
    <dgm:pt modelId="{47B27300-DE2C-4292-AFC0-8C43E022436C}" type="sibTrans" cxnId="{165C9850-6506-4FA8-81C0-2E1399506D07}">
      <dgm:prSet/>
      <dgm:spPr/>
      <dgm:t>
        <a:bodyPr/>
        <a:lstStyle/>
        <a:p>
          <a:endParaRPr lang="ru-RU"/>
        </a:p>
      </dgm:t>
    </dgm:pt>
    <dgm:pt modelId="{43F0A72A-D5C1-48E8-9698-F85E33B7B083}">
      <dgm:prSet phldrT="[Текст]" custT="1"/>
      <dgm:spPr/>
      <dgm:t>
        <a:bodyPr/>
        <a:lstStyle/>
        <a:p>
          <a:r>
            <a:rPr lang="ru-RU" sz="2000" b="1" i="0" dirty="0" smtClean="0"/>
            <a:t>стер- </a:t>
          </a:r>
          <a:r>
            <a:rPr lang="ru-RU" sz="2000" b="1" i="0" dirty="0" err="1" smtClean="0"/>
            <a:t>робластули</a:t>
          </a:r>
          <a:endParaRPr lang="ru-RU" sz="2000" b="1" dirty="0"/>
        </a:p>
      </dgm:t>
    </dgm:pt>
    <dgm:pt modelId="{53839D8E-7337-4496-B86C-8A7A18E2771B}" type="parTrans" cxnId="{E3888E2A-FA14-44A5-956D-6D0D7FE2B1A3}">
      <dgm:prSet/>
      <dgm:spPr/>
      <dgm:t>
        <a:bodyPr/>
        <a:lstStyle/>
        <a:p>
          <a:endParaRPr lang="ru-RU"/>
        </a:p>
      </dgm:t>
    </dgm:pt>
    <dgm:pt modelId="{40679A60-FE90-45A8-8552-C9654A59D2DF}" type="sibTrans" cxnId="{E3888E2A-FA14-44A5-956D-6D0D7FE2B1A3}">
      <dgm:prSet/>
      <dgm:spPr/>
      <dgm:t>
        <a:bodyPr/>
        <a:lstStyle/>
        <a:p>
          <a:endParaRPr lang="ru-RU"/>
        </a:p>
      </dgm:t>
    </dgm:pt>
    <dgm:pt modelId="{5938BFD7-E805-453A-9F1D-8641F57F7E87}" type="pres">
      <dgm:prSet presAssocID="{BD06A5A3-E54A-48BE-A127-46E642FBBC2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9C47EBC-E654-4084-900A-F25BC446AB15}" type="pres">
      <dgm:prSet presAssocID="{2958DBD1-6C13-41EE-9523-F5B124C46C1F}" presName="singleCycle" presStyleCnt="0"/>
      <dgm:spPr/>
    </dgm:pt>
    <dgm:pt modelId="{44F03333-BDA5-499D-BC66-DFF88201606B}" type="pres">
      <dgm:prSet presAssocID="{2958DBD1-6C13-41EE-9523-F5B124C46C1F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5AC316A0-52D6-4055-97A8-0655F0D66515}" type="pres">
      <dgm:prSet presAssocID="{6BB196C7-7657-4FED-928C-898A8BDF608D}" presName="Name56" presStyleLbl="parChTrans1D2" presStyleIdx="0" presStyleCnt="4"/>
      <dgm:spPr/>
    </dgm:pt>
    <dgm:pt modelId="{AAFC558F-DE55-4327-8ACA-7EAB0EE99652}" type="pres">
      <dgm:prSet presAssocID="{1B667198-33FD-48E4-816D-21B33534DD43}" presName="text0" presStyleLbl="node1" presStyleIdx="1" presStyleCnt="5" custScaleX="120074" custScaleY="103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6E7E8-2883-479B-B4B2-0D1B6A9FC86D}" type="pres">
      <dgm:prSet presAssocID="{C0A597B9-97B7-43A0-92EC-DF613BEF7DAE}" presName="Name56" presStyleLbl="parChTrans1D2" presStyleIdx="1" presStyleCnt="4"/>
      <dgm:spPr/>
    </dgm:pt>
    <dgm:pt modelId="{B2F332FE-C5DE-4A14-AEBD-60BB01B0D327}" type="pres">
      <dgm:prSet presAssocID="{985FDDEA-1651-48B9-85CD-96B060F3ABB8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62E20-E9BE-4C9E-A914-D5943729772A}" type="pres">
      <dgm:prSet presAssocID="{083AEA60-A34D-4C64-8D16-6AA2CA452FB6}" presName="Name56" presStyleLbl="parChTrans1D2" presStyleIdx="2" presStyleCnt="4"/>
      <dgm:spPr/>
    </dgm:pt>
    <dgm:pt modelId="{395E79CC-719C-4FD1-8F73-82F8285F135C}" type="pres">
      <dgm:prSet presAssocID="{3D1E0C01-833F-4913-872C-767818299F9A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AC1BE-A5B6-4EB8-A10B-99ADB8F8ED98}" type="pres">
      <dgm:prSet presAssocID="{53839D8E-7337-4496-B86C-8A7A18E2771B}" presName="Name56" presStyleLbl="parChTrans1D2" presStyleIdx="3" presStyleCnt="4"/>
      <dgm:spPr/>
    </dgm:pt>
    <dgm:pt modelId="{9AF631CE-F024-46E1-9611-5DF266A4C230}" type="pres">
      <dgm:prSet presAssocID="{43F0A72A-D5C1-48E8-9698-F85E33B7B083}" presName="text0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672E66-E658-4B6E-8B59-D088F2B703DF}" type="presOf" srcId="{6BB196C7-7657-4FED-928C-898A8BDF608D}" destId="{5AC316A0-52D6-4055-97A8-0655F0D66515}" srcOrd="0" destOrd="0" presId="urn:microsoft.com/office/officeart/2008/layout/RadialCluster"/>
    <dgm:cxn modelId="{4EA639D1-188E-4372-AF96-0FF5BA764777}" type="presOf" srcId="{985FDDEA-1651-48B9-85CD-96B060F3ABB8}" destId="{B2F332FE-C5DE-4A14-AEBD-60BB01B0D327}" srcOrd="0" destOrd="0" presId="urn:microsoft.com/office/officeart/2008/layout/RadialCluster"/>
    <dgm:cxn modelId="{AC438C13-E940-4C17-8E31-13514607B9F4}" type="presOf" srcId="{BD06A5A3-E54A-48BE-A127-46E642FBBC2C}" destId="{5938BFD7-E805-453A-9F1D-8641F57F7E87}" srcOrd="0" destOrd="0" presId="urn:microsoft.com/office/officeart/2008/layout/RadialCluster"/>
    <dgm:cxn modelId="{2A4F9571-19A8-4467-83E8-F68703415416}" type="presOf" srcId="{C0A597B9-97B7-43A0-92EC-DF613BEF7DAE}" destId="{1246E7E8-2883-479B-B4B2-0D1B6A9FC86D}" srcOrd="0" destOrd="0" presId="urn:microsoft.com/office/officeart/2008/layout/RadialCluster"/>
    <dgm:cxn modelId="{165C9850-6506-4FA8-81C0-2E1399506D07}" srcId="{2958DBD1-6C13-41EE-9523-F5B124C46C1F}" destId="{3D1E0C01-833F-4913-872C-767818299F9A}" srcOrd="2" destOrd="0" parTransId="{083AEA60-A34D-4C64-8D16-6AA2CA452FB6}" sibTransId="{47B27300-DE2C-4292-AFC0-8C43E022436C}"/>
    <dgm:cxn modelId="{3E25EF41-5568-4078-92A0-4E3E05BF0B88}" type="presOf" srcId="{083AEA60-A34D-4C64-8D16-6AA2CA452FB6}" destId="{3F162E20-E9BE-4C9E-A914-D5943729772A}" srcOrd="0" destOrd="0" presId="urn:microsoft.com/office/officeart/2008/layout/RadialCluster"/>
    <dgm:cxn modelId="{9A071038-67C8-4B12-853F-0216B352F58A}" type="presOf" srcId="{1B667198-33FD-48E4-816D-21B33534DD43}" destId="{AAFC558F-DE55-4327-8ACA-7EAB0EE99652}" srcOrd="0" destOrd="0" presId="urn:microsoft.com/office/officeart/2008/layout/RadialCluster"/>
    <dgm:cxn modelId="{F0690FB4-447B-49DE-9249-68D15DC5AA72}" srcId="{BD06A5A3-E54A-48BE-A127-46E642FBBC2C}" destId="{2958DBD1-6C13-41EE-9523-F5B124C46C1F}" srcOrd="0" destOrd="0" parTransId="{E33B3284-9177-4678-8B58-5CEDA887D604}" sibTransId="{A5EF3796-0E0B-4DC5-8996-5F58B07E57A4}"/>
    <dgm:cxn modelId="{670F1B47-8430-401A-A619-B2B0ED30BBDB}" srcId="{2958DBD1-6C13-41EE-9523-F5B124C46C1F}" destId="{985FDDEA-1651-48B9-85CD-96B060F3ABB8}" srcOrd="1" destOrd="0" parTransId="{C0A597B9-97B7-43A0-92EC-DF613BEF7DAE}" sibTransId="{DAD929EC-BA0C-4433-9DFF-CCD5BAF338E6}"/>
    <dgm:cxn modelId="{D06941C9-F6C0-471B-AA51-2D9E5927974E}" srcId="{2958DBD1-6C13-41EE-9523-F5B124C46C1F}" destId="{1B667198-33FD-48E4-816D-21B33534DD43}" srcOrd="0" destOrd="0" parTransId="{6BB196C7-7657-4FED-928C-898A8BDF608D}" sibTransId="{A88899EE-1867-4CC0-99A5-5433743A77EB}"/>
    <dgm:cxn modelId="{E1BA3098-8DB5-49BE-A82B-CB2050C3427A}" type="presOf" srcId="{3D1E0C01-833F-4913-872C-767818299F9A}" destId="{395E79CC-719C-4FD1-8F73-82F8285F135C}" srcOrd="0" destOrd="0" presId="urn:microsoft.com/office/officeart/2008/layout/RadialCluster"/>
    <dgm:cxn modelId="{F20BD2C3-43F7-4B95-8E85-D45DAE0E5E20}" type="presOf" srcId="{2958DBD1-6C13-41EE-9523-F5B124C46C1F}" destId="{44F03333-BDA5-499D-BC66-DFF88201606B}" srcOrd="0" destOrd="0" presId="urn:microsoft.com/office/officeart/2008/layout/RadialCluster"/>
    <dgm:cxn modelId="{E3888E2A-FA14-44A5-956D-6D0D7FE2B1A3}" srcId="{2958DBD1-6C13-41EE-9523-F5B124C46C1F}" destId="{43F0A72A-D5C1-48E8-9698-F85E33B7B083}" srcOrd="3" destOrd="0" parTransId="{53839D8E-7337-4496-B86C-8A7A18E2771B}" sibTransId="{40679A60-FE90-45A8-8552-C9654A59D2DF}"/>
    <dgm:cxn modelId="{35143435-10CF-4FBB-9F00-B22E48673869}" type="presOf" srcId="{53839D8E-7337-4496-B86C-8A7A18E2771B}" destId="{7CBAC1BE-A5B6-4EB8-A10B-99ADB8F8ED98}" srcOrd="0" destOrd="0" presId="urn:microsoft.com/office/officeart/2008/layout/RadialCluster"/>
    <dgm:cxn modelId="{726BC1DC-6079-405F-8D1A-C715502AB0E3}" type="presOf" srcId="{43F0A72A-D5C1-48E8-9698-F85E33B7B083}" destId="{9AF631CE-F024-46E1-9611-5DF266A4C230}" srcOrd="0" destOrd="0" presId="urn:microsoft.com/office/officeart/2008/layout/RadialCluster"/>
    <dgm:cxn modelId="{0D60D64B-97CF-4532-BA18-1120E244813F}" type="presParOf" srcId="{5938BFD7-E805-453A-9F1D-8641F57F7E87}" destId="{D9C47EBC-E654-4084-900A-F25BC446AB15}" srcOrd="0" destOrd="0" presId="urn:microsoft.com/office/officeart/2008/layout/RadialCluster"/>
    <dgm:cxn modelId="{541EDAF7-0D09-4786-9CF7-A0991F4D761B}" type="presParOf" srcId="{D9C47EBC-E654-4084-900A-F25BC446AB15}" destId="{44F03333-BDA5-499D-BC66-DFF88201606B}" srcOrd="0" destOrd="0" presId="urn:microsoft.com/office/officeart/2008/layout/RadialCluster"/>
    <dgm:cxn modelId="{E3CD5795-A874-47B6-988F-CE5B4BC7EEE3}" type="presParOf" srcId="{D9C47EBC-E654-4084-900A-F25BC446AB15}" destId="{5AC316A0-52D6-4055-97A8-0655F0D66515}" srcOrd="1" destOrd="0" presId="urn:microsoft.com/office/officeart/2008/layout/RadialCluster"/>
    <dgm:cxn modelId="{C0C53C69-D3A1-4915-8140-11FCC24B016E}" type="presParOf" srcId="{D9C47EBC-E654-4084-900A-F25BC446AB15}" destId="{AAFC558F-DE55-4327-8ACA-7EAB0EE99652}" srcOrd="2" destOrd="0" presId="urn:microsoft.com/office/officeart/2008/layout/RadialCluster"/>
    <dgm:cxn modelId="{E987BEE4-31A1-4CF2-8C51-98AED603483E}" type="presParOf" srcId="{D9C47EBC-E654-4084-900A-F25BC446AB15}" destId="{1246E7E8-2883-479B-B4B2-0D1B6A9FC86D}" srcOrd="3" destOrd="0" presId="urn:microsoft.com/office/officeart/2008/layout/RadialCluster"/>
    <dgm:cxn modelId="{C1461290-E825-4C18-9ED1-6C62C2C0D308}" type="presParOf" srcId="{D9C47EBC-E654-4084-900A-F25BC446AB15}" destId="{B2F332FE-C5DE-4A14-AEBD-60BB01B0D327}" srcOrd="4" destOrd="0" presId="urn:microsoft.com/office/officeart/2008/layout/RadialCluster"/>
    <dgm:cxn modelId="{6476D723-0F06-4DF9-893D-FC1714A0C082}" type="presParOf" srcId="{D9C47EBC-E654-4084-900A-F25BC446AB15}" destId="{3F162E20-E9BE-4C9E-A914-D5943729772A}" srcOrd="5" destOrd="0" presId="urn:microsoft.com/office/officeart/2008/layout/RadialCluster"/>
    <dgm:cxn modelId="{64CFE623-C547-40F5-BE41-8275A7ACB142}" type="presParOf" srcId="{D9C47EBC-E654-4084-900A-F25BC446AB15}" destId="{395E79CC-719C-4FD1-8F73-82F8285F135C}" srcOrd="6" destOrd="0" presId="urn:microsoft.com/office/officeart/2008/layout/RadialCluster"/>
    <dgm:cxn modelId="{D721A9BF-44E3-4E7D-BE6D-22563DCF9A07}" type="presParOf" srcId="{D9C47EBC-E654-4084-900A-F25BC446AB15}" destId="{7CBAC1BE-A5B6-4EB8-A10B-99ADB8F8ED98}" srcOrd="7" destOrd="0" presId="urn:microsoft.com/office/officeart/2008/layout/RadialCluster"/>
    <dgm:cxn modelId="{8EEE84E8-C4C5-4516-837F-616655DE80B4}" type="presParOf" srcId="{D9C47EBC-E654-4084-900A-F25BC446AB15}" destId="{9AF631CE-F024-46E1-9611-5DF266A4C230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EC2D3-2F49-437D-87F9-74F9730B11C5}">
      <dsp:nvSpPr>
        <dsp:cNvPr id="0" name=""/>
        <dsp:cNvSpPr/>
      </dsp:nvSpPr>
      <dsp:spPr>
        <a:xfrm>
          <a:off x="23672" y="1368158"/>
          <a:ext cx="2539999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Будова хордових</a:t>
          </a:r>
          <a:endParaRPr lang="ru-RU" sz="2900" kern="1200" dirty="0"/>
        </a:p>
      </dsp:txBody>
      <dsp:txXfrm>
        <a:off x="60869" y="1405355"/>
        <a:ext cx="2465605" cy="1195605"/>
      </dsp:txXfrm>
    </dsp:sp>
    <dsp:sp modelId="{158B19FF-2CA4-4F98-A92A-7622FF81924A}">
      <dsp:nvSpPr>
        <dsp:cNvPr id="0" name=""/>
        <dsp:cNvSpPr/>
      </dsp:nvSpPr>
      <dsp:spPr>
        <a:xfrm rot="19484767">
          <a:off x="2452241" y="1624329"/>
          <a:ext cx="1215190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15190" y="2812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29456" y="1622074"/>
        <a:ext cx="60759" cy="60759"/>
      </dsp:txXfrm>
    </dsp:sp>
    <dsp:sp modelId="{D3575312-773E-40F0-AAE4-A6632E9BDAFB}">
      <dsp:nvSpPr>
        <dsp:cNvPr id="0" name=""/>
        <dsp:cNvSpPr/>
      </dsp:nvSpPr>
      <dsp:spPr>
        <a:xfrm>
          <a:off x="3556000" y="666750"/>
          <a:ext cx="2539999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Двостороння  симетрія</a:t>
          </a:r>
          <a:endParaRPr lang="ru-RU" sz="2900" kern="1200" dirty="0"/>
        </a:p>
      </dsp:txBody>
      <dsp:txXfrm>
        <a:off x="3593197" y="703947"/>
        <a:ext cx="2465605" cy="1195605"/>
      </dsp:txXfrm>
    </dsp:sp>
    <dsp:sp modelId="{B91B20CA-317E-43F7-BF74-DE8CE87F9F92}">
      <dsp:nvSpPr>
        <dsp:cNvPr id="0" name=""/>
        <dsp:cNvSpPr/>
      </dsp:nvSpPr>
      <dsp:spPr>
        <a:xfrm rot="2244875">
          <a:off x="2435149" y="2354579"/>
          <a:ext cx="1249373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49373" y="2812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28602" y="2351469"/>
        <a:ext cx="62468" cy="62468"/>
      </dsp:txXfrm>
    </dsp:sp>
    <dsp:sp modelId="{51FB56B7-14D1-417F-9483-40D92FD72B76}">
      <dsp:nvSpPr>
        <dsp:cNvPr id="0" name=""/>
        <dsp:cNvSpPr/>
      </dsp:nvSpPr>
      <dsp:spPr>
        <a:xfrm>
          <a:off x="3556000" y="2127250"/>
          <a:ext cx="2539999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Опорно-рухова система</a:t>
          </a:r>
          <a:endParaRPr lang="ru-RU" sz="2900" kern="1200" dirty="0"/>
        </a:p>
      </dsp:txBody>
      <dsp:txXfrm>
        <a:off x="3593197" y="2164447"/>
        <a:ext cx="2465605" cy="1195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9ABD1-7B15-40B8-87B2-60D611AD233E}">
      <dsp:nvSpPr>
        <dsp:cNvPr id="0" name=""/>
        <dsp:cNvSpPr/>
      </dsp:nvSpPr>
      <dsp:spPr>
        <a:xfrm>
          <a:off x="1460946" y="974187"/>
          <a:ext cx="2199478" cy="146705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7030A0"/>
              </a:solidFill>
            </a:rPr>
            <a:t>- </a:t>
          </a:r>
          <a:r>
            <a:rPr lang="ru-RU" sz="1600" b="1" i="0" kern="1200" dirty="0" err="1" smtClean="0">
              <a:solidFill>
                <a:srgbClr val="7030A0"/>
              </a:solidFill>
            </a:rPr>
            <a:t>Загальний</a:t>
          </a:r>
          <a:r>
            <a:rPr lang="ru-RU" sz="1600" b="1" i="0" kern="1200" dirty="0" smtClean="0">
              <a:solidFill>
                <a:srgbClr val="7030A0"/>
              </a:solidFill>
            </a:rPr>
            <a:t> план  </a:t>
          </a:r>
          <a:r>
            <a:rPr lang="ru-RU" sz="1600" b="1" i="0" kern="1200" dirty="0" err="1" smtClean="0">
              <a:solidFill>
                <a:srgbClr val="7030A0"/>
              </a:solidFill>
            </a:rPr>
            <a:t>будови</a:t>
          </a:r>
          <a:endParaRPr lang="ru-RU" sz="1600" b="1" kern="1200" dirty="0">
            <a:solidFill>
              <a:srgbClr val="7030A0"/>
            </a:solidFill>
          </a:endParaRPr>
        </a:p>
      </dsp:txBody>
      <dsp:txXfrm>
        <a:off x="1812863" y="974187"/>
        <a:ext cx="1847562" cy="1467052"/>
      </dsp:txXfrm>
    </dsp:sp>
    <dsp:sp modelId="{8B9F75B0-3B3C-4BFC-8DB5-B34C41FBF1D6}">
      <dsp:nvSpPr>
        <dsp:cNvPr id="0" name=""/>
        <dsp:cNvSpPr/>
      </dsp:nvSpPr>
      <dsp:spPr>
        <a:xfrm>
          <a:off x="1460946" y="2388337"/>
          <a:ext cx="2199478" cy="146705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>
              <a:solidFill>
                <a:srgbClr val="7030A0"/>
              </a:solidFill>
            </a:rPr>
            <a:t>- </a:t>
          </a:r>
          <a:r>
            <a:rPr lang="ru-RU" sz="1700" b="1" i="0" kern="1200" dirty="0" err="1" smtClean="0">
              <a:solidFill>
                <a:srgbClr val="7030A0"/>
              </a:solidFill>
            </a:rPr>
            <a:t>Єдність</a:t>
          </a:r>
          <a:r>
            <a:rPr lang="ru-RU" sz="1700" b="1" i="0" kern="1200" dirty="0" smtClean="0">
              <a:solidFill>
                <a:srgbClr val="7030A0"/>
              </a:solidFill>
            </a:rPr>
            <a:t>  </a:t>
          </a:r>
          <a:r>
            <a:rPr lang="ru-RU" sz="1700" b="1" i="0" kern="1200" dirty="0" err="1" smtClean="0">
              <a:solidFill>
                <a:srgbClr val="7030A0"/>
              </a:solidFill>
            </a:rPr>
            <a:t>походження</a:t>
          </a:r>
          <a:endParaRPr lang="ru-RU" sz="1700" b="1" kern="1200" dirty="0">
            <a:solidFill>
              <a:srgbClr val="7030A0"/>
            </a:solidFill>
          </a:endParaRPr>
        </a:p>
      </dsp:txBody>
      <dsp:txXfrm>
        <a:off x="1812863" y="2388337"/>
        <a:ext cx="1847562" cy="1467052"/>
      </dsp:txXfrm>
    </dsp:sp>
    <dsp:sp modelId="{1A9E63C6-A8B0-4FCD-BB3A-B98BAD2AA628}">
      <dsp:nvSpPr>
        <dsp:cNvPr id="0" name=""/>
        <dsp:cNvSpPr/>
      </dsp:nvSpPr>
      <dsp:spPr>
        <a:xfrm>
          <a:off x="1460946" y="3857326"/>
          <a:ext cx="2199478" cy="146705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>
              <a:solidFill>
                <a:srgbClr val="7030A0"/>
              </a:solidFill>
            </a:rPr>
            <a:t>- Вони </a:t>
          </a:r>
          <a:r>
            <a:rPr lang="ru-RU" sz="1700" b="1" i="0" kern="1200" dirty="0" err="1" smtClean="0">
              <a:solidFill>
                <a:srgbClr val="7030A0"/>
              </a:solidFill>
            </a:rPr>
            <a:t>можуть</a:t>
          </a:r>
          <a:r>
            <a:rPr lang="ru-RU" sz="1700" b="1" i="0" kern="1200" dirty="0" smtClean="0">
              <a:solidFill>
                <a:srgbClr val="7030A0"/>
              </a:solidFill>
            </a:rPr>
            <a:t> </a:t>
          </a:r>
          <a:r>
            <a:rPr lang="ru-RU" sz="1700" b="1" i="0" kern="1200" dirty="0" err="1" smtClean="0">
              <a:solidFill>
                <a:srgbClr val="7030A0"/>
              </a:solidFill>
            </a:rPr>
            <a:t>мати</a:t>
          </a:r>
          <a:r>
            <a:rPr lang="ru-RU" sz="1700" b="1" i="0" kern="1200" dirty="0" smtClean="0">
              <a:solidFill>
                <a:srgbClr val="7030A0"/>
              </a:solidFill>
            </a:rPr>
            <a:t> </a:t>
          </a:r>
          <a:r>
            <a:rPr lang="ru-RU" sz="1700" b="1" i="0" kern="1200" dirty="0" err="1" smtClean="0">
              <a:solidFill>
                <a:srgbClr val="7030A0"/>
              </a:solidFill>
            </a:rPr>
            <a:t>різну</a:t>
          </a:r>
          <a:r>
            <a:rPr lang="ru-RU" sz="1700" b="1" i="0" kern="1200" dirty="0" smtClean="0">
              <a:solidFill>
                <a:srgbClr val="7030A0"/>
              </a:solidFill>
            </a:rPr>
            <a:t> </a:t>
          </a:r>
          <a:r>
            <a:rPr lang="ru-RU" sz="1700" b="1" i="0" kern="1200" dirty="0" err="1" smtClean="0">
              <a:solidFill>
                <a:srgbClr val="7030A0"/>
              </a:solidFill>
            </a:rPr>
            <a:t>будову</a:t>
          </a:r>
          <a:r>
            <a:rPr lang="ru-RU" sz="1700" b="1" i="0" kern="1200" dirty="0" smtClean="0">
              <a:solidFill>
                <a:srgbClr val="7030A0"/>
              </a:solidFill>
            </a:rPr>
            <a:t> через </a:t>
          </a:r>
          <a:r>
            <a:rPr lang="ru-RU" sz="1700" b="1" i="0" kern="1200" dirty="0" err="1" smtClean="0">
              <a:solidFill>
                <a:srgbClr val="7030A0"/>
              </a:solidFill>
            </a:rPr>
            <a:t>виконання</a:t>
          </a:r>
          <a:r>
            <a:rPr lang="ru-RU" sz="1700" b="1" i="0" kern="1200" dirty="0" smtClean="0">
              <a:solidFill>
                <a:srgbClr val="7030A0"/>
              </a:solidFill>
            </a:rPr>
            <a:t> </a:t>
          </a:r>
          <a:r>
            <a:rPr lang="ru-RU" sz="1700" b="1" i="0" kern="1200" dirty="0" err="1" smtClean="0">
              <a:solidFill>
                <a:srgbClr val="7030A0"/>
              </a:solidFill>
            </a:rPr>
            <a:t>різних</a:t>
          </a:r>
          <a:r>
            <a:rPr lang="ru-RU" sz="1700" b="1" i="0" kern="1200" dirty="0" smtClean="0">
              <a:solidFill>
                <a:srgbClr val="7030A0"/>
              </a:solidFill>
            </a:rPr>
            <a:t> </a:t>
          </a:r>
          <a:r>
            <a:rPr lang="ru-RU" sz="1700" b="1" i="0" kern="1200" dirty="0" err="1" smtClean="0">
              <a:solidFill>
                <a:srgbClr val="7030A0"/>
              </a:solidFill>
            </a:rPr>
            <a:t>функцій</a:t>
          </a:r>
          <a:endParaRPr lang="ru-RU" sz="1700" b="1" kern="1200" dirty="0">
            <a:solidFill>
              <a:srgbClr val="7030A0"/>
            </a:solidFill>
          </a:endParaRPr>
        </a:p>
      </dsp:txBody>
      <dsp:txXfrm>
        <a:off x="1812863" y="3857326"/>
        <a:ext cx="1847562" cy="1467052"/>
      </dsp:txXfrm>
    </dsp:sp>
    <dsp:sp modelId="{BC3DF565-8158-42AF-B044-A7188123AF84}">
      <dsp:nvSpPr>
        <dsp:cNvPr id="0" name=""/>
        <dsp:cNvSpPr/>
      </dsp:nvSpPr>
      <dsp:spPr>
        <a:xfrm>
          <a:off x="1" y="336415"/>
          <a:ext cx="1916816" cy="1575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sng" kern="1200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Гомологічні</a:t>
          </a:r>
          <a:r>
            <a:rPr lang="ru-RU" sz="1600" b="1" i="0" u="sng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 </a:t>
          </a:r>
          <a:r>
            <a:rPr lang="ru-RU" sz="1600" b="1" i="0" u="sng" kern="1200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органи</a:t>
          </a:r>
          <a:endParaRPr lang="ru-RU" sz="1600" b="1" i="0" u="sng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280712" y="567103"/>
        <a:ext cx="1355394" cy="1113861"/>
      </dsp:txXfrm>
    </dsp:sp>
    <dsp:sp modelId="{D9F2B8E7-55AC-4E6F-B662-CE9763D1DD74}">
      <dsp:nvSpPr>
        <dsp:cNvPr id="0" name=""/>
        <dsp:cNvSpPr/>
      </dsp:nvSpPr>
      <dsp:spPr>
        <a:xfrm>
          <a:off x="5289353" y="974187"/>
          <a:ext cx="2199478" cy="146705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7030A0"/>
              </a:solidFill>
            </a:rPr>
            <a:t>- </a:t>
          </a:r>
          <a:r>
            <a:rPr lang="ru-RU" sz="1600" b="1" i="0" kern="1200" dirty="0" err="1" smtClean="0">
              <a:solidFill>
                <a:srgbClr val="7030A0"/>
              </a:solidFill>
            </a:rPr>
            <a:t>Приблизно</a:t>
          </a:r>
          <a:r>
            <a:rPr lang="ru-RU" sz="1600" b="1" i="0" kern="1200" dirty="0" smtClean="0">
              <a:solidFill>
                <a:srgbClr val="7030A0"/>
              </a:solidFill>
            </a:rPr>
            <a:t> </a:t>
          </a:r>
          <a:r>
            <a:rPr lang="ru-RU" sz="1600" b="1" i="0" kern="1200" dirty="0" err="1" smtClean="0">
              <a:solidFill>
                <a:srgbClr val="7030A0"/>
              </a:solidFill>
            </a:rPr>
            <a:t>однакова</a:t>
          </a:r>
          <a:r>
            <a:rPr lang="ru-RU" sz="1600" b="1" i="0" kern="1200" dirty="0" smtClean="0">
              <a:solidFill>
                <a:srgbClr val="7030A0"/>
              </a:solidFill>
            </a:rPr>
            <a:t> </a:t>
          </a:r>
          <a:r>
            <a:rPr lang="ru-RU" sz="1600" b="1" i="0" kern="1200" dirty="0" err="1" smtClean="0">
              <a:solidFill>
                <a:srgbClr val="7030A0"/>
              </a:solidFill>
            </a:rPr>
            <a:t>будова</a:t>
          </a:r>
          <a:endParaRPr lang="ru-RU" sz="1600" b="1" kern="1200" dirty="0">
            <a:solidFill>
              <a:srgbClr val="7030A0"/>
            </a:solidFill>
          </a:endParaRPr>
        </a:p>
      </dsp:txBody>
      <dsp:txXfrm>
        <a:off x="5641269" y="974187"/>
        <a:ext cx="1847562" cy="1467052"/>
      </dsp:txXfrm>
    </dsp:sp>
    <dsp:sp modelId="{AB4A4B05-B007-46C6-8993-43F1DE4DF575}">
      <dsp:nvSpPr>
        <dsp:cNvPr id="0" name=""/>
        <dsp:cNvSpPr/>
      </dsp:nvSpPr>
      <dsp:spPr>
        <a:xfrm>
          <a:off x="5289353" y="2388337"/>
          <a:ext cx="2199478" cy="146705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7030A0"/>
              </a:solidFill>
            </a:rPr>
            <a:t>- </a:t>
          </a:r>
          <a:r>
            <a:rPr lang="ru-RU" sz="1800" b="1" i="0" kern="1200" dirty="0" err="1" smtClean="0">
              <a:solidFill>
                <a:srgbClr val="7030A0"/>
              </a:solidFill>
            </a:rPr>
            <a:t>Різний</a:t>
          </a:r>
          <a:r>
            <a:rPr lang="ru-RU" sz="1800" b="1" i="0" kern="1200" dirty="0" smtClean="0">
              <a:solidFill>
                <a:srgbClr val="7030A0"/>
              </a:solidFill>
            </a:rPr>
            <a:t> план </a:t>
          </a:r>
          <a:r>
            <a:rPr lang="ru-RU" sz="1800" b="1" i="0" kern="1200" dirty="0" err="1" smtClean="0">
              <a:solidFill>
                <a:srgbClr val="7030A0"/>
              </a:solidFill>
            </a:rPr>
            <a:t>будови</a:t>
          </a:r>
          <a:endParaRPr lang="ru-RU" sz="1800" b="1" kern="1200" dirty="0">
            <a:solidFill>
              <a:srgbClr val="7030A0"/>
            </a:solidFill>
          </a:endParaRPr>
        </a:p>
      </dsp:txBody>
      <dsp:txXfrm>
        <a:off x="5641269" y="2388337"/>
        <a:ext cx="1847562" cy="1467052"/>
      </dsp:txXfrm>
    </dsp:sp>
    <dsp:sp modelId="{DB427EA0-C7E3-4E23-B0EF-643ECBDDB75B}">
      <dsp:nvSpPr>
        <dsp:cNvPr id="0" name=""/>
        <dsp:cNvSpPr/>
      </dsp:nvSpPr>
      <dsp:spPr>
        <a:xfrm>
          <a:off x="5289353" y="3857326"/>
          <a:ext cx="2199478" cy="146705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7030A0"/>
              </a:solidFill>
            </a:rPr>
            <a:t>- </a:t>
          </a:r>
          <a:r>
            <a:rPr lang="ru-RU" sz="1600" b="1" i="0" kern="1200" dirty="0" err="1" smtClean="0">
              <a:solidFill>
                <a:srgbClr val="7030A0"/>
              </a:solidFill>
            </a:rPr>
            <a:t>Різне</a:t>
          </a:r>
          <a:r>
            <a:rPr lang="ru-RU" sz="1600" b="1" i="0" kern="1200" dirty="0" smtClean="0">
              <a:solidFill>
                <a:srgbClr val="7030A0"/>
              </a:solidFill>
            </a:rPr>
            <a:t> </a:t>
          </a:r>
          <a:r>
            <a:rPr lang="ru-RU" sz="1600" b="1" i="0" kern="1200" dirty="0" err="1" smtClean="0">
              <a:solidFill>
                <a:srgbClr val="7030A0"/>
              </a:solidFill>
            </a:rPr>
            <a:t>походження</a:t>
          </a:r>
          <a:endParaRPr lang="ru-RU" sz="1600" b="1" kern="1200" dirty="0">
            <a:solidFill>
              <a:srgbClr val="7030A0"/>
            </a:solidFill>
          </a:endParaRPr>
        </a:p>
      </dsp:txBody>
      <dsp:txXfrm>
        <a:off x="5641269" y="3857326"/>
        <a:ext cx="1847562" cy="1467052"/>
      </dsp:txXfrm>
    </dsp:sp>
    <dsp:sp modelId="{33CDC205-4713-4E7D-8225-C5A5AB5F662A}">
      <dsp:nvSpPr>
        <dsp:cNvPr id="0" name=""/>
        <dsp:cNvSpPr/>
      </dsp:nvSpPr>
      <dsp:spPr>
        <a:xfrm>
          <a:off x="3816410" y="259917"/>
          <a:ext cx="1856228" cy="17521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u="sng" kern="1200" dirty="0" err="1" smtClean="0">
              <a:solidFill>
                <a:srgbClr val="7030A0"/>
              </a:solidFill>
            </a:rPr>
            <a:t>Аналогічні</a:t>
          </a:r>
          <a:r>
            <a:rPr lang="ru-RU" sz="2200" b="1" i="0" u="sng" kern="1200" dirty="0" smtClean="0">
              <a:solidFill>
                <a:srgbClr val="7030A0"/>
              </a:solidFill>
            </a:rPr>
            <a:t> </a:t>
          </a:r>
          <a:r>
            <a:rPr lang="ru-RU" sz="2200" b="1" i="0" u="sng" kern="1200" dirty="0" err="1" smtClean="0">
              <a:solidFill>
                <a:srgbClr val="7030A0"/>
              </a:solidFill>
            </a:rPr>
            <a:t>органи</a:t>
          </a:r>
          <a:endParaRPr lang="ru-RU" sz="2200" b="1" u="sng" kern="1200" dirty="0">
            <a:solidFill>
              <a:srgbClr val="7030A0"/>
            </a:solidFill>
          </a:endParaRPr>
        </a:p>
      </dsp:txBody>
      <dsp:txXfrm>
        <a:off x="4088248" y="516513"/>
        <a:ext cx="1312552" cy="1238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67058-182D-4775-A4F6-1A95E8FE8B70}">
      <dsp:nvSpPr>
        <dsp:cNvPr id="0" name=""/>
        <dsp:cNvSpPr/>
      </dsp:nvSpPr>
      <dsp:spPr>
        <a:xfrm rot="10800000">
          <a:off x="1111362" y="1884"/>
          <a:ext cx="3639284" cy="77880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431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/>
            <a:t>Грудний плавець</a:t>
          </a:r>
          <a:endParaRPr lang="ru-RU" sz="3000" b="1" kern="1200" dirty="0"/>
        </a:p>
      </dsp:txBody>
      <dsp:txXfrm rot="10800000">
        <a:off x="1306063" y="1884"/>
        <a:ext cx="3444583" cy="778804"/>
      </dsp:txXfrm>
    </dsp:sp>
    <dsp:sp modelId="{7DAC3A9F-6A0C-4A7B-830C-FE7ADE65B6C7}">
      <dsp:nvSpPr>
        <dsp:cNvPr id="0" name=""/>
        <dsp:cNvSpPr/>
      </dsp:nvSpPr>
      <dsp:spPr>
        <a:xfrm>
          <a:off x="721960" y="1884"/>
          <a:ext cx="778804" cy="7788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E16E7-9478-4977-A22B-402C0A9A24DE}">
      <dsp:nvSpPr>
        <dsp:cNvPr id="0" name=""/>
        <dsp:cNvSpPr/>
      </dsp:nvSpPr>
      <dsp:spPr>
        <a:xfrm rot="10800000">
          <a:off x="1111362" y="1013168"/>
          <a:ext cx="3639284" cy="77880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431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/>
            <a:t>Передня кінцівка</a:t>
          </a:r>
          <a:endParaRPr lang="ru-RU" sz="3000" b="1" kern="1200" dirty="0"/>
        </a:p>
      </dsp:txBody>
      <dsp:txXfrm rot="10800000">
        <a:off x="1306063" y="1013168"/>
        <a:ext cx="3444583" cy="778804"/>
      </dsp:txXfrm>
    </dsp:sp>
    <dsp:sp modelId="{2E091A25-0CD9-40CC-89A4-25D55FA0AD37}">
      <dsp:nvSpPr>
        <dsp:cNvPr id="0" name=""/>
        <dsp:cNvSpPr/>
      </dsp:nvSpPr>
      <dsp:spPr>
        <a:xfrm>
          <a:off x="721960" y="1013168"/>
          <a:ext cx="778804" cy="77880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113646-9883-4D59-B24A-0A2F4A638223}">
      <dsp:nvSpPr>
        <dsp:cNvPr id="0" name=""/>
        <dsp:cNvSpPr/>
      </dsp:nvSpPr>
      <dsp:spPr>
        <a:xfrm rot="10800000">
          <a:off x="1111362" y="2024451"/>
          <a:ext cx="3639284" cy="77880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431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smtClean="0"/>
            <a:t>Крило</a:t>
          </a:r>
          <a:r>
            <a:rPr lang="uk-UA" sz="3000" kern="1200" smtClean="0"/>
            <a:t> </a:t>
          </a:r>
          <a:endParaRPr lang="ru-RU" sz="3000" kern="1200" dirty="0"/>
        </a:p>
      </dsp:txBody>
      <dsp:txXfrm rot="10800000">
        <a:off x="1306063" y="2024451"/>
        <a:ext cx="3444583" cy="778804"/>
      </dsp:txXfrm>
    </dsp:sp>
    <dsp:sp modelId="{EFFDD7D9-B6E5-454C-9DDB-6E3A3816AFD0}">
      <dsp:nvSpPr>
        <dsp:cNvPr id="0" name=""/>
        <dsp:cNvSpPr/>
      </dsp:nvSpPr>
      <dsp:spPr>
        <a:xfrm>
          <a:off x="721960" y="2024451"/>
          <a:ext cx="778804" cy="77880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E5FEB-B1FA-4857-AE9B-282EA1CD4B71}">
      <dsp:nvSpPr>
        <dsp:cNvPr id="0" name=""/>
        <dsp:cNvSpPr/>
      </dsp:nvSpPr>
      <dsp:spPr>
        <a:xfrm rot="10800000">
          <a:off x="1111362" y="3035734"/>
          <a:ext cx="3639284" cy="77880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431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/>
            <a:t>Рука </a:t>
          </a:r>
          <a:endParaRPr lang="ru-RU" sz="3000" b="1" kern="1200" dirty="0"/>
        </a:p>
      </dsp:txBody>
      <dsp:txXfrm rot="10800000">
        <a:off x="1306063" y="3035734"/>
        <a:ext cx="3444583" cy="778804"/>
      </dsp:txXfrm>
    </dsp:sp>
    <dsp:sp modelId="{30B0AD2C-F878-4562-8CFE-46633F3474B8}">
      <dsp:nvSpPr>
        <dsp:cNvPr id="0" name=""/>
        <dsp:cNvSpPr/>
      </dsp:nvSpPr>
      <dsp:spPr>
        <a:xfrm>
          <a:off x="721960" y="3035734"/>
          <a:ext cx="778804" cy="77880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6719C-71C1-4E78-AAB9-12CEA18321C4}">
      <dsp:nvSpPr>
        <dsp:cNvPr id="0" name=""/>
        <dsp:cNvSpPr/>
      </dsp:nvSpPr>
      <dsp:spPr>
        <a:xfrm rot="10800000">
          <a:off x="1171391" y="134"/>
          <a:ext cx="3862298" cy="79422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0233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Риюча кінцівка</a:t>
          </a:r>
          <a:endParaRPr lang="ru-RU" sz="3600" kern="1200" dirty="0"/>
        </a:p>
      </dsp:txBody>
      <dsp:txXfrm rot="10800000">
        <a:off x="1369948" y="134"/>
        <a:ext cx="3663741" cy="794228"/>
      </dsp:txXfrm>
    </dsp:sp>
    <dsp:sp modelId="{BC9B69EB-0632-4347-ACC0-3299F1841434}">
      <dsp:nvSpPr>
        <dsp:cNvPr id="0" name=""/>
        <dsp:cNvSpPr/>
      </dsp:nvSpPr>
      <dsp:spPr>
        <a:xfrm>
          <a:off x="774277" y="134"/>
          <a:ext cx="794228" cy="79422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B793B03-1CF9-45B9-B833-0FC9769D38EF}">
      <dsp:nvSpPr>
        <dsp:cNvPr id="0" name=""/>
        <dsp:cNvSpPr/>
      </dsp:nvSpPr>
      <dsp:spPr>
        <a:xfrm rot="10800000">
          <a:off x="1171391" y="1031446"/>
          <a:ext cx="3862298" cy="79422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0233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Риюча кінцівка</a:t>
          </a:r>
          <a:endParaRPr lang="ru-RU" sz="3600" kern="1200" dirty="0"/>
        </a:p>
      </dsp:txBody>
      <dsp:txXfrm rot="10800000">
        <a:off x="1369948" y="1031446"/>
        <a:ext cx="3663741" cy="794228"/>
      </dsp:txXfrm>
    </dsp:sp>
    <dsp:sp modelId="{4AF00AA5-E1D5-4088-A9EB-ED9B06906164}">
      <dsp:nvSpPr>
        <dsp:cNvPr id="0" name=""/>
        <dsp:cNvSpPr/>
      </dsp:nvSpPr>
      <dsp:spPr>
        <a:xfrm>
          <a:off x="774277" y="1031446"/>
          <a:ext cx="794228" cy="79422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F64F4B9-1925-413D-8010-E4361420C05D}">
      <dsp:nvSpPr>
        <dsp:cNvPr id="0" name=""/>
        <dsp:cNvSpPr/>
      </dsp:nvSpPr>
      <dsp:spPr>
        <a:xfrm rot="10800000">
          <a:off x="1171391" y="2062757"/>
          <a:ext cx="3862298" cy="79422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0233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Крило</a:t>
          </a:r>
          <a:endParaRPr lang="ru-RU" sz="3600" kern="1200" dirty="0"/>
        </a:p>
      </dsp:txBody>
      <dsp:txXfrm rot="10800000">
        <a:off x="1369948" y="2062757"/>
        <a:ext cx="3663741" cy="794228"/>
      </dsp:txXfrm>
    </dsp:sp>
    <dsp:sp modelId="{A0855D5D-C277-4078-B4B5-CD9C806F83BC}">
      <dsp:nvSpPr>
        <dsp:cNvPr id="0" name=""/>
        <dsp:cNvSpPr/>
      </dsp:nvSpPr>
      <dsp:spPr>
        <a:xfrm>
          <a:off x="774277" y="2062757"/>
          <a:ext cx="794228" cy="79422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4DE927F-983F-498C-82C1-7110E8FB7CCC}">
      <dsp:nvSpPr>
        <dsp:cNvPr id="0" name=""/>
        <dsp:cNvSpPr/>
      </dsp:nvSpPr>
      <dsp:spPr>
        <a:xfrm rot="10800000">
          <a:off x="1171391" y="3094068"/>
          <a:ext cx="3862298" cy="79422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0233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Крило</a:t>
          </a:r>
          <a:endParaRPr lang="ru-RU" sz="3600" kern="1200" dirty="0"/>
        </a:p>
      </dsp:txBody>
      <dsp:txXfrm rot="10800000">
        <a:off x="1369948" y="3094068"/>
        <a:ext cx="3663741" cy="794228"/>
      </dsp:txXfrm>
    </dsp:sp>
    <dsp:sp modelId="{311D9DFD-EB54-42FB-A358-3B1C5B911D4D}">
      <dsp:nvSpPr>
        <dsp:cNvPr id="0" name=""/>
        <dsp:cNvSpPr/>
      </dsp:nvSpPr>
      <dsp:spPr>
        <a:xfrm>
          <a:off x="774277" y="3094068"/>
          <a:ext cx="794228" cy="79422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03333-BDA5-499D-BC66-DFF88201606B}">
      <dsp:nvSpPr>
        <dsp:cNvPr id="0" name=""/>
        <dsp:cNvSpPr/>
      </dsp:nvSpPr>
      <dsp:spPr>
        <a:xfrm>
          <a:off x="2862318" y="2153802"/>
          <a:ext cx="1836204" cy="1836204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/>
            <a:t>У </a:t>
          </a:r>
          <a:r>
            <a:rPr lang="ru-RU" sz="2200" b="0" i="0" kern="1200" dirty="0" err="1" smtClean="0"/>
            <a:t>залежності</a:t>
          </a:r>
          <a:r>
            <a:rPr lang="ru-RU" sz="2200" b="0" i="0" kern="1200" dirty="0" smtClean="0"/>
            <a:t> </a:t>
          </a:r>
          <a:r>
            <a:rPr lang="ru-RU" sz="2200" b="0" i="0" kern="1200" dirty="0" err="1" smtClean="0"/>
            <a:t>від</a:t>
          </a:r>
          <a:r>
            <a:rPr lang="ru-RU" sz="2200" b="0" i="0" kern="1200" dirty="0" smtClean="0"/>
            <a:t> типу </a:t>
          </a:r>
          <a:r>
            <a:rPr lang="ru-RU" sz="2200" b="0" i="0" kern="1200" dirty="0" err="1" smtClean="0"/>
            <a:t>дроблення</a:t>
          </a:r>
          <a:r>
            <a:rPr lang="ru-RU" sz="2200" b="0" i="0" kern="1200" dirty="0" smtClean="0"/>
            <a:t> </a:t>
          </a:r>
          <a:r>
            <a:rPr lang="ru-RU" sz="2200" b="0" i="0" kern="1200" dirty="0" err="1" smtClean="0"/>
            <a:t>розрізняють</a:t>
          </a:r>
          <a:endParaRPr lang="ru-RU" sz="2200" kern="1200" dirty="0"/>
        </a:p>
      </dsp:txBody>
      <dsp:txXfrm>
        <a:off x="2951954" y="2243438"/>
        <a:ext cx="1656932" cy="1656932"/>
      </dsp:txXfrm>
    </dsp:sp>
    <dsp:sp modelId="{5AC316A0-52D6-4055-97A8-0655F0D66515}">
      <dsp:nvSpPr>
        <dsp:cNvPr id="0" name=""/>
        <dsp:cNvSpPr/>
      </dsp:nvSpPr>
      <dsp:spPr>
        <a:xfrm rot="16200000">
          <a:off x="3336256" y="1709639"/>
          <a:ext cx="8883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8326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C558F-DE55-4327-8ACA-7EAB0EE99652}">
      <dsp:nvSpPr>
        <dsp:cNvPr id="0" name=""/>
        <dsp:cNvSpPr/>
      </dsp:nvSpPr>
      <dsp:spPr>
        <a:xfrm>
          <a:off x="3041810" y="-11038"/>
          <a:ext cx="1477218" cy="1276514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6594"/>
                <a:satOff val="-3364"/>
                <a:lumOff val="1850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6594"/>
                <a:satOff val="-3364"/>
                <a:lumOff val="1850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6594"/>
                <a:satOff val="-3364"/>
                <a:lumOff val="185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err="1" smtClean="0">
              <a:solidFill>
                <a:schemeClr val="bg1"/>
              </a:solidFill>
            </a:rPr>
            <a:t>целобластули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104124" y="51276"/>
        <a:ext cx="1352590" cy="1151886"/>
      </dsp:txXfrm>
    </dsp:sp>
    <dsp:sp modelId="{1246E7E8-2883-479B-B4B2-0D1B6A9FC86D}">
      <dsp:nvSpPr>
        <dsp:cNvPr id="0" name=""/>
        <dsp:cNvSpPr/>
      </dsp:nvSpPr>
      <dsp:spPr>
        <a:xfrm>
          <a:off x="4698522" y="3071904"/>
          <a:ext cx="9114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1455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332FE-C5DE-4A14-AEBD-60BB01B0D327}">
      <dsp:nvSpPr>
        <dsp:cNvPr id="0" name=""/>
        <dsp:cNvSpPr/>
      </dsp:nvSpPr>
      <dsp:spPr>
        <a:xfrm>
          <a:off x="5609977" y="2456776"/>
          <a:ext cx="1230256" cy="1230256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33187"/>
                <a:satOff val="-6727"/>
                <a:lumOff val="3700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33187"/>
                <a:satOff val="-6727"/>
                <a:lumOff val="3700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33187"/>
                <a:satOff val="-6727"/>
                <a:lumOff val="37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err="1" smtClean="0">
              <a:solidFill>
                <a:schemeClr val="bg1"/>
              </a:solidFill>
            </a:rPr>
            <a:t>амфібластули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5670033" y="2516832"/>
        <a:ext cx="1110144" cy="1110144"/>
      </dsp:txXfrm>
    </dsp:sp>
    <dsp:sp modelId="{3F162E20-E9BE-4C9E-A914-D5943729772A}">
      <dsp:nvSpPr>
        <dsp:cNvPr id="0" name=""/>
        <dsp:cNvSpPr/>
      </dsp:nvSpPr>
      <dsp:spPr>
        <a:xfrm rot="5400000">
          <a:off x="3324692" y="4445734"/>
          <a:ext cx="9114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1455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E79CC-719C-4FD1-8F73-82F8285F135C}">
      <dsp:nvSpPr>
        <dsp:cNvPr id="0" name=""/>
        <dsp:cNvSpPr/>
      </dsp:nvSpPr>
      <dsp:spPr>
        <a:xfrm>
          <a:off x="3165291" y="4901461"/>
          <a:ext cx="1230256" cy="1230256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33187"/>
                <a:satOff val="-6727"/>
                <a:lumOff val="3700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33187"/>
                <a:satOff val="-6727"/>
                <a:lumOff val="3700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33187"/>
                <a:satOff val="-6727"/>
                <a:lumOff val="37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err="1" smtClean="0">
              <a:solidFill>
                <a:schemeClr val="bg1"/>
              </a:solidFill>
            </a:rPr>
            <a:t>дискобластули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225347" y="4961517"/>
        <a:ext cx="1110144" cy="1110144"/>
      </dsp:txXfrm>
    </dsp:sp>
    <dsp:sp modelId="{7CBAC1BE-A5B6-4EB8-A10B-99ADB8F8ED98}">
      <dsp:nvSpPr>
        <dsp:cNvPr id="0" name=""/>
        <dsp:cNvSpPr/>
      </dsp:nvSpPr>
      <dsp:spPr>
        <a:xfrm rot="10800000">
          <a:off x="1950862" y="3071904"/>
          <a:ext cx="9114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1455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631CE-F024-46E1-9611-5DF266A4C230}">
      <dsp:nvSpPr>
        <dsp:cNvPr id="0" name=""/>
        <dsp:cNvSpPr/>
      </dsp:nvSpPr>
      <dsp:spPr>
        <a:xfrm>
          <a:off x="720605" y="2456776"/>
          <a:ext cx="1230256" cy="1230256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6594"/>
                <a:satOff val="-3364"/>
                <a:lumOff val="1850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6594"/>
                <a:satOff val="-3364"/>
                <a:lumOff val="1850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6594"/>
                <a:satOff val="-3364"/>
                <a:lumOff val="185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стер- </a:t>
          </a:r>
          <a:r>
            <a:rPr lang="ru-RU" sz="2000" b="1" i="0" kern="1200" dirty="0" err="1" smtClean="0"/>
            <a:t>робластули</a:t>
          </a:r>
          <a:endParaRPr lang="ru-RU" sz="2000" b="1" kern="1200" dirty="0"/>
        </a:p>
      </dsp:txBody>
      <dsp:txXfrm>
        <a:off x="780661" y="2516832"/>
        <a:ext cx="1110144" cy="1110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jpg"/><Relationship Id="rId4" Type="http://schemas.openxmlformats.org/officeDocument/2006/relationships/diagramData" Target="../diagrams/data1.xml"/><Relationship Id="rId9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1844824"/>
            <a:ext cx="7200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i="1" dirty="0">
                <a:solidFill>
                  <a:schemeClr val="bg1"/>
                </a:solidFill>
              </a:rPr>
              <a:t>ЕВОЛЮЦІЙНЕ </a:t>
            </a:r>
            <a:r>
              <a:rPr lang="ru-RU" sz="8800" i="1" dirty="0" smtClean="0">
                <a:solidFill>
                  <a:schemeClr val="bg1"/>
                </a:solidFill>
              </a:rPr>
              <a:t>       ВЧЕННЯ</a:t>
            </a:r>
            <a:endParaRPr lang="ru-RU" sz="8800" i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62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3" y="260648"/>
            <a:ext cx="7071970" cy="1792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5" y="2329838"/>
            <a:ext cx="3347449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88" y="4293096"/>
            <a:ext cx="2153467" cy="2407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04864"/>
            <a:ext cx="3029198" cy="227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7914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332656"/>
            <a:ext cx="6912768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/>
              <a:t>Атавізми</a:t>
            </a:r>
            <a:r>
              <a:rPr lang="ru-RU" sz="2400" b="1" dirty="0"/>
              <a:t> — </a:t>
            </a:r>
            <a:r>
              <a:rPr lang="ru-RU" sz="2400" b="1" dirty="0" err="1"/>
              <a:t>ознаки</a:t>
            </a:r>
            <a:r>
              <a:rPr lang="ru-RU" sz="2400" b="1" dirty="0"/>
              <a:t>, </a:t>
            </a:r>
            <a:r>
              <a:rPr lang="ru-RU" sz="2400" b="1" dirty="0" err="1"/>
              <a:t>раніше</a:t>
            </a:r>
            <a:r>
              <a:rPr lang="ru-RU" sz="2400" b="1" dirty="0"/>
              <a:t> </a:t>
            </a:r>
            <a:r>
              <a:rPr lang="ru-RU" sz="2400" b="1" dirty="0" err="1"/>
              <a:t>властиві</a:t>
            </a:r>
            <a:r>
              <a:rPr lang="ru-RU" sz="2400" b="1" dirty="0"/>
              <a:t> і </a:t>
            </a:r>
            <a:r>
              <a:rPr lang="ru-RU" sz="2400" b="1" dirty="0" err="1"/>
              <a:t>характерні</a:t>
            </a:r>
            <a:r>
              <a:rPr lang="ru-RU" sz="2400" b="1" dirty="0"/>
              <a:t> для </a:t>
            </a:r>
            <a:r>
              <a:rPr lang="ru-RU" sz="2400" b="1" dirty="0" err="1"/>
              <a:t>даного</a:t>
            </a:r>
            <a:r>
              <a:rPr lang="ru-RU" sz="2400" b="1" dirty="0"/>
              <a:t> </a:t>
            </a:r>
            <a:r>
              <a:rPr lang="ru-RU" sz="2400" b="1" dirty="0" err="1"/>
              <a:t>організму</a:t>
            </a:r>
            <a:r>
              <a:rPr lang="ru-RU" sz="2400" b="1" dirty="0"/>
              <a:t>, але на </a:t>
            </a:r>
            <a:r>
              <a:rPr lang="ru-RU" sz="2400" b="1" dirty="0" err="1"/>
              <a:t>даному</a:t>
            </a:r>
            <a:r>
              <a:rPr lang="ru-RU" sz="2400" b="1" dirty="0"/>
              <a:t> </a:t>
            </a:r>
            <a:r>
              <a:rPr lang="ru-RU" sz="2400" b="1" dirty="0" err="1"/>
              <a:t>етапі</a:t>
            </a:r>
            <a:r>
              <a:rPr lang="ru-RU" sz="2400" b="1" dirty="0"/>
              <a:t> </a:t>
            </a:r>
            <a:r>
              <a:rPr lang="ru-RU" sz="2400" b="1" dirty="0" err="1"/>
              <a:t>еволюції</a:t>
            </a:r>
            <a:r>
              <a:rPr lang="ru-RU" sz="2400" b="1" dirty="0"/>
              <a:t> </a:t>
            </a:r>
            <a:r>
              <a:rPr lang="ru-RU" sz="2400" b="1" dirty="0" err="1"/>
              <a:t>втратили</a:t>
            </a:r>
            <a:r>
              <a:rPr lang="ru-RU" sz="2400" b="1" dirty="0"/>
              <a:t> </a:t>
            </a:r>
            <a:r>
              <a:rPr lang="ru-RU" sz="2400" b="1" dirty="0" err="1"/>
              <a:t>своє</a:t>
            </a:r>
            <a:r>
              <a:rPr lang="ru-RU" sz="2400" b="1" dirty="0"/>
              <a:t> </a:t>
            </a:r>
            <a:r>
              <a:rPr lang="ru-RU" sz="2400" b="1" dirty="0" err="1"/>
              <a:t>значення</a:t>
            </a:r>
            <a:r>
              <a:rPr lang="ru-RU" sz="2400" b="1" dirty="0"/>
              <a:t> для </a:t>
            </a:r>
            <a:r>
              <a:rPr lang="ru-RU" sz="2400" b="1" dirty="0" err="1"/>
              <a:t>більшості</a:t>
            </a:r>
            <a:r>
              <a:rPr lang="ru-RU" sz="2400" b="1" dirty="0"/>
              <a:t> </a:t>
            </a:r>
            <a:r>
              <a:rPr lang="ru-RU" sz="2400" b="1" dirty="0" err="1"/>
              <a:t>особин</a:t>
            </a:r>
            <a:r>
              <a:rPr lang="ru-RU" sz="2400" b="1" dirty="0"/>
              <a:t>, але </a:t>
            </a:r>
            <a:r>
              <a:rPr lang="ru-RU" sz="2400" b="1" dirty="0" err="1"/>
              <a:t>проявилися</a:t>
            </a:r>
            <a:r>
              <a:rPr lang="ru-RU" sz="2400" b="1" dirty="0"/>
              <a:t> у </a:t>
            </a:r>
            <a:r>
              <a:rPr lang="ru-RU" sz="2400" b="1" dirty="0" err="1"/>
              <a:t>даної</a:t>
            </a:r>
            <a:r>
              <a:rPr lang="ru-RU" sz="2400" b="1" dirty="0"/>
              <a:t> </a:t>
            </a:r>
            <a:r>
              <a:rPr lang="ru-RU" sz="2400" b="1" dirty="0" err="1"/>
              <a:t>конкретної</a:t>
            </a:r>
            <a:r>
              <a:rPr lang="ru-RU" sz="2400" b="1" dirty="0"/>
              <a:t> </a:t>
            </a:r>
            <a:r>
              <a:rPr lang="ru-RU" sz="2400" b="1" dirty="0" err="1"/>
              <a:t>особини</a:t>
            </a:r>
            <a:r>
              <a:rPr lang="ru-RU" sz="2400" b="1" dirty="0"/>
              <a:t> в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 smtClean="0"/>
              <a:t>онтогенезі</a:t>
            </a:r>
            <a:r>
              <a:rPr lang="ru-RU" sz="2400" b="1" dirty="0"/>
              <a:t> 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828835"/>
            <a:ext cx="72728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800" dirty="0" err="1"/>
              <a:t>Т</a:t>
            </a:r>
            <a:r>
              <a:rPr lang="ru-RU" sz="2800" dirty="0" err="1" smtClean="0"/>
              <a:t>рьохпалість</a:t>
            </a:r>
            <a:r>
              <a:rPr lang="ru-RU" sz="2800" dirty="0" smtClean="0"/>
              <a:t> </a:t>
            </a:r>
            <a:r>
              <a:rPr lang="ru-RU" sz="2800" dirty="0"/>
              <a:t>у </a:t>
            </a:r>
            <a:r>
              <a:rPr lang="ru-RU" sz="2800" dirty="0" err="1"/>
              <a:t>сучасних</a:t>
            </a:r>
            <a:r>
              <a:rPr lang="ru-RU" sz="2800" dirty="0"/>
              <a:t> </a:t>
            </a:r>
            <a:r>
              <a:rPr lang="ru-RU" sz="2800" dirty="0" smtClean="0"/>
              <a:t>коней </a:t>
            </a:r>
            <a:endParaRPr lang="ru-RU" sz="280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800" dirty="0" err="1" smtClean="0"/>
              <a:t>Оволосененіе</a:t>
            </a:r>
            <a:r>
              <a:rPr lang="ru-RU" sz="2800" dirty="0" smtClean="0"/>
              <a:t> </a:t>
            </a:r>
            <a:r>
              <a:rPr lang="ru-RU" sz="2800" dirty="0" err="1"/>
              <a:t>всього</a:t>
            </a:r>
            <a:r>
              <a:rPr lang="ru-RU" sz="2800" dirty="0"/>
              <a:t> </a:t>
            </a:r>
            <a:r>
              <a:rPr lang="ru-RU" sz="2800" dirty="0" err="1" smtClean="0"/>
              <a:t>тіла</a:t>
            </a:r>
            <a:r>
              <a:rPr lang="ru-RU" sz="2800" dirty="0" smtClean="0"/>
              <a:t>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dirty="0" err="1" smtClean="0"/>
              <a:t>Хвостовідний</a:t>
            </a:r>
            <a:r>
              <a:rPr lang="ru-RU" sz="2800" dirty="0" smtClean="0"/>
              <a:t> придаток;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dirty="0" err="1" smtClean="0"/>
              <a:t>Полімастія</a:t>
            </a:r>
            <a:r>
              <a:rPr lang="ru-RU" sz="2800" dirty="0" smtClean="0"/>
              <a:t> </a:t>
            </a:r>
            <a:r>
              <a:rPr lang="ru-RU" sz="2800" dirty="0"/>
              <a:t>– </a:t>
            </a:r>
            <a:r>
              <a:rPr lang="ru-RU" sz="2800" dirty="0" err="1"/>
              <a:t>поява</a:t>
            </a:r>
            <a:r>
              <a:rPr lang="ru-RU" sz="2800" dirty="0"/>
              <a:t> </a:t>
            </a:r>
            <a:r>
              <a:rPr lang="ru-RU" sz="2800" dirty="0" err="1"/>
              <a:t>додаткових</a:t>
            </a:r>
            <a:r>
              <a:rPr lang="ru-RU" sz="2800" dirty="0"/>
              <a:t> </a:t>
            </a:r>
            <a:r>
              <a:rPr lang="ru-RU" sz="2800" dirty="0" err="1"/>
              <a:t>грудних</a:t>
            </a:r>
            <a:r>
              <a:rPr lang="ru-RU" sz="2800" dirty="0"/>
              <a:t> </a:t>
            </a:r>
            <a:r>
              <a:rPr lang="ru-RU" sz="2800" dirty="0" err="1" smtClean="0"/>
              <a:t>залоз</a:t>
            </a:r>
            <a:r>
              <a:rPr lang="ru-RU" sz="2800" dirty="0" smtClean="0"/>
              <a:t>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dirty="0" err="1" smtClean="0"/>
              <a:t>Освіта</a:t>
            </a:r>
            <a:r>
              <a:rPr lang="ru-RU" sz="2800" dirty="0" smtClean="0"/>
              <a:t> </a:t>
            </a:r>
            <a:r>
              <a:rPr lang="ru-RU" sz="2800" dirty="0" err="1"/>
              <a:t>шийної</a:t>
            </a:r>
            <a:r>
              <a:rPr lang="ru-RU" sz="2800" dirty="0"/>
              <a:t> </a:t>
            </a:r>
            <a:r>
              <a:rPr lang="ru-RU" sz="2800" dirty="0" err="1"/>
              <a:t>фістули</a:t>
            </a:r>
            <a:r>
              <a:rPr lang="ru-RU" sz="2800" dirty="0"/>
              <a:t>, яка </a:t>
            </a:r>
            <a:r>
              <a:rPr lang="ru-RU" sz="2800" dirty="0" err="1"/>
              <a:t>нагадує</a:t>
            </a:r>
            <a:r>
              <a:rPr lang="ru-RU" sz="2800" dirty="0"/>
              <a:t> </a:t>
            </a:r>
            <a:r>
              <a:rPr lang="ru-RU" sz="2800" dirty="0" err="1"/>
              <a:t>зяброву</a:t>
            </a:r>
            <a:r>
              <a:rPr lang="ru-RU" sz="2800" dirty="0"/>
              <a:t> </a:t>
            </a:r>
            <a:r>
              <a:rPr lang="ru-RU" sz="2800" dirty="0" err="1"/>
              <a:t>щілину</a:t>
            </a:r>
            <a:r>
              <a:rPr lang="ru-RU" sz="2800" dirty="0"/>
              <a:t> </a:t>
            </a:r>
            <a:r>
              <a:rPr lang="ru-RU" sz="2800" dirty="0" err="1"/>
              <a:t>предків</a:t>
            </a:r>
            <a:r>
              <a:rPr lang="ru-RU" sz="2800" dirty="0"/>
              <a:t> </a:t>
            </a:r>
            <a:r>
              <a:rPr lang="ru-RU" sz="2800" dirty="0" err="1"/>
              <a:t>ссавців</a:t>
            </a:r>
            <a:r>
              <a:rPr lang="ru-RU" sz="2800" dirty="0"/>
              <a:t> – </a:t>
            </a:r>
            <a:r>
              <a:rPr lang="ru-RU" sz="2800" dirty="0" err="1"/>
              <a:t>риб</a:t>
            </a:r>
            <a:r>
              <a:rPr lang="ru-RU" sz="2800" dirty="0"/>
              <a:t> і </a:t>
            </a:r>
            <a:r>
              <a:rPr lang="ru-RU" sz="2800" dirty="0" err="1"/>
              <a:t>амфібій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964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219118" cy="2601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67240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94" y="3284984"/>
            <a:ext cx="3079229" cy="3079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42" y="3429000"/>
            <a:ext cx="2819699" cy="3009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167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8892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>
                <a:solidFill>
                  <a:srgbClr val="7030A0"/>
                </a:solidFill>
              </a:rPr>
              <a:t>Ембріологічні</a:t>
            </a:r>
            <a:r>
              <a:rPr lang="ru-RU" sz="5400" b="1" dirty="0">
                <a:solidFill>
                  <a:srgbClr val="7030A0"/>
                </a:solidFill>
              </a:rPr>
              <a:t> </a:t>
            </a:r>
            <a:r>
              <a:rPr lang="ru-RU" sz="5400" b="1" dirty="0" err="1">
                <a:solidFill>
                  <a:srgbClr val="7030A0"/>
                </a:solidFill>
              </a:rPr>
              <a:t>докази</a:t>
            </a:r>
            <a:r>
              <a:rPr lang="ru-RU" sz="5400" b="1" dirty="0">
                <a:solidFill>
                  <a:srgbClr val="7030A0"/>
                </a:solidFill>
              </a:rPr>
              <a:t> </a:t>
            </a:r>
            <a:r>
              <a:rPr lang="ru-RU" sz="5400" b="1" dirty="0" err="1" smtClean="0">
                <a:solidFill>
                  <a:srgbClr val="7030A0"/>
                </a:solidFill>
              </a:rPr>
              <a:t>еволюції</a:t>
            </a:r>
            <a:r>
              <a:rPr lang="ru-RU" sz="5400" dirty="0"/>
              <a:t> 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159282"/>
            <a:ext cx="6912768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tx1"/>
                </a:solidFill>
              </a:rPr>
              <a:t>Ембріологія</a:t>
            </a:r>
            <a:r>
              <a:rPr lang="ru-RU" sz="2800" b="1" dirty="0">
                <a:solidFill>
                  <a:schemeClr val="tx1"/>
                </a:solidFill>
              </a:rPr>
              <a:t> (</a:t>
            </a:r>
            <a:r>
              <a:rPr lang="ru-RU" sz="2800" b="1" dirty="0" err="1">
                <a:solidFill>
                  <a:schemeClr val="tx1"/>
                </a:solidFill>
              </a:rPr>
              <a:t>від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грец</a:t>
            </a:r>
            <a:r>
              <a:rPr lang="ru-RU" sz="2800" b="1" dirty="0">
                <a:solidFill>
                  <a:schemeClr val="tx1"/>
                </a:solidFill>
              </a:rPr>
              <a:t>. </a:t>
            </a:r>
            <a:r>
              <a:rPr lang="en-US" sz="2800" b="1" dirty="0" err="1">
                <a:solidFill>
                  <a:schemeClr val="tx1"/>
                </a:solidFill>
              </a:rPr>
              <a:t>embryon</a:t>
            </a:r>
            <a:r>
              <a:rPr lang="en-US" sz="2800" b="1" dirty="0">
                <a:solidFill>
                  <a:schemeClr val="tx1"/>
                </a:solidFill>
              </a:rPr>
              <a:t> — </a:t>
            </a:r>
            <a:r>
              <a:rPr lang="ru-RU" sz="2800" b="1" dirty="0" err="1">
                <a:solidFill>
                  <a:schemeClr val="tx1"/>
                </a:solidFill>
              </a:rPr>
              <a:t>зародок</a:t>
            </a:r>
            <a:r>
              <a:rPr lang="ru-RU" sz="2800" b="1" dirty="0">
                <a:solidFill>
                  <a:schemeClr val="tx1"/>
                </a:solidFill>
              </a:rPr>
              <a:t> і ...</a:t>
            </a:r>
            <a:r>
              <a:rPr lang="ru-RU" sz="2800" b="1" dirty="0" err="1">
                <a:solidFill>
                  <a:schemeClr val="tx1"/>
                </a:solidFill>
              </a:rPr>
              <a:t>логія</a:t>
            </a:r>
            <a:r>
              <a:rPr lang="ru-RU" sz="2800" b="1" dirty="0">
                <a:solidFill>
                  <a:schemeClr val="tx1"/>
                </a:solidFill>
              </a:rPr>
              <a:t>) — наука, яка </a:t>
            </a:r>
            <a:r>
              <a:rPr lang="ru-RU" sz="2800" b="1" dirty="0" err="1">
                <a:solidFill>
                  <a:schemeClr val="tx1"/>
                </a:solidFill>
              </a:rPr>
              <a:t>вивчає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зародковий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розвиток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організмів</a:t>
            </a:r>
            <a:r>
              <a:rPr lang="ru-RU" sz="2800" b="1" dirty="0">
                <a:solidFill>
                  <a:schemeClr val="tx1"/>
                </a:solidFill>
              </a:rPr>
              <a:t>. 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077072"/>
            <a:ext cx="8352928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tx1"/>
                </a:solidFill>
              </a:rPr>
              <a:t>Зародки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або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ембріони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тварин</a:t>
            </a:r>
            <a:r>
              <a:rPr lang="ru-RU" sz="2400" b="1" dirty="0">
                <a:solidFill>
                  <a:schemeClr val="tx1"/>
                </a:solidFill>
              </a:rPr>
              <a:t> не просто </a:t>
            </a:r>
            <a:r>
              <a:rPr lang="ru-RU" sz="2400" b="1" dirty="0" err="1">
                <a:solidFill>
                  <a:schemeClr val="tx1"/>
                </a:solidFill>
              </a:rPr>
              <a:t>ростуть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збільшуючи</a:t>
            </a:r>
            <a:r>
              <a:rPr lang="ru-RU" sz="2400" b="1" dirty="0">
                <a:solidFill>
                  <a:schemeClr val="tx1"/>
                </a:solidFill>
              </a:rPr>
              <a:t> свою </a:t>
            </a:r>
            <a:r>
              <a:rPr lang="ru-RU" sz="2400" b="1" dirty="0" err="1">
                <a:solidFill>
                  <a:schemeClr val="tx1"/>
                </a:solidFill>
              </a:rPr>
              <a:t>масу</a:t>
            </a:r>
            <a:r>
              <a:rPr lang="ru-RU" sz="2400" b="1" dirty="0">
                <a:solidFill>
                  <a:schemeClr val="tx1"/>
                </a:solidFill>
              </a:rPr>
              <a:t>, а </a:t>
            </a:r>
            <a:r>
              <a:rPr lang="ru-RU" sz="2400" b="1" dirty="0" err="1">
                <a:solidFill>
                  <a:schemeClr val="tx1"/>
                </a:solidFill>
              </a:rPr>
              <a:t>дедалі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ускладнюються</a:t>
            </a:r>
            <a:r>
              <a:rPr lang="ru-RU" sz="2400" b="1" dirty="0">
                <a:solidFill>
                  <a:schemeClr val="tx1"/>
                </a:solidFill>
              </a:rPr>
              <a:t> і </a:t>
            </a:r>
            <a:r>
              <a:rPr lang="ru-RU" sz="2400" b="1" dirty="0" err="1">
                <a:solidFill>
                  <a:schemeClr val="tx1"/>
                </a:solidFill>
              </a:rPr>
              <a:t>вдосконалюються</a:t>
            </a:r>
            <a:r>
              <a:rPr lang="ru-RU" sz="2400" b="1" dirty="0">
                <a:solidFill>
                  <a:schemeClr val="tx1"/>
                </a:solidFill>
              </a:rPr>
              <a:t>. І </a:t>
            </a:r>
            <a:r>
              <a:rPr lang="ru-RU" sz="2400" b="1" dirty="0" err="1">
                <a:solidFill>
                  <a:schemeClr val="tx1"/>
                </a:solidFill>
              </a:rPr>
              <a:t>найці­кавіше</a:t>
            </a:r>
            <a:r>
              <a:rPr lang="ru-RU" sz="2400" b="1" dirty="0">
                <a:solidFill>
                  <a:schemeClr val="tx1"/>
                </a:solidFill>
              </a:rPr>
              <a:t> те, </a:t>
            </a:r>
            <a:r>
              <a:rPr lang="ru-RU" sz="2400" b="1" dirty="0" err="1">
                <a:solidFill>
                  <a:schemeClr val="tx1"/>
                </a:solidFill>
              </a:rPr>
              <a:t>що</a:t>
            </a:r>
            <a:r>
              <a:rPr lang="ru-RU" sz="2400" b="1" dirty="0">
                <a:solidFill>
                  <a:schemeClr val="tx1"/>
                </a:solidFill>
              </a:rPr>
              <a:t> на перших порах </a:t>
            </a:r>
            <a:r>
              <a:rPr lang="ru-RU" sz="2400" b="1" dirty="0" err="1">
                <a:solidFill>
                  <a:schemeClr val="tx1"/>
                </a:solidFill>
              </a:rPr>
              <a:t>свого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розвитку</a:t>
            </a:r>
            <a:r>
              <a:rPr lang="ru-RU" sz="2400" b="1" dirty="0">
                <a:solidFill>
                  <a:schemeClr val="tx1"/>
                </a:solidFill>
              </a:rPr>
              <a:t> вони </a:t>
            </a:r>
            <a:r>
              <a:rPr lang="ru-RU" sz="2400" b="1" dirty="0" err="1">
                <a:solidFill>
                  <a:schemeClr val="tx1"/>
                </a:solidFill>
              </a:rPr>
              <a:t>схожі</a:t>
            </a:r>
            <a:r>
              <a:rPr lang="ru-RU" sz="2400" b="1" dirty="0">
                <a:solidFill>
                  <a:schemeClr val="tx1"/>
                </a:solidFill>
              </a:rPr>
              <a:t> не </a:t>
            </a:r>
            <a:r>
              <a:rPr lang="ru-RU" sz="2400" b="1" dirty="0" err="1">
                <a:solidFill>
                  <a:schemeClr val="tx1"/>
                </a:solidFill>
              </a:rPr>
              <a:t>стільки</a:t>
            </a:r>
            <a:r>
              <a:rPr lang="ru-RU" sz="2400" b="1" dirty="0">
                <a:solidFill>
                  <a:schemeClr val="tx1"/>
                </a:solidFill>
              </a:rPr>
              <a:t> на </a:t>
            </a:r>
            <a:r>
              <a:rPr lang="ru-RU" sz="2400" b="1" dirty="0" err="1">
                <a:solidFill>
                  <a:schemeClr val="tx1"/>
                </a:solidFill>
              </a:rPr>
              <a:t>дорослих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тварин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цього</a:t>
            </a:r>
            <a:r>
              <a:rPr lang="ru-RU" sz="2400" b="1" dirty="0">
                <a:solidFill>
                  <a:schemeClr val="tx1"/>
                </a:solidFill>
              </a:rPr>
              <a:t> виду, </a:t>
            </a:r>
            <a:r>
              <a:rPr lang="ru-RU" sz="2400" b="1" dirty="0" err="1">
                <a:solidFill>
                  <a:schemeClr val="tx1"/>
                </a:solidFill>
              </a:rPr>
              <a:t>скільки</a:t>
            </a:r>
            <a:r>
              <a:rPr lang="ru-RU" sz="2400" b="1" dirty="0">
                <a:solidFill>
                  <a:schemeClr val="tx1"/>
                </a:solidFill>
              </a:rPr>
              <a:t> на </a:t>
            </a:r>
            <a:r>
              <a:rPr lang="ru-RU" sz="2400" b="1" dirty="0" err="1">
                <a:solidFill>
                  <a:schemeClr val="tx1"/>
                </a:solidFill>
              </a:rPr>
              <a:t>їхніх</a:t>
            </a:r>
            <a:r>
              <a:rPr lang="ru-RU" sz="2400" b="1" dirty="0">
                <a:solidFill>
                  <a:schemeClr val="tx1"/>
                </a:solidFill>
              </a:rPr>
              <a:t> далеких </a:t>
            </a:r>
            <a:r>
              <a:rPr lang="ru-RU" sz="2400" b="1" dirty="0" err="1">
                <a:solidFill>
                  <a:schemeClr val="tx1"/>
                </a:solidFill>
              </a:rPr>
              <a:t>предків</a:t>
            </a:r>
            <a:r>
              <a:rPr lang="ru-RU" sz="2400" b="1" dirty="0">
                <a:solidFill>
                  <a:schemeClr val="tx1"/>
                </a:solidFill>
              </a:rPr>
              <a:t>. 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4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476672"/>
            <a:ext cx="6228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solidFill>
                  <a:srgbClr val="7030A0"/>
                </a:solidFill>
              </a:rPr>
              <a:t>Виділяють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err="1">
                <a:solidFill>
                  <a:srgbClr val="7030A0"/>
                </a:solidFill>
              </a:rPr>
              <a:t>такі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err="1">
                <a:solidFill>
                  <a:srgbClr val="7030A0"/>
                </a:solidFill>
              </a:rPr>
              <a:t>етапи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err="1">
                <a:solidFill>
                  <a:srgbClr val="7030A0"/>
                </a:solidFill>
              </a:rPr>
              <a:t>ембріонального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розвитку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</a:rPr>
              <a:t>: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017" y="2276872"/>
            <a:ext cx="56886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ru-RU" sz="2800" b="1" dirty="0" err="1" smtClean="0"/>
              <a:t>запліднення</a:t>
            </a:r>
            <a:r>
              <a:rPr lang="ru-RU" sz="2800" b="1" dirty="0" smtClean="0"/>
              <a:t> </a:t>
            </a:r>
            <a:r>
              <a:rPr lang="ru-RU" sz="2800" b="1" dirty="0"/>
              <a:t>- </a:t>
            </a:r>
            <a:r>
              <a:rPr lang="ru-RU" sz="2800" b="1" dirty="0" err="1"/>
              <a:t>утворення</a:t>
            </a:r>
            <a:r>
              <a:rPr lang="ru-RU" sz="2800" b="1" dirty="0"/>
              <a:t> </a:t>
            </a:r>
            <a:r>
              <a:rPr lang="ru-RU" sz="2800" b="1" dirty="0" err="1"/>
              <a:t>зиготи</a:t>
            </a:r>
            <a:r>
              <a:rPr lang="ru-RU" sz="2800" b="1" dirty="0"/>
              <a:t>; </a:t>
            </a:r>
            <a:endParaRPr lang="ru-RU" sz="2800" b="1" dirty="0" smtClean="0"/>
          </a:p>
          <a:p>
            <a:pPr marL="342900" indent="-342900">
              <a:buFont typeface="+mj-lt"/>
              <a:buAutoNum type="alphaLcParenR"/>
            </a:pPr>
            <a:endParaRPr lang="ru-RU" sz="2800" b="1" dirty="0" smtClean="0"/>
          </a:p>
          <a:p>
            <a:pPr marL="342900" indent="-342900">
              <a:buFont typeface="+mj-lt"/>
              <a:buAutoNum type="alphaLcParenR"/>
            </a:pPr>
            <a:r>
              <a:rPr lang="ru-RU" sz="2800" b="1" dirty="0" err="1" smtClean="0"/>
              <a:t>дроблення</a:t>
            </a:r>
            <a:r>
              <a:rPr lang="ru-RU" sz="2800" b="1" dirty="0" smtClean="0"/>
              <a:t> </a:t>
            </a:r>
            <a:r>
              <a:rPr lang="ru-RU" sz="2800" b="1" dirty="0"/>
              <a:t>- </a:t>
            </a:r>
            <a:r>
              <a:rPr lang="ru-RU" sz="2800" b="1" dirty="0" err="1"/>
              <a:t>утворення</a:t>
            </a:r>
            <a:r>
              <a:rPr lang="ru-RU" sz="2800" b="1" dirty="0"/>
              <a:t> </a:t>
            </a:r>
            <a:r>
              <a:rPr lang="ru-RU" sz="2800" b="1" dirty="0" err="1"/>
              <a:t>бластули</a:t>
            </a:r>
            <a:r>
              <a:rPr lang="ru-RU" sz="2800" b="1" dirty="0"/>
              <a:t>; </a:t>
            </a:r>
            <a:endParaRPr lang="ru-RU" sz="2800" b="1" dirty="0" smtClean="0"/>
          </a:p>
          <a:p>
            <a:pPr marL="342900" indent="-342900">
              <a:buFont typeface="+mj-lt"/>
              <a:buAutoNum type="alphaLcParenR"/>
            </a:pPr>
            <a:endParaRPr lang="ru-RU" sz="2800" b="1" dirty="0" smtClean="0"/>
          </a:p>
          <a:p>
            <a:pPr marL="342900" indent="-342900">
              <a:buFont typeface="+mj-lt"/>
              <a:buAutoNum type="alphaLcParenR"/>
            </a:pPr>
            <a:r>
              <a:rPr lang="ru-RU" sz="2800" b="1" dirty="0" err="1" smtClean="0"/>
              <a:t>гаструляція</a:t>
            </a:r>
            <a:r>
              <a:rPr lang="ru-RU" sz="2800" b="1" dirty="0" smtClean="0"/>
              <a:t> </a:t>
            </a:r>
            <a:r>
              <a:rPr lang="ru-RU" sz="2800" b="1" dirty="0"/>
              <a:t>– </a:t>
            </a:r>
            <a:r>
              <a:rPr lang="ru-RU" sz="2800" b="1" dirty="0" err="1"/>
              <a:t>утворення</a:t>
            </a:r>
            <a:r>
              <a:rPr lang="ru-RU" sz="2800" b="1" dirty="0"/>
              <a:t> </a:t>
            </a:r>
            <a:r>
              <a:rPr lang="ru-RU" sz="2800" b="1" dirty="0" err="1"/>
              <a:t>зародкових</a:t>
            </a:r>
            <a:r>
              <a:rPr lang="ru-RU" sz="2800" b="1" dirty="0"/>
              <a:t> </a:t>
            </a:r>
            <a:r>
              <a:rPr lang="ru-RU" sz="2800" b="1" dirty="0" err="1"/>
              <a:t>листків</a:t>
            </a:r>
            <a:r>
              <a:rPr lang="ru-RU" sz="2800" b="1" dirty="0"/>
              <a:t>; </a:t>
            </a:r>
            <a:endParaRPr lang="ru-RU" sz="2800" b="1" dirty="0" smtClean="0"/>
          </a:p>
          <a:p>
            <a:pPr marL="342900" indent="-342900">
              <a:buFont typeface="+mj-lt"/>
              <a:buAutoNum type="alphaLcParenR"/>
            </a:pPr>
            <a:endParaRPr lang="ru-RU" sz="2800" b="1" dirty="0" smtClean="0"/>
          </a:p>
          <a:p>
            <a:pPr marL="342900" indent="-342900">
              <a:buFont typeface="+mj-lt"/>
              <a:buAutoNum type="alphaLcParenR"/>
            </a:pPr>
            <a:r>
              <a:rPr lang="ru-RU" sz="2800" b="1" dirty="0" err="1" smtClean="0"/>
              <a:t>гісто</a:t>
            </a:r>
            <a:r>
              <a:rPr lang="ru-RU" sz="2800" b="1" dirty="0" smtClean="0"/>
              <a:t> </a:t>
            </a:r>
            <a:r>
              <a:rPr lang="ru-RU" sz="2800" b="1" dirty="0"/>
              <a:t>та органогенез – </a:t>
            </a:r>
            <a:r>
              <a:rPr lang="ru-RU" sz="2800" b="1" dirty="0" err="1"/>
              <a:t>утворення</a:t>
            </a:r>
            <a:r>
              <a:rPr lang="ru-RU" sz="2800" b="1" dirty="0"/>
              <a:t> тканин і </a:t>
            </a:r>
            <a:r>
              <a:rPr lang="ru-RU" sz="2800" b="1" dirty="0" err="1"/>
              <a:t>органів</a:t>
            </a:r>
            <a:r>
              <a:rPr lang="ru-RU" sz="2800" b="1" dirty="0"/>
              <a:t> </a:t>
            </a:r>
            <a:r>
              <a:rPr lang="ru-RU" sz="2800" b="1" dirty="0" err="1"/>
              <a:t>зародка</a:t>
            </a:r>
            <a:r>
              <a:rPr lang="ru-RU" sz="2800" b="1" dirty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9487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19" y="0"/>
            <a:ext cx="8064896" cy="6264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7909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404665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У </a:t>
            </a:r>
            <a:r>
              <a:rPr lang="ru-RU" sz="2400" b="1" dirty="0" err="1">
                <a:solidFill>
                  <a:srgbClr val="7030A0"/>
                </a:solidFill>
              </a:rPr>
              <a:t>результаті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запліднення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утворюється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зигота - початкова </a:t>
            </a:r>
            <a:r>
              <a:rPr lang="ru-RU" sz="2400" b="1" dirty="0" err="1">
                <a:solidFill>
                  <a:srgbClr val="7030A0"/>
                </a:solidFill>
              </a:rPr>
              <a:t>стадія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розвитку</a:t>
            </a:r>
            <a:r>
              <a:rPr lang="ru-RU" sz="2400" b="1" dirty="0">
                <a:solidFill>
                  <a:srgbClr val="7030A0"/>
                </a:solidFill>
              </a:rPr>
              <a:t> нового </a:t>
            </a:r>
            <a:r>
              <a:rPr lang="ru-RU" sz="2400" b="1" dirty="0" err="1">
                <a:solidFill>
                  <a:srgbClr val="7030A0"/>
                </a:solidFill>
              </a:rPr>
              <a:t>організму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r>
              <a:rPr lang="ru-RU" sz="2400" b="1" dirty="0" err="1">
                <a:solidFill>
                  <a:srgbClr val="7030A0"/>
                </a:solidFill>
              </a:rPr>
              <a:t>Стадія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зиготи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триває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від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кількох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хвилин</a:t>
            </a:r>
            <a:r>
              <a:rPr lang="ru-RU" sz="2400" b="1" dirty="0">
                <a:solidFill>
                  <a:srgbClr val="7030A0"/>
                </a:solidFill>
              </a:rPr>
              <a:t> до </a:t>
            </a:r>
            <a:r>
              <a:rPr lang="ru-RU" sz="2400" b="1" dirty="0" err="1">
                <a:solidFill>
                  <a:srgbClr val="7030A0"/>
                </a:solidFill>
              </a:rPr>
              <a:t>кількох</a:t>
            </a:r>
            <a:r>
              <a:rPr lang="ru-RU" sz="2400" b="1" dirty="0">
                <a:solidFill>
                  <a:srgbClr val="7030A0"/>
                </a:solidFill>
              </a:rPr>
              <a:t> годин. У </a:t>
            </a:r>
            <a:r>
              <a:rPr lang="ru-RU" sz="2400" b="1" dirty="0" err="1">
                <a:solidFill>
                  <a:srgbClr val="7030A0"/>
                </a:solidFill>
              </a:rPr>
              <a:t>деяких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видів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тварин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вже</a:t>
            </a:r>
            <a:r>
              <a:rPr lang="ru-RU" sz="2400" b="1" dirty="0">
                <a:solidFill>
                  <a:srgbClr val="7030A0"/>
                </a:solidFill>
              </a:rPr>
              <a:t> в </a:t>
            </a:r>
            <a:r>
              <a:rPr lang="ru-RU" sz="2400" b="1" dirty="0" err="1">
                <a:solidFill>
                  <a:srgbClr val="7030A0"/>
                </a:solidFill>
              </a:rPr>
              <a:t>зиготі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здійснюється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інтенсивний</a:t>
            </a:r>
            <a:r>
              <a:rPr lang="ru-RU" sz="2400" b="1" dirty="0">
                <a:solidFill>
                  <a:srgbClr val="7030A0"/>
                </a:solidFill>
              </a:rPr>
              <a:t> синтез </a:t>
            </a:r>
            <a:r>
              <a:rPr lang="ru-RU" sz="2400" b="1" dirty="0" err="1">
                <a:solidFill>
                  <a:srgbClr val="7030A0"/>
                </a:solidFill>
              </a:rPr>
              <a:t>білка</a:t>
            </a:r>
            <a:r>
              <a:rPr lang="ru-RU" sz="2400" b="1" dirty="0">
                <a:solidFill>
                  <a:srgbClr val="7030A0"/>
                </a:solidFill>
              </a:rPr>
              <a:t>, матрицею </a:t>
            </a:r>
            <a:r>
              <a:rPr lang="ru-RU" sz="2400" b="1" dirty="0" err="1">
                <a:solidFill>
                  <a:srgbClr val="7030A0"/>
                </a:solidFill>
              </a:rPr>
              <a:t>якого</a:t>
            </a:r>
            <a:r>
              <a:rPr lang="ru-RU" sz="2400" b="1" dirty="0">
                <a:solidFill>
                  <a:srgbClr val="7030A0"/>
                </a:solidFill>
              </a:rPr>
              <a:t> на </a:t>
            </a:r>
            <a:r>
              <a:rPr lang="ru-RU" sz="2400" b="1" dirty="0" err="1">
                <a:solidFill>
                  <a:srgbClr val="7030A0"/>
                </a:solidFill>
              </a:rPr>
              <a:t>початкових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стадіях</a:t>
            </a:r>
            <a:r>
              <a:rPr lang="ru-RU" sz="2400" b="1" dirty="0">
                <a:solidFill>
                  <a:srgbClr val="7030A0"/>
                </a:solidFill>
              </a:rPr>
              <a:t> є </a:t>
            </a:r>
            <a:r>
              <a:rPr lang="ru-RU" sz="2400" b="1" dirty="0" err="1">
                <a:solidFill>
                  <a:srgbClr val="7030A0"/>
                </a:solidFill>
              </a:rPr>
              <a:t>власна</a:t>
            </a:r>
            <a:r>
              <a:rPr lang="ru-RU" sz="2400" b="1" dirty="0">
                <a:solidFill>
                  <a:srgbClr val="7030A0"/>
                </a:solidFill>
              </a:rPr>
              <a:t> ІРНК </a:t>
            </a:r>
            <a:r>
              <a:rPr lang="ru-RU" sz="2400" b="1" dirty="0" err="1">
                <a:solidFill>
                  <a:srgbClr val="7030A0"/>
                </a:solidFill>
              </a:rPr>
              <a:t>яйцеклітини</a:t>
            </a:r>
            <a:r>
              <a:rPr lang="ru-RU" sz="2400" b="1" dirty="0">
                <a:solidFill>
                  <a:srgbClr val="7030A0"/>
                </a:solidFill>
              </a:rPr>
              <a:t>. У </a:t>
            </a:r>
            <a:r>
              <a:rPr lang="ru-RU" sz="2400" b="1" dirty="0" err="1">
                <a:solidFill>
                  <a:srgbClr val="7030A0"/>
                </a:solidFill>
              </a:rPr>
              <a:t>цей</a:t>
            </a:r>
            <a:r>
              <a:rPr lang="ru-RU" sz="2400" b="1" dirty="0">
                <a:solidFill>
                  <a:srgbClr val="7030A0"/>
                </a:solidFill>
              </a:rPr>
              <a:t> же час </a:t>
            </a:r>
            <a:r>
              <a:rPr lang="ru-RU" sz="2400" b="1" dirty="0" err="1">
                <a:solidFill>
                  <a:srgbClr val="7030A0"/>
                </a:solidFill>
              </a:rPr>
              <a:t>з'являється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яскраво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виражена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двобічна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симетрія</a:t>
            </a:r>
            <a:r>
              <a:rPr lang="ru-RU" sz="2400" b="1" dirty="0">
                <a:solidFill>
                  <a:srgbClr val="7030A0"/>
                </a:solidFill>
              </a:rPr>
              <a:t>. У </a:t>
            </a:r>
            <a:r>
              <a:rPr lang="ru-RU" sz="2400" b="1" dirty="0" err="1">
                <a:solidFill>
                  <a:srgbClr val="7030A0"/>
                </a:solidFill>
              </a:rPr>
              <a:t>жаби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наприклад</a:t>
            </a:r>
            <a:r>
              <a:rPr lang="ru-RU" sz="2400" b="1" dirty="0">
                <a:solidFill>
                  <a:srgbClr val="7030A0"/>
                </a:solidFill>
              </a:rPr>
              <a:t>, точка, в </a:t>
            </a:r>
            <a:r>
              <a:rPr lang="ru-RU" sz="2400" b="1" dirty="0" err="1">
                <a:solidFill>
                  <a:srgbClr val="7030A0"/>
                </a:solidFill>
              </a:rPr>
              <a:t>якій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спермій</a:t>
            </a:r>
            <a:r>
              <a:rPr lang="ru-RU" sz="2400" b="1" dirty="0">
                <a:solidFill>
                  <a:srgbClr val="7030A0"/>
                </a:solidFill>
              </a:rPr>
              <a:t> проник в </a:t>
            </a:r>
            <a:r>
              <a:rPr lang="ru-RU" sz="2400" b="1" dirty="0" err="1">
                <a:solidFill>
                  <a:srgbClr val="7030A0"/>
                </a:solidFill>
              </a:rPr>
              <a:t>яйцеклітину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якраз</a:t>
            </a:r>
            <a:r>
              <a:rPr lang="ru-RU" sz="2400" b="1" dirty="0">
                <a:solidFill>
                  <a:srgbClr val="7030A0"/>
                </a:solidFill>
              </a:rPr>
              <a:t> і </a:t>
            </a:r>
            <a:r>
              <a:rPr lang="ru-RU" sz="2400" b="1" dirty="0" err="1">
                <a:solidFill>
                  <a:srgbClr val="7030A0"/>
                </a:solidFill>
              </a:rPr>
              <a:t>визначає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площину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симетрії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зародка</a:t>
            </a:r>
            <a:r>
              <a:rPr lang="ru-RU" sz="2400" b="1" dirty="0">
                <a:solidFill>
                  <a:srgbClr val="7030A0"/>
                </a:solidFill>
              </a:rPr>
              <a:t> і </a:t>
            </a:r>
            <a:r>
              <a:rPr lang="ru-RU" sz="2400" b="1" dirty="0" err="1">
                <a:solidFill>
                  <a:srgbClr val="7030A0"/>
                </a:solidFill>
              </a:rPr>
              <a:t>положення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майбутньої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дорсальної</a:t>
            </a:r>
            <a:r>
              <a:rPr lang="ru-RU" sz="2400" b="1" dirty="0">
                <a:solidFill>
                  <a:srgbClr val="7030A0"/>
                </a:solidFill>
              </a:rPr>
              <a:t> губи бластопора. </a:t>
            </a:r>
            <a:r>
              <a:rPr lang="ru-RU" sz="2400" b="1" dirty="0" err="1">
                <a:solidFill>
                  <a:srgbClr val="7030A0"/>
                </a:solidFill>
              </a:rPr>
              <a:t>Встановлено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що</a:t>
            </a:r>
            <a:r>
              <a:rPr lang="ru-RU" sz="2400" b="1" dirty="0">
                <a:solidFill>
                  <a:srgbClr val="7030A0"/>
                </a:solidFill>
              </a:rPr>
              <a:t> в </a:t>
            </a:r>
            <a:r>
              <a:rPr lang="ru-RU" sz="2400" b="1" dirty="0" err="1">
                <a:solidFill>
                  <a:srgbClr val="7030A0"/>
                </a:solidFill>
              </a:rPr>
              <a:t>зиготі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ссавців</a:t>
            </a:r>
            <a:r>
              <a:rPr lang="ru-RU" sz="2400" b="1" dirty="0">
                <a:solidFill>
                  <a:srgbClr val="7030A0"/>
                </a:solidFill>
              </a:rPr>
              <a:t> і </a:t>
            </a:r>
            <a:r>
              <a:rPr lang="ru-RU" sz="2400" b="1" dirty="0" err="1">
                <a:solidFill>
                  <a:srgbClr val="7030A0"/>
                </a:solidFill>
              </a:rPr>
              <a:t>людини</a:t>
            </a:r>
            <a:r>
              <a:rPr lang="ru-RU" sz="2400" b="1" dirty="0">
                <a:solidFill>
                  <a:srgbClr val="7030A0"/>
                </a:solidFill>
              </a:rPr>
              <a:t> до початку </a:t>
            </a:r>
            <a:r>
              <a:rPr lang="ru-RU" sz="2400" b="1" dirty="0" err="1">
                <a:solidFill>
                  <a:srgbClr val="7030A0"/>
                </a:solidFill>
              </a:rPr>
              <a:t>наступної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стадії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ембріогенезу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також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відбувається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диференціювання</a:t>
            </a:r>
            <a:r>
              <a:rPr lang="ru-RU" sz="2400" b="1" dirty="0">
                <a:solidFill>
                  <a:srgbClr val="7030A0"/>
                </a:solidFill>
              </a:rPr>
              <a:t> і </a:t>
            </a:r>
            <a:r>
              <a:rPr lang="ru-RU" sz="2400" b="1" dirty="0" err="1">
                <a:solidFill>
                  <a:srgbClr val="7030A0"/>
                </a:solidFill>
              </a:rPr>
              <a:t>переміщення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ділянок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цитоплазми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що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призводить</a:t>
            </a:r>
            <a:r>
              <a:rPr lang="ru-RU" sz="2400" b="1" dirty="0">
                <a:solidFill>
                  <a:srgbClr val="7030A0"/>
                </a:solidFill>
              </a:rPr>
              <a:t> до </a:t>
            </a:r>
            <a:r>
              <a:rPr lang="ru-RU" sz="2400" b="1" dirty="0" err="1">
                <a:solidFill>
                  <a:srgbClr val="7030A0"/>
                </a:solidFill>
              </a:rPr>
              <a:t>двобічної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симетрії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0292" y="619992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відео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73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340768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7030A0"/>
                </a:solidFill>
              </a:rPr>
              <a:t>Дробленням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називають</a:t>
            </a:r>
            <a:r>
              <a:rPr lang="ru-RU" sz="2400" b="1" dirty="0">
                <a:solidFill>
                  <a:srgbClr val="7030A0"/>
                </a:solidFill>
              </a:rPr>
              <a:t> ряд </a:t>
            </a:r>
            <a:r>
              <a:rPr lang="ru-RU" sz="2400" b="1" dirty="0" err="1">
                <a:solidFill>
                  <a:srgbClr val="7030A0"/>
                </a:solidFill>
              </a:rPr>
              <a:t>мітотичних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поділів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зиготи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між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якими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немає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типової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інтерфази</a:t>
            </a:r>
            <a:r>
              <a:rPr lang="ru-RU" sz="2400" b="1" dirty="0">
                <a:solidFill>
                  <a:srgbClr val="7030A0"/>
                </a:solidFill>
              </a:rPr>
              <a:t>: </a:t>
            </a:r>
            <a:r>
              <a:rPr lang="ru-RU" sz="2400" b="1" dirty="0" err="1">
                <a:solidFill>
                  <a:srgbClr val="7030A0"/>
                </a:solidFill>
              </a:rPr>
              <a:t>пресинтетичний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період</a:t>
            </a:r>
            <a:r>
              <a:rPr lang="ru-RU" sz="2400" b="1" dirty="0">
                <a:solidFill>
                  <a:srgbClr val="7030A0"/>
                </a:solidFill>
              </a:rPr>
              <a:t> </a:t>
            </a:r>
            <a:r>
              <a:rPr lang="en-US" sz="2400" b="1" dirty="0" err="1">
                <a:solidFill>
                  <a:srgbClr val="7030A0"/>
                </a:solidFill>
              </a:rPr>
              <a:t>Gj</a:t>
            </a:r>
            <a:r>
              <a:rPr lang="en-US" sz="2400" b="1" dirty="0">
                <a:solidFill>
                  <a:srgbClr val="7030A0"/>
                </a:solidFill>
              </a:rPr>
              <a:t> - </a:t>
            </a:r>
            <a:r>
              <a:rPr lang="ru-RU" sz="2400" b="1" dirty="0" err="1">
                <a:solidFill>
                  <a:srgbClr val="7030A0"/>
                </a:solidFill>
              </a:rPr>
              <a:t>відсутній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повністю</a:t>
            </a:r>
            <a:r>
              <a:rPr lang="ru-RU" sz="2400" b="1" dirty="0">
                <a:solidFill>
                  <a:srgbClr val="7030A0"/>
                </a:solidFill>
              </a:rPr>
              <a:t>, а </a:t>
            </a:r>
            <a:r>
              <a:rPr lang="ru-RU" sz="2400" b="1" dirty="0" err="1">
                <a:solidFill>
                  <a:srgbClr val="7030A0"/>
                </a:solidFill>
              </a:rPr>
              <a:t>синтетичний</a:t>
            </a:r>
            <a:r>
              <a:rPr lang="ru-RU" sz="2400" b="1" dirty="0">
                <a:solidFill>
                  <a:srgbClr val="7030A0"/>
                </a:solidFill>
              </a:rPr>
              <a:t> </a:t>
            </a:r>
            <a:r>
              <a:rPr lang="en-US" sz="2400" b="1" dirty="0">
                <a:solidFill>
                  <a:srgbClr val="7030A0"/>
                </a:solidFill>
              </a:rPr>
              <a:t>S-</a:t>
            </a:r>
            <a:r>
              <a:rPr lang="ru-RU" sz="2400" b="1" dirty="0" err="1">
                <a:solidFill>
                  <a:srgbClr val="7030A0"/>
                </a:solidFill>
              </a:rPr>
              <a:t>період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дуже</a:t>
            </a:r>
            <a:r>
              <a:rPr lang="ru-RU" sz="2400" b="1" dirty="0">
                <a:solidFill>
                  <a:srgbClr val="7030A0"/>
                </a:solidFill>
              </a:rPr>
              <a:t> короткий і </a:t>
            </a:r>
            <a:r>
              <a:rPr lang="ru-RU" sz="2400" b="1" dirty="0" err="1">
                <a:solidFill>
                  <a:srgbClr val="7030A0"/>
                </a:solidFill>
              </a:rPr>
              <a:t>починається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ще</a:t>
            </a:r>
            <a:r>
              <a:rPr lang="ru-RU" sz="2400" b="1" dirty="0">
                <a:solidFill>
                  <a:srgbClr val="7030A0"/>
                </a:solidFill>
              </a:rPr>
              <a:t> в </a:t>
            </a:r>
            <a:r>
              <a:rPr lang="ru-RU" sz="2400" b="1" dirty="0" err="1">
                <a:solidFill>
                  <a:srgbClr val="7030A0"/>
                </a:solidFill>
              </a:rPr>
              <a:t>телофазі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попереднього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мітозу</a:t>
            </a:r>
            <a:r>
              <a:rPr lang="ru-RU" sz="2400" b="1" dirty="0">
                <a:solidFill>
                  <a:srgbClr val="7030A0"/>
                </a:solidFill>
              </a:rPr>
              <a:t>. В </a:t>
            </a:r>
            <a:r>
              <a:rPr lang="ru-RU" sz="2400" b="1" dirty="0" err="1">
                <a:solidFill>
                  <a:srgbClr val="7030A0"/>
                </a:solidFill>
              </a:rPr>
              <a:t>результаті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цього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дочірні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клітини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зиготи</a:t>
            </a:r>
            <a:r>
              <a:rPr lang="ru-RU" sz="2400" b="1" dirty="0">
                <a:solidFill>
                  <a:srgbClr val="7030A0"/>
                </a:solidFill>
              </a:rPr>
              <a:t> (</a:t>
            </a:r>
            <a:r>
              <a:rPr lang="ru-RU" sz="2400" b="1" dirty="0" err="1">
                <a:solidFill>
                  <a:srgbClr val="7030A0"/>
                </a:solidFill>
              </a:rPr>
              <a:t>бластомери</a:t>
            </a:r>
            <a:r>
              <a:rPr lang="ru-RU" sz="2400" b="1" dirty="0">
                <a:solidFill>
                  <a:srgbClr val="7030A0"/>
                </a:solidFill>
              </a:rPr>
              <a:t>) не </a:t>
            </a:r>
            <a:r>
              <a:rPr lang="ru-RU" sz="2400" b="1" dirty="0" err="1">
                <a:solidFill>
                  <a:srgbClr val="7030A0"/>
                </a:solidFill>
              </a:rPr>
              <a:t>набувають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розмірів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материнських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клітин</a:t>
            </a:r>
            <a:r>
              <a:rPr lang="ru-RU" sz="2400" b="1" dirty="0">
                <a:solidFill>
                  <a:srgbClr val="7030A0"/>
                </a:solidFill>
              </a:rPr>
              <a:t> і з </a:t>
            </a:r>
            <a:r>
              <a:rPr lang="ru-RU" sz="2400" b="1" dirty="0" err="1">
                <a:solidFill>
                  <a:srgbClr val="7030A0"/>
                </a:solidFill>
              </a:rPr>
              <a:t>кожним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поділом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стають</a:t>
            </a:r>
            <a:r>
              <a:rPr lang="ru-RU" sz="2400" b="1" dirty="0">
                <a:solidFill>
                  <a:srgbClr val="7030A0"/>
                </a:solidFill>
              </a:rPr>
              <a:t> все </a:t>
            </a:r>
            <a:r>
              <a:rPr lang="ru-RU" sz="2400" b="1" dirty="0" err="1">
                <a:solidFill>
                  <a:srgbClr val="7030A0"/>
                </a:solidFill>
              </a:rPr>
              <a:t>меншими</a:t>
            </a:r>
            <a:r>
              <a:rPr lang="ru-RU" sz="2400" b="1" dirty="0">
                <a:solidFill>
                  <a:srgbClr val="7030A0"/>
                </a:solidFill>
              </a:rPr>
              <a:t> і </a:t>
            </a:r>
            <a:r>
              <a:rPr lang="ru-RU" sz="2400" b="1" dirty="0" err="1">
                <a:solidFill>
                  <a:srgbClr val="7030A0"/>
                </a:solidFill>
              </a:rPr>
              <a:t>меншими</a:t>
            </a:r>
            <a:r>
              <a:rPr lang="ru-RU" sz="2400" b="1" dirty="0">
                <a:solidFill>
                  <a:srgbClr val="7030A0"/>
                </a:solidFill>
              </a:rPr>
              <a:t> і, </a:t>
            </a:r>
            <a:r>
              <a:rPr lang="ru-RU" sz="2400" b="1" dirty="0" err="1">
                <a:solidFill>
                  <a:srgbClr val="7030A0"/>
                </a:solidFill>
              </a:rPr>
              <a:t>кінець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кінцем</a:t>
            </a:r>
            <a:r>
              <a:rPr lang="ru-RU" sz="2400" b="1" dirty="0">
                <a:solidFill>
                  <a:srgbClr val="7030A0"/>
                </a:solidFill>
              </a:rPr>
              <a:t>, результат </a:t>
            </a:r>
            <a:r>
              <a:rPr lang="ru-RU" sz="2400" b="1" dirty="0" err="1">
                <a:solidFill>
                  <a:srgbClr val="7030A0"/>
                </a:solidFill>
              </a:rPr>
              <a:t>дроблення</a:t>
            </a:r>
            <a:r>
              <a:rPr lang="ru-RU" sz="2400" b="1" dirty="0">
                <a:solidFill>
                  <a:srgbClr val="7030A0"/>
                </a:solidFill>
              </a:rPr>
              <a:t> - бластула (морула) </a:t>
            </a:r>
            <a:r>
              <a:rPr lang="ru-RU" sz="2400" b="1" dirty="0" err="1">
                <a:solidFill>
                  <a:srgbClr val="7030A0"/>
                </a:solidFill>
              </a:rPr>
              <a:t>майже</a:t>
            </a:r>
            <a:r>
              <a:rPr lang="ru-RU" sz="2400" b="1" dirty="0">
                <a:solidFill>
                  <a:srgbClr val="7030A0"/>
                </a:solidFill>
              </a:rPr>
              <a:t> не </a:t>
            </a:r>
            <a:r>
              <a:rPr lang="ru-RU" sz="2400" b="1" dirty="0" err="1">
                <a:solidFill>
                  <a:srgbClr val="7030A0"/>
                </a:solidFill>
              </a:rPr>
              <a:t>відрізняється</a:t>
            </a:r>
            <a:r>
              <a:rPr lang="ru-RU" sz="2400" b="1" dirty="0">
                <a:solidFill>
                  <a:srgbClr val="7030A0"/>
                </a:solidFill>
              </a:rPr>
              <a:t> за </a:t>
            </a:r>
            <a:r>
              <a:rPr lang="ru-RU" sz="2400" b="1" dirty="0" err="1">
                <a:solidFill>
                  <a:srgbClr val="7030A0"/>
                </a:solidFill>
              </a:rPr>
              <a:t>розміром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від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зиготи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9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9" y="260648"/>
            <a:ext cx="8269050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342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53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454" y="404664"/>
            <a:ext cx="5147091" cy="3245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67544" y="4149080"/>
            <a:ext cx="7848872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tx1"/>
                </a:solidFill>
              </a:rPr>
              <a:t>Дроблення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залежно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від</a:t>
            </a:r>
            <a:r>
              <a:rPr lang="ru-RU" sz="2400" b="1" dirty="0">
                <a:solidFill>
                  <a:schemeClr val="tx1"/>
                </a:solidFill>
              </a:rPr>
              <a:t> типу </a:t>
            </a:r>
            <a:r>
              <a:rPr lang="ru-RU" sz="2400" b="1" dirty="0" err="1">
                <a:solidFill>
                  <a:schemeClr val="tx1"/>
                </a:solidFill>
              </a:rPr>
              <a:t>яйцеклітини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може</a:t>
            </a:r>
            <a:r>
              <a:rPr lang="ru-RU" sz="2400" b="1" dirty="0">
                <a:solidFill>
                  <a:schemeClr val="tx1"/>
                </a:solidFill>
              </a:rPr>
              <a:t> бути </a:t>
            </a:r>
            <a:r>
              <a:rPr lang="ru-RU" sz="2400" b="1" dirty="0" err="1">
                <a:solidFill>
                  <a:schemeClr val="tx1"/>
                </a:solidFill>
              </a:rPr>
              <a:t>повним</a:t>
            </a:r>
            <a:r>
              <a:rPr lang="ru-RU" sz="2400" b="1" dirty="0">
                <a:solidFill>
                  <a:schemeClr val="tx1"/>
                </a:solidFill>
              </a:rPr>
              <a:t> і </a:t>
            </a:r>
            <a:r>
              <a:rPr lang="ru-RU" sz="2400" b="1" dirty="0" err="1">
                <a:solidFill>
                  <a:schemeClr val="tx1"/>
                </a:solidFill>
              </a:rPr>
              <a:t>неповним</a:t>
            </a:r>
            <a:r>
              <a:rPr lang="ru-RU" sz="2400" b="1" dirty="0">
                <a:solidFill>
                  <a:schemeClr val="tx1"/>
                </a:solidFill>
              </a:rPr>
              <a:t>; </a:t>
            </a:r>
            <a:r>
              <a:rPr lang="ru-RU" sz="2400" b="1" dirty="0" err="1">
                <a:solidFill>
                  <a:schemeClr val="tx1"/>
                </a:solidFill>
              </a:rPr>
              <a:t>рівномірним</a:t>
            </a:r>
            <a:r>
              <a:rPr lang="ru-RU" sz="2400" b="1" dirty="0">
                <a:solidFill>
                  <a:schemeClr val="tx1"/>
                </a:solidFill>
              </a:rPr>
              <a:t> і </a:t>
            </a:r>
            <a:r>
              <a:rPr lang="ru-RU" sz="2400" b="1" dirty="0" err="1">
                <a:solidFill>
                  <a:schemeClr val="tx1"/>
                </a:solidFill>
              </a:rPr>
              <a:t>нерівномірним</a:t>
            </a:r>
            <a:r>
              <a:rPr lang="ru-RU" sz="2400" b="1" dirty="0">
                <a:solidFill>
                  <a:schemeClr val="tx1"/>
                </a:solidFill>
              </a:rPr>
              <a:t>; </a:t>
            </a:r>
            <a:r>
              <a:rPr lang="ru-RU" sz="2400" b="1" dirty="0" err="1">
                <a:solidFill>
                  <a:schemeClr val="tx1"/>
                </a:solidFill>
              </a:rPr>
              <a:t>синхронним</a:t>
            </a:r>
            <a:r>
              <a:rPr lang="ru-RU" sz="2400" b="1" dirty="0">
                <a:solidFill>
                  <a:schemeClr val="tx1"/>
                </a:solidFill>
              </a:rPr>
              <a:t> і </a:t>
            </a:r>
            <a:r>
              <a:rPr lang="ru-RU" sz="2400" b="1" dirty="0" err="1">
                <a:solidFill>
                  <a:schemeClr val="tx1"/>
                </a:solidFill>
              </a:rPr>
              <a:t>асинхронним</a:t>
            </a:r>
            <a:r>
              <a:rPr lang="ru-RU" sz="2400" b="1" dirty="0">
                <a:solidFill>
                  <a:schemeClr val="tx1"/>
                </a:solidFill>
              </a:rPr>
              <a:t>, але в будь-</a:t>
            </a:r>
            <a:r>
              <a:rPr lang="ru-RU" sz="2400" b="1" dirty="0" err="1">
                <a:solidFill>
                  <a:schemeClr val="tx1"/>
                </a:solidFill>
              </a:rPr>
              <a:t>якому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випадку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обов'язково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закінчується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утворенням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бластули</a:t>
            </a:r>
            <a:r>
              <a:rPr lang="ru-RU" sz="2400" b="1" dirty="0">
                <a:solidFill>
                  <a:schemeClr val="tx1"/>
                </a:solidFill>
              </a:rPr>
              <a:t> 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7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332656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solidFill>
                  <a:srgbClr val="7030A0"/>
                </a:solidFill>
              </a:rPr>
              <a:t>Докази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еволюції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органічного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світу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дають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досягнення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багатьох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біологічних</a:t>
            </a:r>
            <a:r>
              <a:rPr lang="ru-RU" sz="3600" b="1" dirty="0">
                <a:solidFill>
                  <a:srgbClr val="7030A0"/>
                </a:solidFill>
              </a:rPr>
              <a:t> наук: 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2708919"/>
            <a:ext cx="223224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Порівняльна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анатомія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242" y="2731817"/>
            <a:ext cx="223224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</a:rPr>
              <a:t>Е</a:t>
            </a:r>
            <a:r>
              <a:rPr lang="ru-RU" sz="2800" b="1" dirty="0" err="1" smtClean="0">
                <a:solidFill>
                  <a:srgbClr val="7030A0"/>
                </a:solidFill>
              </a:rPr>
              <a:t>мбріологія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6287" y="2731817"/>
            <a:ext cx="259228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</a:rPr>
              <a:t>П</a:t>
            </a:r>
            <a:r>
              <a:rPr lang="ru-RU" sz="2800" b="1" dirty="0" err="1" smtClean="0">
                <a:solidFill>
                  <a:srgbClr val="7030A0"/>
                </a:solidFill>
              </a:rPr>
              <a:t>алеонто­логія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242" y="5327630"/>
            <a:ext cx="216024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</a:rPr>
              <a:t>Б</a:t>
            </a:r>
            <a:r>
              <a:rPr lang="ru-RU" sz="2800" b="1" dirty="0" err="1" smtClean="0">
                <a:solidFill>
                  <a:srgbClr val="7030A0"/>
                </a:solidFill>
              </a:rPr>
              <a:t>іогеографія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4369326"/>
            <a:ext cx="252028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С</a:t>
            </a:r>
            <a:r>
              <a:rPr lang="ru-RU" sz="2800" b="1" dirty="0" smtClean="0">
                <a:solidFill>
                  <a:srgbClr val="7030A0"/>
                </a:solidFill>
              </a:rPr>
              <a:t>истематика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1024" y="5353197"/>
            <a:ext cx="223224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Генетика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43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86204473"/>
              </p:ext>
            </p:extLst>
          </p:nvPr>
        </p:nvGraphicFramePr>
        <p:xfrm>
          <a:off x="1043608" y="476672"/>
          <a:ext cx="756084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5336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555240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7030A0"/>
                </a:solidFill>
              </a:rPr>
              <a:t>Стадію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бластули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проходять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зародки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всіх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типів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тварин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r>
              <a:rPr lang="ru-RU" sz="2400" b="1" dirty="0" err="1">
                <a:solidFill>
                  <a:srgbClr val="7030A0"/>
                </a:solidFill>
              </a:rPr>
              <a:t>Дроблення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зиготи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людини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повне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нерівномірне</a:t>
            </a:r>
            <a:r>
              <a:rPr lang="ru-RU" sz="2400" b="1" dirty="0">
                <a:solidFill>
                  <a:srgbClr val="7030A0"/>
                </a:solidFill>
              </a:rPr>
              <a:t> й </a:t>
            </a:r>
            <a:r>
              <a:rPr lang="ru-RU" sz="2400" b="1" dirty="0" err="1">
                <a:solidFill>
                  <a:srgbClr val="7030A0"/>
                </a:solidFill>
              </a:rPr>
              <a:t>асинхронне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закінчується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утворенням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бластоцисти</a:t>
            </a:r>
            <a:r>
              <a:rPr lang="ru-RU" sz="2400" b="1" dirty="0">
                <a:solidFill>
                  <a:srgbClr val="7030A0"/>
                </a:solidFill>
              </a:rPr>
              <a:t> (</a:t>
            </a:r>
            <a:r>
              <a:rPr lang="ru-RU" sz="2400" b="1" dirty="0" err="1">
                <a:solidFill>
                  <a:srgbClr val="7030A0"/>
                </a:solidFill>
              </a:rPr>
              <a:t>стерробластули</a:t>
            </a:r>
            <a:r>
              <a:rPr lang="ru-RU" sz="2400" b="1" dirty="0">
                <a:solidFill>
                  <a:srgbClr val="7030A0"/>
                </a:solidFill>
              </a:rPr>
              <a:t>) 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238" y="524006"/>
            <a:ext cx="5081576" cy="624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022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По </a:t>
            </a:r>
            <a:r>
              <a:rPr lang="ru-RU" sz="2400" b="1" dirty="0" err="1">
                <a:solidFill>
                  <a:srgbClr val="7030A0"/>
                </a:solidFill>
              </a:rPr>
              <a:t>закінченню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періоду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дроблення</a:t>
            </a:r>
            <a:r>
              <a:rPr lang="ru-RU" sz="2400" b="1" dirty="0">
                <a:solidFill>
                  <a:srgbClr val="7030A0"/>
                </a:solidFill>
              </a:rPr>
              <a:t> у </a:t>
            </a:r>
            <a:r>
              <a:rPr lang="ru-RU" sz="2400" b="1" dirty="0" err="1">
                <a:solidFill>
                  <a:srgbClr val="7030A0"/>
                </a:solidFill>
              </a:rPr>
              <a:t>багатоклітинних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тварин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настає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період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утворення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зародкових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листків</a:t>
            </a:r>
            <a:r>
              <a:rPr lang="ru-RU" sz="2400" b="1" dirty="0">
                <a:solidFill>
                  <a:srgbClr val="7030A0"/>
                </a:solidFill>
              </a:rPr>
              <a:t> - </a:t>
            </a:r>
            <a:r>
              <a:rPr lang="ru-RU" sz="2400" b="1" dirty="0" err="1">
                <a:solidFill>
                  <a:srgbClr val="7030A0"/>
                </a:solidFill>
              </a:rPr>
              <a:t>гаструляція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348880"/>
            <a:ext cx="6336704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err="1">
                <a:solidFill>
                  <a:schemeClr val="tx1"/>
                </a:solidFill>
              </a:rPr>
              <a:t>Гаструляція</a:t>
            </a:r>
            <a:r>
              <a:rPr lang="ru-RU" sz="3200" dirty="0">
                <a:solidFill>
                  <a:schemeClr val="tx1"/>
                </a:solidFill>
              </a:rPr>
              <a:t> - </a:t>
            </a:r>
            <a:r>
              <a:rPr lang="ru-RU" sz="3200" dirty="0" err="1">
                <a:solidFill>
                  <a:schemeClr val="tx1"/>
                </a:solidFill>
              </a:rPr>
              <a:t>процес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розвитку</a:t>
            </a:r>
            <a:r>
              <a:rPr lang="ru-RU" sz="3200" dirty="0">
                <a:solidFill>
                  <a:schemeClr val="tx1"/>
                </a:solidFill>
              </a:rPr>
              <a:t> з </a:t>
            </a:r>
            <a:r>
              <a:rPr lang="ru-RU" sz="3200" dirty="0" err="1">
                <a:solidFill>
                  <a:schemeClr val="tx1"/>
                </a:solidFill>
              </a:rPr>
              <a:t>одношарового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зародка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багатоклітинних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тварин</a:t>
            </a:r>
            <a:r>
              <a:rPr lang="ru-RU" sz="3200" dirty="0">
                <a:solidFill>
                  <a:schemeClr val="tx1"/>
                </a:solidFill>
              </a:rPr>
              <a:t> (</a:t>
            </a:r>
            <a:r>
              <a:rPr lang="ru-RU" sz="3200" dirty="0" err="1">
                <a:solidFill>
                  <a:schemeClr val="tx1"/>
                </a:solidFill>
              </a:rPr>
              <a:t>бластули</a:t>
            </a:r>
            <a:r>
              <a:rPr lang="ru-RU" sz="3200" dirty="0">
                <a:solidFill>
                  <a:schemeClr val="tx1"/>
                </a:solidFill>
              </a:rPr>
              <a:t>) </a:t>
            </a:r>
            <a:r>
              <a:rPr lang="ru-RU" sz="3200" dirty="0" err="1">
                <a:solidFill>
                  <a:schemeClr val="tx1"/>
                </a:solidFill>
              </a:rPr>
              <a:t>двошарового</a:t>
            </a:r>
            <a:r>
              <a:rPr lang="ru-RU" sz="3200" dirty="0">
                <a:solidFill>
                  <a:schemeClr val="tx1"/>
                </a:solidFill>
              </a:rPr>
              <a:t> (</a:t>
            </a:r>
            <a:r>
              <a:rPr lang="ru-RU" sz="3200" dirty="0" err="1">
                <a:solidFill>
                  <a:schemeClr val="tx1"/>
                </a:solidFill>
              </a:rPr>
              <a:t>гаструли</a:t>
            </a:r>
            <a:r>
              <a:rPr lang="ru-RU" sz="3200" dirty="0">
                <a:solidFill>
                  <a:schemeClr val="tx1"/>
                </a:solidFill>
              </a:rPr>
              <a:t>), а в </a:t>
            </a:r>
            <a:r>
              <a:rPr lang="ru-RU" sz="3200" dirty="0" err="1">
                <a:solidFill>
                  <a:schemeClr val="tx1"/>
                </a:solidFill>
              </a:rPr>
              <a:t>більшості</a:t>
            </a:r>
            <a:r>
              <a:rPr lang="ru-RU" sz="3200" dirty="0">
                <a:solidFill>
                  <a:schemeClr val="tx1"/>
                </a:solidFill>
              </a:rPr>
              <a:t> з них - </a:t>
            </a:r>
            <a:r>
              <a:rPr lang="ru-RU" sz="3200" dirty="0" err="1">
                <a:solidFill>
                  <a:schemeClr val="tx1"/>
                </a:solidFill>
              </a:rPr>
              <a:t>згодом</a:t>
            </a:r>
            <a:r>
              <a:rPr lang="ru-RU" sz="3200" dirty="0">
                <a:solidFill>
                  <a:schemeClr val="tx1"/>
                </a:solidFill>
              </a:rPr>
              <a:t> і </a:t>
            </a:r>
            <a:r>
              <a:rPr lang="ru-RU" sz="3200" dirty="0" err="1">
                <a:solidFill>
                  <a:schemeClr val="tx1"/>
                </a:solidFill>
              </a:rPr>
              <a:t>тришарового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655" y="295953"/>
            <a:ext cx="4320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sz="2400" b="1" dirty="0" err="1">
                <a:solidFill>
                  <a:srgbClr val="7030A0"/>
                </a:solidFill>
              </a:rPr>
              <a:t>Гаструляція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починається</a:t>
            </a:r>
            <a:r>
              <a:rPr lang="ru-RU" sz="2400" b="1" dirty="0">
                <a:solidFill>
                  <a:srgbClr val="7030A0"/>
                </a:solidFill>
              </a:rPr>
              <a:t> з </a:t>
            </a:r>
            <a:r>
              <a:rPr lang="ru-RU" sz="2400" b="1" dirty="0" err="1">
                <a:solidFill>
                  <a:srgbClr val="7030A0"/>
                </a:solidFill>
              </a:rPr>
              <a:t>утворення</a:t>
            </a:r>
            <a:r>
              <a:rPr lang="ru-RU" sz="2400" b="1" dirty="0">
                <a:solidFill>
                  <a:srgbClr val="7030A0"/>
                </a:solidFill>
              </a:rPr>
              <a:t> в </a:t>
            </a:r>
            <a:r>
              <a:rPr lang="ru-RU" sz="2400" b="1" dirty="0" err="1">
                <a:solidFill>
                  <a:srgbClr val="7030A0"/>
                </a:solidFill>
              </a:rPr>
              <a:t>бластулі</a:t>
            </a:r>
            <a:r>
              <a:rPr lang="ru-RU" sz="2400" b="1" dirty="0">
                <a:solidFill>
                  <a:srgbClr val="7030A0"/>
                </a:solidFill>
              </a:rPr>
              <a:t> круглого </a:t>
            </a:r>
            <a:r>
              <a:rPr lang="ru-RU" sz="2400" b="1" dirty="0" err="1">
                <a:solidFill>
                  <a:srgbClr val="7030A0"/>
                </a:solidFill>
              </a:rPr>
              <a:t>отвору</a:t>
            </a:r>
            <a:r>
              <a:rPr lang="ru-RU" sz="2400" b="1" dirty="0">
                <a:solidFill>
                  <a:srgbClr val="7030A0"/>
                </a:solidFill>
              </a:rPr>
              <a:t> - бластопора 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 smtClean="0">
                <a:solidFill>
                  <a:srgbClr val="7030A0"/>
                </a:solidFill>
              </a:rPr>
              <a:t>При </a:t>
            </a:r>
            <a:r>
              <a:rPr lang="ru-RU" sz="2400" b="1" dirty="0" err="1">
                <a:solidFill>
                  <a:srgbClr val="7030A0"/>
                </a:solidFill>
              </a:rPr>
              <a:t>цьому</a:t>
            </a:r>
            <a:r>
              <a:rPr lang="ru-RU" sz="2400" b="1" dirty="0">
                <a:solidFill>
                  <a:srgbClr val="7030A0"/>
                </a:solidFill>
              </a:rPr>
              <a:t> бластоцель </a:t>
            </a:r>
            <a:r>
              <a:rPr lang="ru-RU" sz="2400" b="1" dirty="0" err="1">
                <a:solidFill>
                  <a:srgbClr val="7030A0"/>
                </a:solidFill>
              </a:rPr>
              <a:t>зникає</a:t>
            </a:r>
            <a:r>
              <a:rPr lang="ru-RU" sz="2400" b="1" dirty="0">
                <a:solidFill>
                  <a:srgbClr val="7030A0"/>
                </a:solidFill>
              </a:rPr>
              <a:t>, а </a:t>
            </a:r>
            <a:r>
              <a:rPr lang="ru-RU" sz="2400" b="1" dirty="0" err="1">
                <a:solidFill>
                  <a:srgbClr val="7030A0"/>
                </a:solidFill>
              </a:rPr>
              <a:t>утворюється</a:t>
            </a:r>
            <a:r>
              <a:rPr lang="ru-RU" sz="2400" b="1" dirty="0">
                <a:solidFill>
                  <a:srgbClr val="7030A0"/>
                </a:solidFill>
              </a:rPr>
              <a:t> нова </a:t>
            </a:r>
            <a:r>
              <a:rPr lang="ru-RU" sz="2400" b="1" dirty="0" err="1">
                <a:solidFill>
                  <a:srgbClr val="7030A0"/>
                </a:solidFill>
              </a:rPr>
              <a:t>порожнина</a:t>
            </a:r>
            <a:r>
              <a:rPr lang="ru-RU" sz="2400" b="1" dirty="0">
                <a:solidFill>
                  <a:srgbClr val="7030A0"/>
                </a:solidFill>
              </a:rPr>
              <a:t> - </a:t>
            </a:r>
            <a:r>
              <a:rPr lang="ru-RU" sz="2400" b="1" dirty="0" err="1">
                <a:solidFill>
                  <a:srgbClr val="7030A0"/>
                </a:solidFill>
              </a:rPr>
              <a:t>порожнина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первинної</a:t>
            </a:r>
            <a:r>
              <a:rPr lang="ru-RU" sz="2400" b="1" dirty="0">
                <a:solidFill>
                  <a:srgbClr val="7030A0"/>
                </a:solidFill>
              </a:rPr>
              <a:t> кишки.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2400" b="1" dirty="0" err="1" smtClean="0">
                <a:solidFill>
                  <a:srgbClr val="7030A0"/>
                </a:solidFill>
              </a:rPr>
              <a:t>Клітини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зародка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переміщуються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розташовуються</a:t>
            </a:r>
            <a:r>
              <a:rPr lang="ru-RU" sz="2400" b="1" dirty="0">
                <a:solidFill>
                  <a:srgbClr val="7030A0"/>
                </a:solidFill>
              </a:rPr>
              <a:t> у </a:t>
            </a:r>
            <a:r>
              <a:rPr lang="ru-RU" sz="2400" b="1" dirty="0" err="1">
                <a:solidFill>
                  <a:srgbClr val="7030A0"/>
                </a:solidFill>
              </a:rPr>
              <a:t>вигляді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трьох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окремих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зародкових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листків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або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шарів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утворюючи</a:t>
            </a:r>
            <a:r>
              <a:rPr lang="ru-RU" sz="2400" b="1" dirty="0">
                <a:solidFill>
                  <a:srgbClr val="7030A0"/>
                </a:solidFill>
              </a:rPr>
              <a:t> гаструлу.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34" y="452571"/>
            <a:ext cx="4325515" cy="5262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34579" y="5726534"/>
            <a:ext cx="4409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Скануюча</a:t>
            </a:r>
            <a:r>
              <a:rPr lang="ru-RU" dirty="0"/>
              <a:t> </a:t>
            </a:r>
            <a:r>
              <a:rPr lang="ru-RU" dirty="0" err="1"/>
              <a:t>електронна</a:t>
            </a:r>
            <a:r>
              <a:rPr lang="ru-RU" dirty="0"/>
              <a:t> </a:t>
            </a:r>
            <a:r>
              <a:rPr lang="ru-RU" dirty="0" err="1"/>
              <a:t>мікрофотографія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гаструли</a:t>
            </a:r>
            <a:r>
              <a:rPr lang="ru-RU" dirty="0"/>
              <a:t>:</a:t>
            </a:r>
          </a:p>
          <a:p>
            <a:r>
              <a:rPr lang="ru-RU" dirty="0"/>
              <a:t>а -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зсередини</a:t>
            </a:r>
            <a:r>
              <a:rPr lang="ru-RU" dirty="0"/>
              <a:t>; б -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ззовні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66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4" y="280800"/>
            <a:ext cx="7136372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03648" y="3783852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7030A0"/>
                </a:solidFill>
              </a:rPr>
              <a:t>Скануюча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електронна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мікрофотографія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утворення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гаструли</a:t>
            </a:r>
            <a:r>
              <a:rPr lang="ru-RU" sz="2400" b="1" dirty="0">
                <a:solidFill>
                  <a:srgbClr val="7030A0"/>
                </a:solidFill>
              </a:rPr>
              <a:t> шляхом </a:t>
            </a:r>
            <a:r>
              <a:rPr lang="ru-RU" sz="2400" b="1" dirty="0" err="1">
                <a:solidFill>
                  <a:srgbClr val="7030A0"/>
                </a:solidFill>
              </a:rPr>
              <a:t>імміграції</a:t>
            </a:r>
            <a:r>
              <a:rPr lang="ru-RU" sz="2400" b="1" dirty="0">
                <a:solidFill>
                  <a:srgbClr val="7030A0"/>
                </a:solidFill>
              </a:rPr>
              <a:t>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solidFill>
                  <a:srgbClr val="7030A0"/>
                </a:solidFill>
              </a:rPr>
              <a:t>а - </a:t>
            </a:r>
            <a:r>
              <a:rPr lang="ru-RU" sz="2400" b="1" dirty="0" err="1">
                <a:solidFill>
                  <a:srgbClr val="7030A0"/>
                </a:solidFill>
              </a:rPr>
              <a:t>рання</a:t>
            </a:r>
            <a:r>
              <a:rPr lang="ru-RU" sz="2400" b="1" dirty="0">
                <a:solidFill>
                  <a:srgbClr val="7030A0"/>
                </a:solidFill>
              </a:rPr>
              <a:t> гаструла; </a:t>
            </a:r>
            <a:r>
              <a:rPr lang="ru-RU" sz="2400" b="1" dirty="0" err="1">
                <a:solidFill>
                  <a:srgbClr val="7030A0"/>
                </a:solidFill>
              </a:rPr>
              <a:t>круглі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клітини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біля</a:t>
            </a:r>
            <a:r>
              <a:rPr lang="ru-RU" sz="2400" b="1" dirty="0">
                <a:solidFill>
                  <a:srgbClr val="7030A0"/>
                </a:solidFill>
              </a:rPr>
              <a:t> дна </a:t>
            </a:r>
            <a:r>
              <a:rPr lang="ru-RU" sz="2400" b="1" dirty="0" err="1">
                <a:solidFill>
                  <a:srgbClr val="7030A0"/>
                </a:solidFill>
              </a:rPr>
              <a:t>бластоцисти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втрачають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адгезивність</a:t>
            </a:r>
            <a:r>
              <a:rPr lang="ru-RU" sz="2400" b="1" dirty="0">
                <a:solidFill>
                  <a:srgbClr val="7030A0"/>
                </a:solidFill>
              </a:rPr>
              <a:t> до </a:t>
            </a:r>
            <a:r>
              <a:rPr lang="ru-RU" sz="2400" b="1" dirty="0" err="1">
                <a:solidFill>
                  <a:srgbClr val="7030A0"/>
                </a:solidFill>
              </a:rPr>
              <a:t>сусідніх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клітин</a:t>
            </a:r>
            <a:r>
              <a:rPr lang="ru-RU" sz="2400" b="1" dirty="0">
                <a:solidFill>
                  <a:srgbClr val="7030A0"/>
                </a:solidFill>
              </a:rPr>
              <a:t> і </a:t>
            </a:r>
            <a:r>
              <a:rPr lang="ru-RU" sz="2400" b="1" dirty="0" err="1">
                <a:solidFill>
                  <a:srgbClr val="7030A0"/>
                </a:solidFill>
              </a:rPr>
              <a:t>рухаються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всередину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бластоцисти</a:t>
            </a:r>
            <a:r>
              <a:rPr lang="ru-RU" sz="2400" b="1" dirty="0">
                <a:solidFill>
                  <a:srgbClr val="7030A0"/>
                </a:solidFill>
              </a:rPr>
              <a:t>;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</a:rPr>
              <a:t>б </a:t>
            </a:r>
            <a:r>
              <a:rPr lang="ru-RU" sz="2400" b="1" dirty="0">
                <a:solidFill>
                  <a:srgbClr val="7030A0"/>
                </a:solidFill>
              </a:rPr>
              <a:t>- </a:t>
            </a:r>
            <a:r>
              <a:rPr lang="ru-RU" sz="2400" b="1" dirty="0" err="1">
                <a:solidFill>
                  <a:srgbClr val="7030A0"/>
                </a:solidFill>
              </a:rPr>
              <a:t>пізня</a:t>
            </a:r>
            <a:r>
              <a:rPr lang="ru-RU" sz="2400" b="1" dirty="0">
                <a:solidFill>
                  <a:srgbClr val="7030A0"/>
                </a:solidFill>
              </a:rPr>
              <a:t> гаструла.</a:t>
            </a:r>
          </a:p>
          <a:p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1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1660" y="404664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Другий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етап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гаструляції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передбачає</a:t>
            </a:r>
            <a:r>
              <a:rPr lang="ru-RU" sz="2800" b="1" dirty="0">
                <a:solidFill>
                  <a:srgbClr val="7030A0"/>
                </a:solidFill>
              </a:rPr>
              <a:t> два </a:t>
            </a:r>
            <a:r>
              <a:rPr lang="ru-RU" sz="2800" b="1" dirty="0" err="1">
                <a:solidFill>
                  <a:srgbClr val="7030A0"/>
                </a:solidFill>
              </a:rPr>
              <a:t>варіанти</a:t>
            </a:r>
            <a:r>
              <a:rPr lang="ru-RU" sz="2800" b="1" dirty="0">
                <a:solidFill>
                  <a:srgbClr val="7030A0"/>
                </a:solidFill>
              </a:rPr>
              <a:t>: </a:t>
            </a:r>
            <a:r>
              <a:rPr lang="ru-RU" sz="2800" b="1" dirty="0" err="1">
                <a:solidFill>
                  <a:srgbClr val="7030A0"/>
                </a:solidFill>
              </a:rPr>
              <a:t>телобластичний</a:t>
            </a:r>
            <a:r>
              <a:rPr lang="ru-RU" sz="2800" b="1" dirty="0">
                <a:solidFill>
                  <a:srgbClr val="7030A0"/>
                </a:solidFill>
              </a:rPr>
              <a:t> і </a:t>
            </a:r>
            <a:r>
              <a:rPr lang="ru-RU" sz="2800" b="1" dirty="0" err="1">
                <a:solidFill>
                  <a:srgbClr val="7030A0"/>
                </a:solidFill>
              </a:rPr>
              <a:t>ентероцельний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50" y="1916832"/>
            <a:ext cx="6300700" cy="475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6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2090172"/>
            <a:ext cx="6696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У </a:t>
            </a:r>
            <a:r>
              <a:rPr lang="ru-RU" sz="2800" b="1" dirty="0" err="1">
                <a:solidFill>
                  <a:srgbClr val="7030A0"/>
                </a:solidFill>
              </a:rPr>
              <a:t>людини</a:t>
            </a:r>
            <a:r>
              <a:rPr lang="ru-RU" sz="2800" b="1" dirty="0">
                <a:solidFill>
                  <a:srgbClr val="7030A0"/>
                </a:solidFill>
              </a:rPr>
              <a:t> перший </a:t>
            </a:r>
            <a:r>
              <a:rPr lang="ru-RU" sz="2800" b="1" dirty="0" err="1">
                <a:solidFill>
                  <a:srgbClr val="7030A0"/>
                </a:solidFill>
              </a:rPr>
              <a:t>етап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гаструляції</a:t>
            </a:r>
            <a:r>
              <a:rPr lang="ru-RU" sz="2800" b="1" dirty="0">
                <a:solidFill>
                  <a:srgbClr val="7030A0"/>
                </a:solidFill>
              </a:rPr>
              <a:t> проходить </a:t>
            </a:r>
            <a:r>
              <a:rPr lang="ru-RU" sz="2800" b="1" dirty="0" err="1">
                <a:solidFill>
                  <a:srgbClr val="7030A0"/>
                </a:solidFill>
              </a:rPr>
              <a:t>переважно</a:t>
            </a:r>
            <a:r>
              <a:rPr lang="ru-RU" sz="2800" b="1" dirty="0">
                <a:solidFill>
                  <a:srgbClr val="7030A0"/>
                </a:solidFill>
              </a:rPr>
              <a:t> за типом </a:t>
            </a:r>
            <a:r>
              <a:rPr lang="ru-RU" sz="2800" b="1" dirty="0" err="1">
                <a:solidFill>
                  <a:srgbClr val="7030A0"/>
                </a:solidFill>
              </a:rPr>
              <a:t>деламінації</a:t>
            </a:r>
            <a:r>
              <a:rPr lang="ru-RU" sz="2800" b="1" dirty="0">
                <a:solidFill>
                  <a:srgbClr val="7030A0"/>
                </a:solidFill>
              </a:rPr>
              <a:t>, а </a:t>
            </a:r>
            <a:r>
              <a:rPr lang="ru-RU" sz="2800" b="1" dirty="0" err="1">
                <a:solidFill>
                  <a:srgbClr val="7030A0"/>
                </a:solidFill>
              </a:rPr>
              <a:t>другий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етап</a:t>
            </a:r>
            <a:r>
              <a:rPr lang="ru-RU" sz="2800" b="1" dirty="0">
                <a:solidFill>
                  <a:srgbClr val="7030A0"/>
                </a:solidFill>
              </a:rPr>
              <a:t> - шляхом </a:t>
            </a:r>
            <a:r>
              <a:rPr lang="ru-RU" sz="2800" b="1" dirty="0" err="1">
                <a:solidFill>
                  <a:srgbClr val="7030A0"/>
                </a:solidFill>
              </a:rPr>
              <a:t>виселення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клітин</a:t>
            </a:r>
            <a:r>
              <a:rPr lang="ru-RU" sz="2800" b="1" dirty="0">
                <a:solidFill>
                  <a:srgbClr val="7030A0"/>
                </a:solidFill>
              </a:rPr>
              <a:t>. На </a:t>
            </a:r>
            <a:r>
              <a:rPr lang="ru-RU" sz="2800" b="1" dirty="0" err="1">
                <a:solidFill>
                  <a:srgbClr val="7030A0"/>
                </a:solidFill>
              </a:rPr>
              <a:t>стадії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гаструляції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зародок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імплантується</a:t>
            </a:r>
            <a:r>
              <a:rPr lang="ru-RU" sz="2800" b="1" dirty="0">
                <a:solidFill>
                  <a:srgbClr val="7030A0"/>
                </a:solidFill>
              </a:rPr>
              <a:t> (</a:t>
            </a:r>
            <a:r>
              <a:rPr lang="ru-RU" sz="2800" b="1" dirty="0" err="1">
                <a:solidFill>
                  <a:srgbClr val="7030A0"/>
                </a:solidFill>
              </a:rPr>
              <a:t>проникає</a:t>
            </a:r>
            <a:r>
              <a:rPr lang="ru-RU" sz="2800" b="1" dirty="0">
                <a:solidFill>
                  <a:srgbClr val="7030A0"/>
                </a:solidFill>
              </a:rPr>
              <a:t>) у </a:t>
            </a:r>
            <a:r>
              <a:rPr lang="ru-RU" sz="2800" b="1" dirty="0" err="1">
                <a:solidFill>
                  <a:srgbClr val="7030A0"/>
                </a:solidFill>
              </a:rPr>
              <a:t>слизову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оболонку</a:t>
            </a:r>
            <a:r>
              <a:rPr lang="ru-RU" sz="2800" b="1" dirty="0">
                <a:solidFill>
                  <a:srgbClr val="7030A0"/>
                </a:solidFill>
              </a:rPr>
              <a:t> </a:t>
            </a:r>
            <a:r>
              <a:rPr lang="ru-RU" sz="2800" b="1" dirty="0" smtClean="0">
                <a:solidFill>
                  <a:srgbClr val="7030A0"/>
                </a:solidFill>
              </a:rPr>
              <a:t>матки.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2656"/>
            <a:ext cx="5188109" cy="5259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7504" y="5928645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На </a:t>
            </a:r>
            <a:r>
              <a:rPr lang="ru-RU" sz="2400" b="1" dirty="0" err="1">
                <a:solidFill>
                  <a:srgbClr val="7030A0"/>
                </a:solidFill>
              </a:rPr>
              <a:t>схемі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зображено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етапи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ембріогенезу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від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запліднення</a:t>
            </a:r>
            <a:r>
              <a:rPr lang="ru-RU" sz="2400" b="1" dirty="0">
                <a:solidFill>
                  <a:srgbClr val="7030A0"/>
                </a:solidFill>
              </a:rPr>
              <a:t> до </a:t>
            </a:r>
            <a:r>
              <a:rPr lang="ru-RU" sz="2400" b="1" dirty="0" err="1">
                <a:solidFill>
                  <a:srgbClr val="7030A0"/>
                </a:solidFill>
              </a:rPr>
              <a:t>бластули</a:t>
            </a:r>
            <a:r>
              <a:rPr lang="ru-RU" sz="2400" b="1" dirty="0">
                <a:solidFill>
                  <a:srgbClr val="7030A0"/>
                </a:solidFill>
              </a:rPr>
              <a:t>, яка </a:t>
            </a:r>
            <a:r>
              <a:rPr lang="ru-RU" sz="2400" b="1" dirty="0" err="1">
                <a:solidFill>
                  <a:srgbClr val="7030A0"/>
                </a:solidFill>
              </a:rPr>
              <a:t>імплантується</a:t>
            </a:r>
            <a:r>
              <a:rPr lang="ru-RU" sz="2400" b="1" dirty="0">
                <a:solidFill>
                  <a:srgbClr val="7030A0"/>
                </a:solidFill>
              </a:rPr>
              <a:t> у </a:t>
            </a:r>
            <a:r>
              <a:rPr lang="ru-RU" sz="2400" b="1" dirty="0" err="1">
                <a:solidFill>
                  <a:srgbClr val="7030A0"/>
                </a:solidFill>
              </a:rPr>
              <a:t>стінку</a:t>
            </a:r>
            <a:r>
              <a:rPr lang="ru-RU" sz="2400" b="1" dirty="0">
                <a:solidFill>
                  <a:srgbClr val="7030A0"/>
                </a:solidFill>
              </a:rPr>
              <a:t> матки.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9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24" y="1988840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</a:rPr>
              <a:t>Подальші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клітинні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поділи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переміщення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ріст</a:t>
            </a:r>
            <a:r>
              <a:rPr lang="ru-RU" sz="2800" b="1" dirty="0">
                <a:solidFill>
                  <a:srgbClr val="7030A0"/>
                </a:solidFill>
              </a:rPr>
              <a:t> та </a:t>
            </a:r>
            <a:r>
              <a:rPr lang="ru-RU" sz="2800" b="1" dirty="0" err="1">
                <a:solidFill>
                  <a:srgbClr val="7030A0"/>
                </a:solidFill>
              </a:rPr>
              <a:t>диференціювання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зародкових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листків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призводять</a:t>
            </a:r>
            <a:r>
              <a:rPr lang="ru-RU" sz="2800" b="1" dirty="0">
                <a:solidFill>
                  <a:srgbClr val="7030A0"/>
                </a:solidFill>
              </a:rPr>
              <a:t> до </a:t>
            </a:r>
            <a:r>
              <a:rPr lang="ru-RU" sz="2800" b="1" dirty="0" err="1">
                <a:solidFill>
                  <a:srgbClr val="7030A0"/>
                </a:solidFill>
              </a:rPr>
              <a:t>гістогенезу</a:t>
            </a:r>
            <a:r>
              <a:rPr lang="ru-RU" sz="2800" b="1" dirty="0">
                <a:solidFill>
                  <a:srgbClr val="7030A0"/>
                </a:solidFill>
              </a:rPr>
              <a:t> - </a:t>
            </a:r>
            <a:r>
              <a:rPr lang="ru-RU" sz="2800" b="1" dirty="0" err="1">
                <a:solidFill>
                  <a:srgbClr val="7030A0"/>
                </a:solidFill>
              </a:rPr>
              <a:t>утворення</a:t>
            </a:r>
            <a:r>
              <a:rPr lang="ru-RU" sz="2800" b="1" dirty="0">
                <a:solidFill>
                  <a:srgbClr val="7030A0"/>
                </a:solidFill>
              </a:rPr>
              <a:t> тканин. При </a:t>
            </a:r>
            <a:r>
              <a:rPr lang="ru-RU" sz="2800" b="1" dirty="0" err="1">
                <a:solidFill>
                  <a:srgbClr val="7030A0"/>
                </a:solidFill>
              </a:rPr>
              <a:t>цьому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спостерігаються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закономірності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притаманні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конкретним</a:t>
            </a:r>
            <a:r>
              <a:rPr lang="ru-RU" sz="2800" b="1" dirty="0">
                <a:solidFill>
                  <a:srgbClr val="7030A0"/>
                </a:solidFill>
              </a:rPr>
              <a:t> листкам і тканинам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2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4667332" cy="56612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724128" y="692696"/>
            <a:ext cx="302433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7030A0"/>
                </a:solidFill>
              </a:rPr>
              <a:t>Утворення</a:t>
            </a:r>
            <a:r>
              <a:rPr lang="ru-RU" sz="2000" b="1" dirty="0">
                <a:solidFill>
                  <a:srgbClr val="7030A0"/>
                </a:solidFill>
              </a:rPr>
              <a:t> тканин і </a:t>
            </a:r>
            <a:r>
              <a:rPr lang="ru-RU" sz="2000" b="1" dirty="0" err="1">
                <a:solidFill>
                  <a:srgbClr val="7030A0"/>
                </a:solidFill>
              </a:rPr>
              <a:t>органів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із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зародкових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листків</a:t>
            </a:r>
            <a:r>
              <a:rPr lang="ru-RU" sz="2000" b="1" dirty="0">
                <a:solidFill>
                  <a:srgbClr val="7030A0"/>
                </a:solidFill>
              </a:rPr>
              <a:t>: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1 - </a:t>
            </a:r>
            <a:r>
              <a:rPr lang="ru-RU" sz="2000" b="1" dirty="0" err="1">
                <a:solidFill>
                  <a:srgbClr val="7030A0"/>
                </a:solidFill>
              </a:rPr>
              <a:t>головний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мозок</a:t>
            </a:r>
            <a:r>
              <a:rPr lang="ru-RU" sz="2000" b="1" dirty="0">
                <a:solidFill>
                  <a:srgbClr val="7030A0"/>
                </a:solidFill>
              </a:rPr>
              <a:t>; 2 - </a:t>
            </a:r>
            <a:r>
              <a:rPr lang="ru-RU" sz="2000" b="1" dirty="0" err="1">
                <a:solidFill>
                  <a:srgbClr val="7030A0"/>
                </a:solidFill>
              </a:rPr>
              <a:t>серце</a:t>
            </a:r>
            <a:r>
              <a:rPr lang="ru-RU" sz="2000" b="1" dirty="0" smtClean="0">
                <a:solidFill>
                  <a:srgbClr val="7030A0"/>
                </a:solidFill>
              </a:rPr>
              <a:t>;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3 - </a:t>
            </a:r>
            <a:r>
              <a:rPr lang="ru-RU" sz="2000" b="1" dirty="0" err="1">
                <a:solidFill>
                  <a:srgbClr val="7030A0"/>
                </a:solidFill>
              </a:rPr>
              <a:t>амніотична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рідина</a:t>
            </a:r>
            <a:r>
              <a:rPr lang="ru-RU" sz="2000" b="1" dirty="0">
                <a:solidFill>
                  <a:srgbClr val="7030A0"/>
                </a:solidFill>
              </a:rPr>
              <a:t>;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4 </a:t>
            </a:r>
            <a:r>
              <a:rPr lang="ru-RU" sz="2000" b="1" dirty="0">
                <a:solidFill>
                  <a:srgbClr val="7030A0"/>
                </a:solidFill>
              </a:rPr>
              <a:t>- </a:t>
            </a:r>
            <a:r>
              <a:rPr lang="ru-RU" sz="2000" b="1" dirty="0" err="1">
                <a:solidFill>
                  <a:srgbClr val="7030A0"/>
                </a:solidFill>
              </a:rPr>
              <a:t>амніон</a:t>
            </a:r>
            <a:r>
              <a:rPr lang="ru-RU" sz="2000" b="1" dirty="0">
                <a:solidFill>
                  <a:srgbClr val="7030A0"/>
                </a:solidFill>
              </a:rPr>
              <a:t>;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5 </a:t>
            </a:r>
            <a:r>
              <a:rPr lang="ru-RU" sz="2000" b="1" dirty="0">
                <a:solidFill>
                  <a:srgbClr val="7030A0"/>
                </a:solidFill>
              </a:rPr>
              <a:t>- </a:t>
            </a:r>
            <a:r>
              <a:rPr lang="ru-RU" sz="2000" b="1" dirty="0" err="1">
                <a:solidFill>
                  <a:srgbClr val="7030A0"/>
                </a:solidFill>
              </a:rPr>
              <a:t>шлунково-кишковий</a:t>
            </a:r>
            <a:r>
              <a:rPr lang="ru-RU" sz="2000" b="1" dirty="0">
                <a:solidFill>
                  <a:srgbClr val="7030A0"/>
                </a:solidFill>
              </a:rPr>
              <a:t> тракт;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6 </a:t>
            </a:r>
            <a:r>
              <a:rPr lang="ru-RU" sz="2000" b="1" dirty="0">
                <a:solidFill>
                  <a:srgbClr val="7030A0"/>
                </a:solidFill>
              </a:rPr>
              <a:t>- </a:t>
            </a:r>
            <a:r>
              <a:rPr lang="ru-RU" sz="2000" b="1" dirty="0" err="1">
                <a:solidFill>
                  <a:srgbClr val="7030A0"/>
                </a:solidFill>
              </a:rPr>
              <a:t>шкіра</a:t>
            </a:r>
            <a:r>
              <a:rPr lang="ru-RU" sz="2000" b="1" dirty="0">
                <a:solidFill>
                  <a:srgbClr val="7030A0"/>
                </a:solidFill>
              </a:rPr>
              <a:t>;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7 </a:t>
            </a:r>
            <a:r>
              <a:rPr lang="ru-RU" sz="2000" b="1" dirty="0">
                <a:solidFill>
                  <a:srgbClr val="7030A0"/>
                </a:solidFill>
              </a:rPr>
              <a:t>- </a:t>
            </a:r>
            <a:r>
              <a:rPr lang="ru-RU" sz="2000" b="1" dirty="0" err="1">
                <a:solidFill>
                  <a:srgbClr val="7030A0"/>
                </a:solidFill>
              </a:rPr>
              <a:t>спинний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мозок</a:t>
            </a:r>
            <a:r>
              <a:rPr lang="ru-RU" sz="2000" b="1" dirty="0">
                <a:solidFill>
                  <a:srgbClr val="7030A0"/>
                </a:solidFill>
              </a:rPr>
              <a:t>;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8 </a:t>
            </a:r>
            <a:r>
              <a:rPr lang="ru-RU" sz="2000" b="1" dirty="0">
                <a:solidFill>
                  <a:srgbClr val="7030A0"/>
                </a:solidFill>
              </a:rPr>
              <a:t>- </a:t>
            </a:r>
            <a:r>
              <a:rPr lang="ru-RU" sz="2000" b="1" dirty="0" err="1">
                <a:solidFill>
                  <a:srgbClr val="7030A0"/>
                </a:solidFill>
              </a:rPr>
              <a:t>хоріон</a:t>
            </a:r>
            <a:r>
              <a:rPr lang="ru-RU" sz="2000" b="1" dirty="0">
                <a:solidFill>
                  <a:srgbClr val="7030A0"/>
                </a:solidFill>
              </a:rPr>
              <a:t>;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9 </a:t>
            </a:r>
            <a:r>
              <a:rPr lang="ru-RU" sz="2000" b="1" dirty="0">
                <a:solidFill>
                  <a:srgbClr val="7030A0"/>
                </a:solidFill>
              </a:rPr>
              <a:t>- </a:t>
            </a:r>
            <a:r>
              <a:rPr lang="ru-RU" sz="2000" b="1" dirty="0" err="1">
                <a:solidFill>
                  <a:srgbClr val="7030A0"/>
                </a:solidFill>
              </a:rPr>
              <a:t>хвостовий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відросток</a:t>
            </a:r>
            <a:r>
              <a:rPr lang="ru-RU" sz="2000" b="1" dirty="0">
                <a:solidFill>
                  <a:srgbClr val="7030A0"/>
                </a:solidFill>
              </a:rPr>
              <a:t>;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10 </a:t>
            </a:r>
            <a:r>
              <a:rPr lang="ru-RU" sz="2000" b="1" dirty="0">
                <a:solidFill>
                  <a:srgbClr val="7030A0"/>
                </a:solidFill>
              </a:rPr>
              <a:t>- пуповина;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11 - </a:t>
            </a:r>
            <a:r>
              <a:rPr lang="ru-RU" sz="2000" b="1" dirty="0" err="1">
                <a:solidFill>
                  <a:srgbClr val="7030A0"/>
                </a:solidFill>
              </a:rPr>
              <a:t>трофобласт</a:t>
            </a:r>
            <a:r>
              <a:rPr lang="ru-RU" sz="2000" b="1" dirty="0">
                <a:solidFill>
                  <a:srgbClr val="7030A0"/>
                </a:solidFill>
              </a:rPr>
              <a:t>;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12 </a:t>
            </a:r>
            <a:r>
              <a:rPr lang="ru-RU" sz="2000" b="1" dirty="0">
                <a:solidFill>
                  <a:srgbClr val="7030A0"/>
                </a:solidFill>
              </a:rPr>
              <a:t>- </a:t>
            </a:r>
            <a:r>
              <a:rPr lang="ru-RU" sz="2000" b="1" dirty="0" err="1">
                <a:solidFill>
                  <a:srgbClr val="7030A0"/>
                </a:solidFill>
              </a:rPr>
              <a:t>жовтковий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мішок</a:t>
            </a:r>
            <a:r>
              <a:rPr lang="ru-RU" sz="2000" b="1" dirty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32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7171" y="404664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Пор</a:t>
            </a:r>
            <a:r>
              <a:rPr lang="uk-UA" sz="4800" b="1" dirty="0" err="1" smtClean="0">
                <a:solidFill>
                  <a:srgbClr val="7030A0"/>
                </a:solidFill>
              </a:rPr>
              <a:t>івняльна</a:t>
            </a:r>
            <a:r>
              <a:rPr lang="uk-UA" sz="4800" b="1" dirty="0" smtClean="0">
                <a:solidFill>
                  <a:srgbClr val="7030A0"/>
                </a:solidFill>
              </a:rPr>
              <a:t> анатомія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1788125"/>
            <a:ext cx="6840760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i="1" u="sng" dirty="0" err="1"/>
              <a:t>Порівняльна</a:t>
            </a:r>
            <a:r>
              <a:rPr lang="ru-RU" sz="2800" i="1" u="sng" dirty="0"/>
              <a:t> </a:t>
            </a:r>
            <a:r>
              <a:rPr lang="ru-RU" sz="2800" i="1" u="sng" dirty="0" err="1"/>
              <a:t>анатомія</a:t>
            </a:r>
            <a:r>
              <a:rPr lang="ru-RU" sz="2800" i="1" u="sng" dirty="0"/>
              <a:t> </a:t>
            </a:r>
            <a:r>
              <a:rPr lang="ru-RU" dirty="0"/>
              <a:t>— </a:t>
            </a:r>
            <a:r>
              <a:rPr lang="ru-RU" sz="2400" dirty="0"/>
              <a:t>наука,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вивчає</a:t>
            </a:r>
            <a:r>
              <a:rPr lang="ru-RU" sz="2400" dirty="0"/>
              <a:t> </a:t>
            </a:r>
            <a:r>
              <a:rPr lang="ru-RU" sz="2400" dirty="0" err="1"/>
              <a:t>внутрішню</a:t>
            </a:r>
            <a:r>
              <a:rPr lang="ru-RU" sz="2400" dirty="0"/>
              <a:t> </a:t>
            </a:r>
            <a:r>
              <a:rPr lang="ru-RU" sz="2400" dirty="0" err="1"/>
              <a:t>будову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організмів</a:t>
            </a:r>
            <a:r>
              <a:rPr lang="ru-RU" sz="2400" dirty="0"/>
              <a:t> у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порівнянні</a:t>
            </a:r>
            <a:r>
              <a:rPr lang="ru-RU" sz="2400" dirty="0"/>
              <a:t> один з одним (</a:t>
            </a:r>
            <a:r>
              <a:rPr lang="ru-RU" sz="2400" dirty="0" err="1"/>
              <a:t>найбільше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ця</a:t>
            </a:r>
            <a:r>
              <a:rPr lang="ru-RU" sz="2400" dirty="0"/>
              <a:t> наука </a:t>
            </a:r>
            <a:r>
              <a:rPr lang="ru-RU" sz="2400" dirty="0" err="1"/>
              <a:t>має</a:t>
            </a:r>
            <a:r>
              <a:rPr lang="ru-RU" sz="2400" dirty="0"/>
              <a:t> для </a:t>
            </a:r>
            <a:r>
              <a:rPr lang="ru-RU" sz="2400" dirty="0" err="1"/>
              <a:t>тварин</a:t>
            </a:r>
            <a:r>
              <a:rPr lang="ru-RU" sz="2400" dirty="0"/>
              <a:t> і </a:t>
            </a:r>
            <a:r>
              <a:rPr lang="ru-RU" sz="2400" dirty="0" err="1"/>
              <a:t>людини</a:t>
            </a:r>
            <a:r>
              <a:rPr lang="ru-RU" sz="2400" dirty="0"/>
              <a:t>).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1" y="3717032"/>
            <a:ext cx="1922614" cy="28483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443247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8871862"/>
              </p:ext>
            </p:extLst>
          </p:nvPr>
        </p:nvGraphicFramePr>
        <p:xfrm>
          <a:off x="179512" y="1166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4664"/>
            <a:ext cx="2123358" cy="446449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21088"/>
            <a:ext cx="5135488" cy="216231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8170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24000" y="1397000"/>
            <a:ext cx="6096000" cy="406400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0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0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86338463"/>
              </p:ext>
            </p:extLst>
          </p:nvPr>
        </p:nvGraphicFramePr>
        <p:xfrm>
          <a:off x="683568" y="476672"/>
          <a:ext cx="7488832" cy="5660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372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78"/>
            <a:ext cx="9144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55621355"/>
              </p:ext>
            </p:extLst>
          </p:nvPr>
        </p:nvGraphicFramePr>
        <p:xfrm>
          <a:off x="-396552" y="1540866"/>
          <a:ext cx="547260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08139271"/>
              </p:ext>
            </p:extLst>
          </p:nvPr>
        </p:nvGraphicFramePr>
        <p:xfrm>
          <a:off x="3923928" y="1504862"/>
          <a:ext cx="580796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476672"/>
            <a:ext cx="331236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Гомологічні органи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476672"/>
            <a:ext cx="345638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Аналогічні органи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0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980728"/>
            <a:ext cx="7276687" cy="518457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11761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7644" y="1923716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До </a:t>
            </a:r>
            <a:r>
              <a:rPr lang="ru-RU" sz="3600" b="1" dirty="0" err="1">
                <a:solidFill>
                  <a:srgbClr val="7030A0"/>
                </a:solidFill>
              </a:rPr>
              <a:t>порівняльно</a:t>
            </a:r>
            <a:r>
              <a:rPr lang="ru-RU" sz="3600" b="1" dirty="0">
                <a:solidFill>
                  <a:srgbClr val="7030A0"/>
                </a:solidFill>
              </a:rPr>
              <a:t>- </a:t>
            </a:r>
            <a:r>
              <a:rPr lang="ru-RU" sz="3600" b="1" dirty="0" err="1">
                <a:solidFill>
                  <a:srgbClr val="7030A0"/>
                </a:solidFill>
              </a:rPr>
              <a:t>анатомічним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доказам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відносять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також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наявність</a:t>
            </a:r>
            <a:r>
              <a:rPr lang="ru-RU" sz="3600" b="1" dirty="0">
                <a:solidFill>
                  <a:srgbClr val="7030A0"/>
                </a:solidFill>
              </a:rPr>
              <a:t> у </a:t>
            </a:r>
            <a:r>
              <a:rPr lang="ru-RU" sz="3600" b="1" dirty="0" err="1">
                <a:solidFill>
                  <a:srgbClr val="7030A0"/>
                </a:solidFill>
              </a:rPr>
              <a:t>організмів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рудиментів</a:t>
            </a:r>
            <a:r>
              <a:rPr lang="ru-RU" sz="3600" b="1" dirty="0">
                <a:solidFill>
                  <a:srgbClr val="7030A0"/>
                </a:solidFill>
              </a:rPr>
              <a:t> і </a:t>
            </a:r>
            <a:r>
              <a:rPr lang="ru-RU" sz="3600" b="1" dirty="0" err="1">
                <a:solidFill>
                  <a:srgbClr val="7030A0"/>
                </a:solidFill>
              </a:rPr>
              <a:t>атавізмів</a:t>
            </a:r>
            <a:r>
              <a:rPr lang="ru-RU" sz="3600" b="1" dirty="0">
                <a:solidFill>
                  <a:srgbClr val="7030A0"/>
                </a:solidFill>
              </a:rPr>
              <a:t>.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6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1108" y="394305"/>
            <a:ext cx="6587236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/>
              <a:t>Рудиментами </a:t>
            </a:r>
            <a:r>
              <a:rPr lang="ru-RU" sz="2400" b="1" dirty="0" err="1"/>
              <a:t>називають</a:t>
            </a:r>
            <a:r>
              <a:rPr lang="ru-RU" sz="2400" b="1" dirty="0"/>
              <a:t> </a:t>
            </a:r>
            <a:r>
              <a:rPr lang="ru-RU" sz="2400" b="1" dirty="0" err="1"/>
              <a:t>залишкові</a:t>
            </a:r>
            <a:r>
              <a:rPr lang="ru-RU" sz="2400" b="1" dirty="0"/>
              <a:t> </a:t>
            </a:r>
            <a:r>
              <a:rPr lang="ru-RU" sz="2400" b="1" dirty="0" err="1"/>
              <a:t>органи</a:t>
            </a:r>
            <a:r>
              <a:rPr lang="ru-RU" sz="2400" b="1" dirty="0"/>
              <a:t>, </a:t>
            </a:r>
            <a:r>
              <a:rPr lang="ru-RU" sz="2400" b="1" dirty="0" err="1"/>
              <a:t>які</a:t>
            </a:r>
            <a:r>
              <a:rPr lang="ru-RU" sz="2400" b="1" dirty="0"/>
              <a:t> не </a:t>
            </a:r>
            <a:r>
              <a:rPr lang="ru-RU" sz="2400" b="1" dirty="0" err="1"/>
              <a:t>використовуються</a:t>
            </a:r>
            <a:r>
              <a:rPr lang="ru-RU" sz="2400" b="1" dirty="0"/>
              <a:t> </a:t>
            </a:r>
            <a:r>
              <a:rPr lang="ru-RU" sz="2400" b="1" dirty="0" err="1"/>
              <a:t>даними</a:t>
            </a:r>
            <a:r>
              <a:rPr lang="ru-RU" sz="2400" b="1" dirty="0"/>
              <a:t> </a:t>
            </a:r>
            <a:r>
              <a:rPr lang="ru-RU" sz="2400" b="1" dirty="0" err="1"/>
              <a:t>організмами</a:t>
            </a:r>
            <a:r>
              <a:rPr lang="ru-RU" sz="2400" b="1" dirty="0"/>
              <a:t>.</a:t>
            </a:r>
            <a:r>
              <a:rPr lang="ru-RU" sz="2400" dirty="0"/>
              <a:t> 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844824"/>
            <a:ext cx="8064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b="1" dirty="0" err="1"/>
              <a:t>хвостові</a:t>
            </a:r>
            <a:r>
              <a:rPr lang="ru-RU" sz="2400" b="1" dirty="0"/>
              <a:t> </a:t>
            </a:r>
            <a:r>
              <a:rPr lang="ru-RU" sz="2400" b="1" dirty="0" err="1"/>
              <a:t>хребці</a:t>
            </a:r>
            <a:r>
              <a:rPr lang="ru-RU" sz="2400" b="1" dirty="0"/>
              <a:t> ( </a:t>
            </a:r>
            <a:r>
              <a:rPr lang="ru-RU" sz="2400" b="1" dirty="0" err="1" smtClean="0"/>
              <a:t>куприк</a:t>
            </a:r>
            <a:r>
              <a:rPr lang="ru-RU" sz="2400" b="1" dirty="0" smtClean="0"/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err="1" smtClean="0"/>
              <a:t>вушні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м'язи</a:t>
            </a:r>
            <a:endParaRPr lang="ru-RU" sz="24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err="1" smtClean="0"/>
              <a:t>морганіевих</a:t>
            </a:r>
            <a:r>
              <a:rPr lang="ru-RU" sz="2400" b="1" dirty="0" smtClean="0"/>
              <a:t> </a:t>
            </a:r>
            <a:r>
              <a:rPr lang="ru-RU" sz="2400" b="1" dirty="0" err="1"/>
              <a:t>шлуночки</a:t>
            </a:r>
            <a:r>
              <a:rPr lang="ru-RU" sz="2400" b="1" dirty="0"/>
              <a:t> </a:t>
            </a:r>
            <a:r>
              <a:rPr lang="ru-RU" sz="2400" b="1" dirty="0" err="1" smtClean="0"/>
              <a:t>гортані</a:t>
            </a:r>
            <a:endParaRPr lang="ru-RU" sz="24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err="1" smtClean="0"/>
              <a:t>зуби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мудрості</a:t>
            </a:r>
            <a:endParaRPr lang="ru-RU" sz="24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err="1" smtClean="0"/>
              <a:t>пірамідальна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м'яз</a:t>
            </a:r>
            <a:endParaRPr lang="ru-RU" sz="24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err="1" smtClean="0"/>
              <a:t>червоподібний</a:t>
            </a:r>
            <a:r>
              <a:rPr lang="ru-RU" sz="2400" b="1" dirty="0" smtClean="0"/>
              <a:t> </a:t>
            </a:r>
            <a:r>
              <a:rPr lang="ru-RU" sz="2400" b="1" dirty="0" err="1"/>
              <a:t>відросток</a:t>
            </a:r>
            <a:r>
              <a:rPr lang="ru-RU" sz="2400" b="1" dirty="0"/>
              <a:t> </a:t>
            </a:r>
            <a:r>
              <a:rPr lang="ru-RU" sz="2400" b="1" dirty="0" err="1"/>
              <a:t>сліпої</a:t>
            </a:r>
            <a:r>
              <a:rPr lang="ru-RU" sz="2400" b="1" dirty="0"/>
              <a:t> </a:t>
            </a:r>
            <a:r>
              <a:rPr lang="ru-RU" sz="2400" b="1" dirty="0" smtClean="0"/>
              <a:t>кишки(</a:t>
            </a:r>
            <a:r>
              <a:rPr lang="ru-RU" sz="2400" b="1" dirty="0"/>
              <a:t> </a:t>
            </a:r>
            <a:r>
              <a:rPr lang="ru-RU" sz="2400" b="1" dirty="0" err="1" smtClean="0"/>
              <a:t>апендикс</a:t>
            </a:r>
            <a:r>
              <a:rPr lang="ru-RU" sz="2400" b="1" dirty="0" smtClean="0"/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err="1" smtClean="0"/>
              <a:t>епікантус</a:t>
            </a:r>
            <a:r>
              <a:rPr lang="ru-RU" sz="2400" b="1" dirty="0"/>
              <a:t> (</a:t>
            </a:r>
            <a:r>
              <a:rPr lang="ru-RU" sz="2400" b="1" dirty="0" err="1"/>
              <a:t>третє</a:t>
            </a:r>
            <a:r>
              <a:rPr lang="ru-RU" sz="2400" b="1" dirty="0"/>
              <a:t> </a:t>
            </a:r>
            <a:r>
              <a:rPr lang="ru-RU" sz="2400" b="1" dirty="0" err="1" smtClean="0"/>
              <a:t>віко</a:t>
            </a:r>
            <a:r>
              <a:rPr lang="ru-RU" sz="2400" b="1" dirty="0" smtClean="0"/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smtClean="0"/>
              <a:t>мала </a:t>
            </a:r>
            <a:r>
              <a:rPr lang="ru-RU" sz="2400" b="1" dirty="0" err="1"/>
              <a:t>гомілкова</a:t>
            </a:r>
            <a:r>
              <a:rPr lang="ru-RU" sz="2400" b="1" dirty="0"/>
              <a:t> </a:t>
            </a:r>
            <a:r>
              <a:rPr lang="ru-RU" sz="2400" b="1" dirty="0" err="1"/>
              <a:t>кістка</a:t>
            </a:r>
            <a:r>
              <a:rPr lang="ru-RU" sz="2400" b="1" dirty="0"/>
              <a:t> у </a:t>
            </a:r>
            <a:r>
              <a:rPr lang="ru-RU" sz="2400" b="1" dirty="0" err="1" smtClean="0"/>
              <a:t>птахів</a:t>
            </a:r>
            <a:endParaRPr lang="ru-RU" sz="24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err="1" smtClean="0"/>
              <a:t>очі</a:t>
            </a:r>
            <a:r>
              <a:rPr lang="ru-RU" sz="2400" b="1" dirty="0"/>
              <a:t> у </a:t>
            </a:r>
            <a:r>
              <a:rPr lang="ru-RU" sz="2400" b="1" dirty="0" err="1"/>
              <a:t>деяких</a:t>
            </a:r>
            <a:r>
              <a:rPr lang="ru-RU" sz="2400" b="1" dirty="0"/>
              <a:t> </a:t>
            </a:r>
            <a:r>
              <a:rPr lang="ru-RU" sz="2400" b="1" dirty="0" err="1"/>
              <a:t>печерних</a:t>
            </a:r>
            <a:r>
              <a:rPr lang="ru-RU" sz="2400" b="1" dirty="0"/>
              <a:t> і </a:t>
            </a:r>
            <a:r>
              <a:rPr lang="ru-RU" sz="2400" b="1" dirty="0" err="1"/>
              <a:t>риючих</a:t>
            </a:r>
            <a:r>
              <a:rPr lang="ru-RU" sz="2400" b="1" dirty="0"/>
              <a:t> </a:t>
            </a:r>
            <a:r>
              <a:rPr lang="ru-RU" sz="2400" b="1" dirty="0" err="1"/>
              <a:t>тварин</a:t>
            </a:r>
            <a:r>
              <a:rPr lang="ru-RU" sz="2400" b="1" dirty="0"/>
              <a:t> ( протей, </a:t>
            </a:r>
            <a:r>
              <a:rPr lang="ru-RU" sz="2400" b="1" dirty="0" err="1"/>
              <a:t>слепиш</a:t>
            </a:r>
            <a:r>
              <a:rPr lang="ru-RU" sz="2400" b="1" dirty="0"/>
              <a:t>, </a:t>
            </a:r>
            <a:r>
              <a:rPr lang="ru-RU" sz="2400" b="1" dirty="0" err="1" smtClean="0"/>
              <a:t>кріт</a:t>
            </a:r>
            <a:r>
              <a:rPr lang="ru-RU" sz="2400" b="1" dirty="0" smtClean="0"/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err="1" smtClean="0"/>
              <a:t>залишки</a:t>
            </a:r>
            <a:r>
              <a:rPr lang="ru-RU" sz="2400" b="1" dirty="0" smtClean="0"/>
              <a:t> </a:t>
            </a:r>
            <a:r>
              <a:rPr lang="ru-RU" sz="2400" b="1" dirty="0"/>
              <a:t>волосяного </a:t>
            </a:r>
            <a:r>
              <a:rPr lang="ru-RU" sz="2400" b="1" dirty="0" err="1"/>
              <a:t>покриву</a:t>
            </a:r>
            <a:r>
              <a:rPr lang="ru-RU" sz="2400" b="1" dirty="0"/>
              <a:t> і </a:t>
            </a:r>
            <a:r>
              <a:rPr lang="ru-RU" sz="2400" b="1" dirty="0" err="1"/>
              <a:t>тазових</a:t>
            </a:r>
            <a:r>
              <a:rPr lang="ru-RU" sz="2400" b="1" dirty="0"/>
              <a:t> </a:t>
            </a:r>
            <a:r>
              <a:rPr lang="ru-RU" sz="2400" b="1" dirty="0" err="1"/>
              <a:t>кісток</a:t>
            </a:r>
            <a:r>
              <a:rPr lang="ru-RU" sz="2400" b="1" dirty="0"/>
              <a:t> у </a:t>
            </a:r>
            <a:r>
              <a:rPr lang="ru-RU" sz="2400" b="1" dirty="0" err="1"/>
              <a:t>деяких</a:t>
            </a:r>
            <a:r>
              <a:rPr lang="ru-RU" sz="2400" b="1" dirty="0"/>
              <a:t> </a:t>
            </a:r>
            <a:r>
              <a:rPr lang="ru-RU" sz="2400" b="1" dirty="0" err="1" smtClean="0"/>
              <a:t>китоподібних</a:t>
            </a:r>
            <a:r>
              <a:rPr lang="ru-RU" sz="2400" b="1" dirty="0"/>
              <a:t> </a:t>
            </a:r>
            <a:endParaRPr lang="ru-RU" sz="2400" b="1" dirty="0"/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718</Words>
  <Application>Microsoft Office PowerPoint</Application>
  <PresentationFormat>Экран (4:3)</PresentationFormat>
  <Paragraphs>103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14</cp:revision>
  <dcterms:modified xsi:type="dcterms:W3CDTF">2014-03-15T15:09:28Z</dcterms:modified>
</cp:coreProperties>
</file>