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4" r:id="rId8"/>
    <p:sldId id="265" r:id="rId9"/>
    <p:sldId id="266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0F588C-C8C4-4F39-BC8A-DB0033304C78}" type="doc">
      <dgm:prSet loTypeId="urn:microsoft.com/office/officeart/2005/8/layout/vList5" loCatId="list" qsTypeId="urn:microsoft.com/office/officeart/2005/8/quickstyle/3d1" qsCatId="3D" csTypeId="urn:microsoft.com/office/officeart/2005/8/colors/accent2_2" csCatId="accent2"/>
      <dgm:spPr/>
      <dgm:t>
        <a:bodyPr/>
        <a:lstStyle/>
        <a:p>
          <a:endParaRPr lang="ru-RU"/>
        </a:p>
      </dgm:t>
    </dgm:pt>
    <dgm:pt modelId="{54428573-D01E-4C37-8A9C-5DC42706D122}">
      <dgm:prSet/>
      <dgm:spPr/>
      <dgm:t>
        <a:bodyPr/>
        <a:lstStyle/>
        <a:p>
          <a:pPr rtl="0"/>
          <a:r>
            <a: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Выделяют два основных типа близнецов:</a:t>
          </a:r>
          <a:endParaRPr lang="ru-RU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A528B6-4BB6-4E7A-8921-44DA97FBB878}" type="parTrans" cxnId="{CE204A7B-5893-428C-B5A7-75794E6BEF13}">
      <dgm:prSet/>
      <dgm:spPr/>
      <dgm:t>
        <a:bodyPr/>
        <a:lstStyle/>
        <a:p>
          <a:endParaRPr lang="ru-RU"/>
        </a:p>
      </dgm:t>
    </dgm:pt>
    <dgm:pt modelId="{23F86890-D205-452F-8F73-3EFE2799CC19}" type="sibTrans" cxnId="{CE204A7B-5893-428C-B5A7-75794E6BEF13}">
      <dgm:prSet/>
      <dgm:spPr/>
      <dgm:t>
        <a:bodyPr/>
        <a:lstStyle/>
        <a:p>
          <a:endParaRPr lang="ru-RU"/>
        </a:p>
      </dgm:t>
    </dgm:pt>
    <dgm:pt modelId="{13F89818-0C45-48CE-82FD-F457752FFCCF}">
      <dgm:prSet custT="1"/>
      <dgm:spPr/>
      <dgm:t>
        <a:bodyPr/>
        <a:lstStyle/>
        <a:p>
          <a:pPr rtl="0"/>
          <a:r>
            <a: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монозиготные (гомозиготные)</a:t>
          </a:r>
          <a:endParaRPr lang="ru-RU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FD02D1-98CF-449A-B782-39182CE78C4B}" type="parTrans" cxnId="{EC5C43F8-D3D5-4E61-95B9-E1B41DBA1C2F}">
      <dgm:prSet/>
      <dgm:spPr/>
      <dgm:t>
        <a:bodyPr/>
        <a:lstStyle/>
        <a:p>
          <a:endParaRPr lang="ru-RU"/>
        </a:p>
      </dgm:t>
    </dgm:pt>
    <dgm:pt modelId="{D33B1D9A-521F-4153-B19B-9EE290FD78BC}" type="sibTrans" cxnId="{EC5C43F8-D3D5-4E61-95B9-E1B41DBA1C2F}">
      <dgm:prSet/>
      <dgm:spPr/>
      <dgm:t>
        <a:bodyPr/>
        <a:lstStyle/>
        <a:p>
          <a:endParaRPr lang="ru-RU"/>
        </a:p>
      </dgm:t>
    </dgm:pt>
    <dgm:pt modelId="{CF6EEC13-15AA-4198-B988-694AFEC810F1}">
      <dgm:prSet custT="1"/>
      <dgm:spPr/>
      <dgm:t>
        <a:bodyPr/>
        <a:lstStyle/>
        <a:p>
          <a:pPr rtl="0"/>
          <a:r>
            <a: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дизиготные (гетерозиготные).</a:t>
          </a:r>
          <a:endParaRPr lang="ru-RU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AFBC03-7E41-43D8-AD55-B3F8445F30C1}" type="parTrans" cxnId="{31A17FA8-A354-4A5F-9EFB-9886C32703E7}">
      <dgm:prSet/>
      <dgm:spPr/>
      <dgm:t>
        <a:bodyPr/>
        <a:lstStyle/>
        <a:p>
          <a:endParaRPr lang="ru-RU"/>
        </a:p>
      </dgm:t>
    </dgm:pt>
    <dgm:pt modelId="{611F4C92-02F0-47C6-A1AD-D6F5684FD7B5}" type="sibTrans" cxnId="{31A17FA8-A354-4A5F-9EFB-9886C32703E7}">
      <dgm:prSet/>
      <dgm:spPr/>
      <dgm:t>
        <a:bodyPr/>
        <a:lstStyle/>
        <a:p>
          <a:endParaRPr lang="ru-RU"/>
        </a:p>
      </dgm:t>
    </dgm:pt>
    <dgm:pt modelId="{2BBADFA8-FE6B-4D41-A446-6D069C43D6C6}" type="pres">
      <dgm:prSet presAssocID="{440F588C-C8C4-4F39-BC8A-DB0033304C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314170-000B-4FD0-B20D-670753C4F892}" type="pres">
      <dgm:prSet presAssocID="{54428573-D01E-4C37-8A9C-5DC42706D122}" presName="linNode" presStyleCnt="0"/>
      <dgm:spPr/>
    </dgm:pt>
    <dgm:pt modelId="{3E6FAAF7-485E-4979-A1BF-D171E8872792}" type="pres">
      <dgm:prSet presAssocID="{54428573-D01E-4C37-8A9C-5DC42706D122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9B340-9419-4B8B-A029-B033BF97C24D}" type="pres">
      <dgm:prSet presAssocID="{54428573-D01E-4C37-8A9C-5DC42706D122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16C7F5-FEF2-4C9A-9D33-BB528A392BDA}" type="presOf" srcId="{13F89818-0C45-48CE-82FD-F457752FFCCF}" destId="{0739B340-9419-4B8B-A029-B033BF97C24D}" srcOrd="0" destOrd="0" presId="urn:microsoft.com/office/officeart/2005/8/layout/vList5"/>
    <dgm:cxn modelId="{1562EE8E-FDB8-485B-AAE7-22F5852B0F00}" type="presOf" srcId="{440F588C-C8C4-4F39-BC8A-DB0033304C78}" destId="{2BBADFA8-FE6B-4D41-A446-6D069C43D6C6}" srcOrd="0" destOrd="0" presId="urn:microsoft.com/office/officeart/2005/8/layout/vList5"/>
    <dgm:cxn modelId="{CE204A7B-5893-428C-B5A7-75794E6BEF13}" srcId="{440F588C-C8C4-4F39-BC8A-DB0033304C78}" destId="{54428573-D01E-4C37-8A9C-5DC42706D122}" srcOrd="0" destOrd="0" parTransId="{6EA528B6-4BB6-4E7A-8921-44DA97FBB878}" sibTransId="{23F86890-D205-452F-8F73-3EFE2799CC19}"/>
    <dgm:cxn modelId="{31A17FA8-A354-4A5F-9EFB-9886C32703E7}" srcId="{54428573-D01E-4C37-8A9C-5DC42706D122}" destId="{CF6EEC13-15AA-4198-B988-694AFEC810F1}" srcOrd="1" destOrd="0" parTransId="{3EAFBC03-7E41-43D8-AD55-B3F8445F30C1}" sibTransId="{611F4C92-02F0-47C6-A1AD-D6F5684FD7B5}"/>
    <dgm:cxn modelId="{EC5C43F8-D3D5-4E61-95B9-E1B41DBA1C2F}" srcId="{54428573-D01E-4C37-8A9C-5DC42706D122}" destId="{13F89818-0C45-48CE-82FD-F457752FFCCF}" srcOrd="0" destOrd="0" parTransId="{B7FD02D1-98CF-449A-B782-39182CE78C4B}" sibTransId="{D33B1D9A-521F-4153-B19B-9EE290FD78BC}"/>
    <dgm:cxn modelId="{51F012BF-2C2C-47B8-A1B9-F5BE6DF976A0}" type="presOf" srcId="{54428573-D01E-4C37-8A9C-5DC42706D122}" destId="{3E6FAAF7-485E-4979-A1BF-D171E8872792}" srcOrd="0" destOrd="0" presId="urn:microsoft.com/office/officeart/2005/8/layout/vList5"/>
    <dgm:cxn modelId="{402E512C-1BB0-46FF-9768-F91E7581645C}" type="presOf" srcId="{CF6EEC13-15AA-4198-B988-694AFEC810F1}" destId="{0739B340-9419-4B8B-A029-B033BF97C24D}" srcOrd="0" destOrd="1" presId="urn:microsoft.com/office/officeart/2005/8/layout/vList5"/>
    <dgm:cxn modelId="{2159CC99-4F4C-41BA-B909-73A4A32BFA93}" type="presParOf" srcId="{2BBADFA8-FE6B-4D41-A446-6D069C43D6C6}" destId="{B5314170-000B-4FD0-B20D-670753C4F892}" srcOrd="0" destOrd="0" presId="urn:microsoft.com/office/officeart/2005/8/layout/vList5"/>
    <dgm:cxn modelId="{B363DD35-1993-4C8A-921A-E8F1A1DDAE12}" type="presParOf" srcId="{B5314170-000B-4FD0-B20D-670753C4F892}" destId="{3E6FAAF7-485E-4979-A1BF-D171E8872792}" srcOrd="0" destOrd="0" presId="urn:microsoft.com/office/officeart/2005/8/layout/vList5"/>
    <dgm:cxn modelId="{5A98D008-4FE7-4A0E-98D2-A801B1DBC271}" type="presParOf" srcId="{B5314170-000B-4FD0-B20D-670753C4F892}" destId="{0739B340-9419-4B8B-A029-B033BF97C24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924545-963C-4529-8E75-C7CB4E22E36E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CD5DE1E-BA13-4BC1-A8C3-966E3080F0B7}">
      <dgm:prSet/>
      <dgm:spPr/>
      <dgm:t>
        <a:bodyPr/>
        <a:lstStyle/>
        <a:p>
          <a:pPr rtl="0"/>
          <a:r>
            <a:rPr lang="ru-RU" dirty="0" smtClean="0"/>
            <a:t>Монозиготные (однояйцевые) близнецы образуются из одной зиготы, разделившейся на стадии дробления на две (или более) части. </a:t>
          </a:r>
          <a:endParaRPr lang="ru-RU" dirty="0"/>
        </a:p>
      </dgm:t>
    </dgm:pt>
    <dgm:pt modelId="{655FF8C5-1E0C-4694-956B-B606E4F70ECB}" type="parTrans" cxnId="{D2140FDB-4F2F-4627-9CA4-2EAC73AA9A2B}">
      <dgm:prSet/>
      <dgm:spPr/>
      <dgm:t>
        <a:bodyPr/>
        <a:lstStyle/>
        <a:p>
          <a:endParaRPr lang="ru-RU"/>
        </a:p>
      </dgm:t>
    </dgm:pt>
    <dgm:pt modelId="{54042FBA-E5BA-41DC-AB8D-5F4EB8A5839F}" type="sibTrans" cxnId="{D2140FDB-4F2F-4627-9CA4-2EAC73AA9A2B}">
      <dgm:prSet/>
      <dgm:spPr/>
      <dgm:t>
        <a:bodyPr/>
        <a:lstStyle/>
        <a:p>
          <a:endParaRPr lang="ru-RU"/>
        </a:p>
      </dgm:t>
    </dgm:pt>
    <dgm:pt modelId="{9F68A0B4-6F34-44AE-8BE4-DF7627E389A8}">
      <dgm:prSet/>
      <dgm:spPr/>
      <dgm:t>
        <a:bodyPr/>
        <a:lstStyle/>
        <a:p>
          <a:pPr rtl="0"/>
          <a:r>
            <a:rPr lang="ru-RU" dirty="0" smtClean="0"/>
            <a:t>они обладают одинаковыми </a:t>
          </a:r>
          <a:r>
            <a:rPr lang="ru-RU" dirty="0" smtClean="0"/>
            <a:t>генотипами </a:t>
          </a:r>
          <a:endParaRPr lang="ru-RU" dirty="0"/>
        </a:p>
      </dgm:t>
    </dgm:pt>
    <dgm:pt modelId="{DADAB551-4F53-4FBF-B79F-87853924376D}" type="parTrans" cxnId="{8E16538B-8EF7-42EF-BB68-75E522BEAC7D}">
      <dgm:prSet/>
      <dgm:spPr/>
      <dgm:t>
        <a:bodyPr/>
        <a:lstStyle/>
        <a:p>
          <a:endParaRPr lang="ru-RU"/>
        </a:p>
      </dgm:t>
    </dgm:pt>
    <dgm:pt modelId="{373CD991-9BB5-4EB9-989F-B58FBED89235}" type="sibTrans" cxnId="{8E16538B-8EF7-42EF-BB68-75E522BEAC7D}">
      <dgm:prSet/>
      <dgm:spPr/>
      <dgm:t>
        <a:bodyPr/>
        <a:lstStyle/>
        <a:p>
          <a:endParaRPr lang="ru-RU"/>
        </a:p>
      </dgm:t>
    </dgm:pt>
    <dgm:pt modelId="{8482FB21-3E73-4936-A692-8F8FCC07EB9A}">
      <dgm:prSet/>
      <dgm:spPr/>
      <dgm:t>
        <a:bodyPr/>
        <a:lstStyle/>
        <a:p>
          <a:pPr rtl="0"/>
          <a:r>
            <a:rPr lang="ru-RU" dirty="0" smtClean="0"/>
            <a:t>среди монозиготных близнецов часто отмечается большое сходство характеров, привычек, и даже биографий.</a:t>
          </a:r>
          <a:endParaRPr lang="ru-RU" dirty="0"/>
        </a:p>
      </dgm:t>
    </dgm:pt>
    <dgm:pt modelId="{10CD80C1-FC20-4C02-857E-10E8A84B5951}" type="parTrans" cxnId="{2876556C-6DDD-4405-A16C-4BA183B51305}">
      <dgm:prSet/>
      <dgm:spPr/>
      <dgm:t>
        <a:bodyPr/>
        <a:lstStyle/>
        <a:p>
          <a:endParaRPr lang="ru-RU"/>
        </a:p>
      </dgm:t>
    </dgm:pt>
    <dgm:pt modelId="{59622435-73F7-4814-8A09-259426B3FCD0}" type="sibTrans" cxnId="{2876556C-6DDD-4405-A16C-4BA183B51305}">
      <dgm:prSet/>
      <dgm:spPr/>
      <dgm:t>
        <a:bodyPr/>
        <a:lstStyle/>
        <a:p>
          <a:endParaRPr lang="ru-RU"/>
        </a:p>
      </dgm:t>
    </dgm:pt>
    <dgm:pt modelId="{7BBE4DC8-A111-46B7-A819-221FB08FDE07}">
      <dgm:prSet/>
      <dgm:spPr/>
      <dgm:t>
        <a:bodyPr/>
        <a:lstStyle/>
        <a:p>
          <a:pPr rtl="0"/>
          <a:r>
            <a:rPr lang="ru-RU" dirty="0" smtClean="0"/>
            <a:t>монозиготные близнецы всегда одного пола</a:t>
          </a:r>
          <a:endParaRPr lang="ru-RU" dirty="0"/>
        </a:p>
      </dgm:t>
    </dgm:pt>
    <dgm:pt modelId="{90110BC2-C3C6-444B-879D-A5D36EDC4A66}" type="parTrans" cxnId="{E12DB145-F133-4FCE-88F7-121AD34F0853}">
      <dgm:prSet/>
      <dgm:spPr/>
      <dgm:t>
        <a:bodyPr/>
        <a:lstStyle/>
        <a:p>
          <a:endParaRPr lang="ru-RU"/>
        </a:p>
      </dgm:t>
    </dgm:pt>
    <dgm:pt modelId="{2DB162BE-455F-4220-9431-89124BAD7BE7}" type="sibTrans" cxnId="{E12DB145-F133-4FCE-88F7-121AD34F0853}">
      <dgm:prSet/>
      <dgm:spPr/>
      <dgm:t>
        <a:bodyPr/>
        <a:lstStyle/>
        <a:p>
          <a:endParaRPr lang="ru-RU"/>
        </a:p>
      </dgm:t>
    </dgm:pt>
    <dgm:pt modelId="{BAC7FED9-4D6B-44F5-A45E-B1180D773ABE}">
      <dgm:prSet/>
      <dgm:spPr/>
      <dgm:t>
        <a:bodyPr/>
        <a:lstStyle/>
        <a:p>
          <a:pPr rtl="0"/>
          <a:r>
            <a:rPr lang="ru-RU" smtClean="0"/>
            <a:t>обладают </a:t>
          </a:r>
          <a:r>
            <a:rPr lang="ru-RU" dirty="0" smtClean="0"/>
            <a:t>очень большим </a:t>
          </a:r>
          <a:r>
            <a:rPr lang="ru-RU" smtClean="0"/>
            <a:t>портретным </a:t>
          </a:r>
          <a:r>
            <a:rPr lang="ru-RU" smtClean="0"/>
            <a:t>сходством </a:t>
          </a:r>
          <a:endParaRPr lang="ru-RU" dirty="0"/>
        </a:p>
      </dgm:t>
    </dgm:pt>
    <dgm:pt modelId="{25183015-1795-4F6C-8C52-8A018B8CD6AB}" type="parTrans" cxnId="{5DB8FC81-9D6F-424F-A488-F0715F129459}">
      <dgm:prSet/>
      <dgm:spPr/>
      <dgm:t>
        <a:bodyPr/>
        <a:lstStyle/>
        <a:p>
          <a:endParaRPr lang="ru-RU"/>
        </a:p>
      </dgm:t>
    </dgm:pt>
    <dgm:pt modelId="{1F2A0D7D-6AD6-4C93-9F41-36206D29E15E}" type="sibTrans" cxnId="{5DB8FC81-9D6F-424F-A488-F0715F129459}">
      <dgm:prSet/>
      <dgm:spPr/>
      <dgm:t>
        <a:bodyPr/>
        <a:lstStyle/>
        <a:p>
          <a:endParaRPr lang="ru-RU"/>
        </a:p>
      </dgm:t>
    </dgm:pt>
    <dgm:pt modelId="{BD956544-397D-4A16-B6C7-73DD3BFBF0D9}" type="pres">
      <dgm:prSet presAssocID="{23924545-963C-4529-8E75-C7CB4E22E36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E36E8E-6F26-4EE9-9613-A0244243F312}" type="pres">
      <dgm:prSet presAssocID="{7CD5DE1E-BA13-4BC1-A8C3-966E3080F0B7}" presName="linNode" presStyleCnt="0"/>
      <dgm:spPr/>
    </dgm:pt>
    <dgm:pt modelId="{9358A092-34E3-490B-9E60-2D71E0ABA168}" type="pres">
      <dgm:prSet presAssocID="{7CD5DE1E-BA13-4BC1-A8C3-966E3080F0B7}" presName="parentText" presStyleLbl="node1" presStyleIdx="0" presStyleCnt="5" custScaleX="204918" custScaleY="678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89857-29C3-4159-A812-D20963F6B357}" type="pres">
      <dgm:prSet presAssocID="{54042FBA-E5BA-41DC-AB8D-5F4EB8A5839F}" presName="sp" presStyleCnt="0"/>
      <dgm:spPr/>
    </dgm:pt>
    <dgm:pt modelId="{69301F8C-76C6-4F15-9B92-3FEFEC417D4E}" type="pres">
      <dgm:prSet presAssocID="{9F68A0B4-6F34-44AE-8BE4-DF7627E389A8}" presName="linNode" presStyleCnt="0"/>
      <dgm:spPr/>
    </dgm:pt>
    <dgm:pt modelId="{F8717CEC-19A6-41EE-8722-FDE2F6693AC1}" type="pres">
      <dgm:prSet presAssocID="{9F68A0B4-6F34-44AE-8BE4-DF7627E389A8}" presName="parentText" presStyleLbl="node1" presStyleIdx="1" presStyleCnt="5" custScaleX="191256" custScaleY="563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FF2971-206B-49F1-AC84-C48564B5D2CE}" type="pres">
      <dgm:prSet presAssocID="{373CD991-9BB5-4EB9-989F-B58FBED89235}" presName="sp" presStyleCnt="0"/>
      <dgm:spPr/>
    </dgm:pt>
    <dgm:pt modelId="{A97A8F5A-21C4-4C36-A858-6914EF40894C}" type="pres">
      <dgm:prSet presAssocID="{7BBE4DC8-A111-46B7-A819-221FB08FDE07}" presName="linNode" presStyleCnt="0"/>
      <dgm:spPr/>
    </dgm:pt>
    <dgm:pt modelId="{2850AD95-88E7-4A5E-BD25-9AC99D2789E0}" type="pres">
      <dgm:prSet presAssocID="{7BBE4DC8-A111-46B7-A819-221FB08FDE07}" presName="parentText" presStyleLbl="node1" presStyleIdx="2" presStyleCnt="5" custScaleX="177413" custScaleY="520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E91E9-B576-4F3E-AF5F-7686EE831467}" type="pres">
      <dgm:prSet presAssocID="{2DB162BE-455F-4220-9431-89124BAD7BE7}" presName="sp" presStyleCnt="0"/>
      <dgm:spPr/>
    </dgm:pt>
    <dgm:pt modelId="{615B45A1-B4C9-4C89-9DD3-40B2615C7880}" type="pres">
      <dgm:prSet presAssocID="{BAC7FED9-4D6B-44F5-A45E-B1180D773ABE}" presName="linNode" presStyleCnt="0"/>
      <dgm:spPr/>
    </dgm:pt>
    <dgm:pt modelId="{FF89311C-7CC0-4755-9573-F548F2A9CDFE}" type="pres">
      <dgm:prSet presAssocID="{BAC7FED9-4D6B-44F5-A45E-B1180D773ABE}" presName="parentText" presStyleLbl="node1" presStyleIdx="3" presStyleCnt="5" custScaleX="163752" custScaleY="62811" custLinFactNeighborX="2277" custLinFactNeighborY="-5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7DA77-05BB-4DF8-AAE6-55724261CD21}" type="pres">
      <dgm:prSet presAssocID="{1F2A0D7D-6AD6-4C93-9F41-36206D29E15E}" presName="sp" presStyleCnt="0"/>
      <dgm:spPr/>
    </dgm:pt>
    <dgm:pt modelId="{7C9254F9-8973-4897-BB70-0AD9AA3F9201}" type="pres">
      <dgm:prSet presAssocID="{8482FB21-3E73-4936-A692-8F8FCC07EB9A}" presName="linNode" presStyleCnt="0"/>
      <dgm:spPr/>
    </dgm:pt>
    <dgm:pt modelId="{C561441D-F876-402D-B200-7AFA70A26965}" type="pres">
      <dgm:prSet presAssocID="{8482FB21-3E73-4936-A692-8F8FCC07EB9A}" presName="parentText" presStyleLbl="node1" presStyleIdx="4" presStyleCnt="5" custScaleX="1459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16538B-8EF7-42EF-BB68-75E522BEAC7D}" srcId="{23924545-963C-4529-8E75-C7CB4E22E36E}" destId="{9F68A0B4-6F34-44AE-8BE4-DF7627E389A8}" srcOrd="1" destOrd="0" parTransId="{DADAB551-4F53-4FBF-B79F-87853924376D}" sibTransId="{373CD991-9BB5-4EB9-989F-B58FBED89235}"/>
    <dgm:cxn modelId="{2876556C-6DDD-4405-A16C-4BA183B51305}" srcId="{23924545-963C-4529-8E75-C7CB4E22E36E}" destId="{8482FB21-3E73-4936-A692-8F8FCC07EB9A}" srcOrd="4" destOrd="0" parTransId="{10CD80C1-FC20-4C02-857E-10E8A84B5951}" sibTransId="{59622435-73F7-4814-8A09-259426B3FCD0}"/>
    <dgm:cxn modelId="{5DB8FC81-9D6F-424F-A488-F0715F129459}" srcId="{23924545-963C-4529-8E75-C7CB4E22E36E}" destId="{BAC7FED9-4D6B-44F5-A45E-B1180D773ABE}" srcOrd="3" destOrd="0" parTransId="{25183015-1795-4F6C-8C52-8A018B8CD6AB}" sibTransId="{1F2A0D7D-6AD6-4C93-9F41-36206D29E15E}"/>
    <dgm:cxn modelId="{D2140FDB-4F2F-4627-9CA4-2EAC73AA9A2B}" srcId="{23924545-963C-4529-8E75-C7CB4E22E36E}" destId="{7CD5DE1E-BA13-4BC1-A8C3-966E3080F0B7}" srcOrd="0" destOrd="0" parTransId="{655FF8C5-1E0C-4694-956B-B606E4F70ECB}" sibTransId="{54042FBA-E5BA-41DC-AB8D-5F4EB8A5839F}"/>
    <dgm:cxn modelId="{69BBB5CE-4639-4210-96C1-32D5D523752F}" type="presOf" srcId="{7CD5DE1E-BA13-4BC1-A8C3-966E3080F0B7}" destId="{9358A092-34E3-490B-9E60-2D71E0ABA168}" srcOrd="0" destOrd="0" presId="urn:microsoft.com/office/officeart/2005/8/layout/vList5"/>
    <dgm:cxn modelId="{6F4EA006-47D4-4DB5-A0D6-2E0D5E667EC0}" type="presOf" srcId="{7BBE4DC8-A111-46B7-A819-221FB08FDE07}" destId="{2850AD95-88E7-4A5E-BD25-9AC99D2789E0}" srcOrd="0" destOrd="0" presId="urn:microsoft.com/office/officeart/2005/8/layout/vList5"/>
    <dgm:cxn modelId="{E12DB145-F133-4FCE-88F7-121AD34F0853}" srcId="{23924545-963C-4529-8E75-C7CB4E22E36E}" destId="{7BBE4DC8-A111-46B7-A819-221FB08FDE07}" srcOrd="2" destOrd="0" parTransId="{90110BC2-C3C6-444B-879D-A5D36EDC4A66}" sibTransId="{2DB162BE-455F-4220-9431-89124BAD7BE7}"/>
    <dgm:cxn modelId="{7D9669A8-2130-4FD8-89DC-C2B38215CDEB}" type="presOf" srcId="{BAC7FED9-4D6B-44F5-A45E-B1180D773ABE}" destId="{FF89311C-7CC0-4755-9573-F548F2A9CDFE}" srcOrd="0" destOrd="0" presId="urn:microsoft.com/office/officeart/2005/8/layout/vList5"/>
    <dgm:cxn modelId="{BB076CD4-1541-4B21-A39D-51D1FE62157D}" type="presOf" srcId="{23924545-963C-4529-8E75-C7CB4E22E36E}" destId="{BD956544-397D-4A16-B6C7-73DD3BFBF0D9}" srcOrd="0" destOrd="0" presId="urn:microsoft.com/office/officeart/2005/8/layout/vList5"/>
    <dgm:cxn modelId="{43369B3F-8061-474E-94B9-FC2DC86300B6}" type="presOf" srcId="{8482FB21-3E73-4936-A692-8F8FCC07EB9A}" destId="{C561441D-F876-402D-B200-7AFA70A26965}" srcOrd="0" destOrd="0" presId="urn:microsoft.com/office/officeart/2005/8/layout/vList5"/>
    <dgm:cxn modelId="{95EAF1D7-878B-415A-B7A9-129849BC1425}" type="presOf" srcId="{9F68A0B4-6F34-44AE-8BE4-DF7627E389A8}" destId="{F8717CEC-19A6-41EE-8722-FDE2F6693AC1}" srcOrd="0" destOrd="0" presId="urn:microsoft.com/office/officeart/2005/8/layout/vList5"/>
    <dgm:cxn modelId="{50AD0DD9-732D-4C0D-A04D-3A17B44F7714}" type="presParOf" srcId="{BD956544-397D-4A16-B6C7-73DD3BFBF0D9}" destId="{35E36E8E-6F26-4EE9-9613-A0244243F312}" srcOrd="0" destOrd="0" presId="urn:microsoft.com/office/officeart/2005/8/layout/vList5"/>
    <dgm:cxn modelId="{BBE3226A-8870-45DE-9AD0-68F910A6D5F6}" type="presParOf" srcId="{35E36E8E-6F26-4EE9-9613-A0244243F312}" destId="{9358A092-34E3-490B-9E60-2D71E0ABA168}" srcOrd="0" destOrd="0" presId="urn:microsoft.com/office/officeart/2005/8/layout/vList5"/>
    <dgm:cxn modelId="{EC13949D-6351-49DB-B94D-857C0EEE918B}" type="presParOf" srcId="{BD956544-397D-4A16-B6C7-73DD3BFBF0D9}" destId="{EAA89857-29C3-4159-A812-D20963F6B357}" srcOrd="1" destOrd="0" presId="urn:microsoft.com/office/officeart/2005/8/layout/vList5"/>
    <dgm:cxn modelId="{16021911-726D-488E-8332-E78B0F1C3D52}" type="presParOf" srcId="{BD956544-397D-4A16-B6C7-73DD3BFBF0D9}" destId="{69301F8C-76C6-4F15-9B92-3FEFEC417D4E}" srcOrd="2" destOrd="0" presId="urn:microsoft.com/office/officeart/2005/8/layout/vList5"/>
    <dgm:cxn modelId="{FB044F7C-4308-4CEB-80DE-EAFB092476C7}" type="presParOf" srcId="{69301F8C-76C6-4F15-9B92-3FEFEC417D4E}" destId="{F8717CEC-19A6-41EE-8722-FDE2F6693AC1}" srcOrd="0" destOrd="0" presId="urn:microsoft.com/office/officeart/2005/8/layout/vList5"/>
    <dgm:cxn modelId="{F2C0D67F-0E8D-4AF3-BD8B-1EE34A8D2220}" type="presParOf" srcId="{BD956544-397D-4A16-B6C7-73DD3BFBF0D9}" destId="{65FF2971-206B-49F1-AC84-C48564B5D2CE}" srcOrd="3" destOrd="0" presId="urn:microsoft.com/office/officeart/2005/8/layout/vList5"/>
    <dgm:cxn modelId="{3271F550-7C86-496F-9DE0-8962EB5458F1}" type="presParOf" srcId="{BD956544-397D-4A16-B6C7-73DD3BFBF0D9}" destId="{A97A8F5A-21C4-4C36-A858-6914EF40894C}" srcOrd="4" destOrd="0" presId="urn:microsoft.com/office/officeart/2005/8/layout/vList5"/>
    <dgm:cxn modelId="{5CB8CEE1-50B4-4B4D-AA20-00AC75596951}" type="presParOf" srcId="{A97A8F5A-21C4-4C36-A858-6914EF40894C}" destId="{2850AD95-88E7-4A5E-BD25-9AC99D2789E0}" srcOrd="0" destOrd="0" presId="urn:microsoft.com/office/officeart/2005/8/layout/vList5"/>
    <dgm:cxn modelId="{A3CE5EFD-7DCE-4636-ABAA-C8CD797AD427}" type="presParOf" srcId="{BD956544-397D-4A16-B6C7-73DD3BFBF0D9}" destId="{6DAE91E9-B576-4F3E-AF5F-7686EE831467}" srcOrd="5" destOrd="0" presId="urn:microsoft.com/office/officeart/2005/8/layout/vList5"/>
    <dgm:cxn modelId="{5B14C8B9-D1B4-440E-84FB-6876888CB01C}" type="presParOf" srcId="{BD956544-397D-4A16-B6C7-73DD3BFBF0D9}" destId="{615B45A1-B4C9-4C89-9DD3-40B2615C7880}" srcOrd="6" destOrd="0" presId="urn:microsoft.com/office/officeart/2005/8/layout/vList5"/>
    <dgm:cxn modelId="{BE37168A-9328-48F1-AC47-2031A632FD18}" type="presParOf" srcId="{615B45A1-B4C9-4C89-9DD3-40B2615C7880}" destId="{FF89311C-7CC0-4755-9573-F548F2A9CDFE}" srcOrd="0" destOrd="0" presId="urn:microsoft.com/office/officeart/2005/8/layout/vList5"/>
    <dgm:cxn modelId="{D6E9E028-AE38-4CB0-B7D4-0A35E1682C77}" type="presParOf" srcId="{BD956544-397D-4A16-B6C7-73DD3BFBF0D9}" destId="{9D67DA77-05BB-4DF8-AAE6-55724261CD21}" srcOrd="7" destOrd="0" presId="urn:microsoft.com/office/officeart/2005/8/layout/vList5"/>
    <dgm:cxn modelId="{53CA87CC-31CD-48DE-A0AF-7C7E27ECB328}" type="presParOf" srcId="{BD956544-397D-4A16-B6C7-73DD3BFBF0D9}" destId="{7C9254F9-8973-4897-BB70-0AD9AA3F9201}" srcOrd="8" destOrd="0" presId="urn:microsoft.com/office/officeart/2005/8/layout/vList5"/>
    <dgm:cxn modelId="{BD2F0735-5C8C-4E84-A508-73F548052710}" type="presParOf" srcId="{7C9254F9-8973-4897-BB70-0AD9AA3F9201}" destId="{C561441D-F876-402D-B200-7AFA70A2696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3A016D-DDAC-4E76-812E-7189310BB410}" type="doc">
      <dgm:prSet loTypeId="urn:microsoft.com/office/officeart/2005/8/layout/venn1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E5A1A4F-B0A7-45FC-B026-B0DAAD3D2814}">
      <dgm:prSet custT="1"/>
      <dgm:spPr/>
      <dgm:t>
        <a:bodyPr/>
        <a:lstStyle/>
        <a:p>
          <a:pPr rtl="0"/>
          <a:endParaRPr lang="ru-RU" sz="1200" dirty="0" smtClean="0"/>
        </a:p>
        <a:p>
          <a:pPr rtl="0"/>
          <a:r>
            <a:rPr lang="ru-RU" sz="1400" dirty="0" smtClean="0"/>
            <a:t>Дизиготные близнецы развиваются в том случае, если одновременно две яйцеклетки оплодотворены двумя сперматозоидами, их и называют двойняшками. </a:t>
          </a:r>
          <a:endParaRPr lang="ru-RU" sz="1400" dirty="0"/>
        </a:p>
      </dgm:t>
    </dgm:pt>
    <dgm:pt modelId="{C7AF4D5A-A794-47BD-8E9F-14D0317EA65E}" type="parTrans" cxnId="{DDF33440-C2C8-4ED8-87FB-514F84AEC105}">
      <dgm:prSet/>
      <dgm:spPr/>
      <dgm:t>
        <a:bodyPr/>
        <a:lstStyle/>
        <a:p>
          <a:endParaRPr lang="ru-RU"/>
        </a:p>
      </dgm:t>
    </dgm:pt>
    <dgm:pt modelId="{C30A818F-ECA7-400A-9B2A-8B648563ABCC}" type="sibTrans" cxnId="{DDF33440-C2C8-4ED8-87FB-514F84AEC105}">
      <dgm:prSet/>
      <dgm:spPr/>
      <dgm:t>
        <a:bodyPr/>
        <a:lstStyle/>
        <a:p>
          <a:endParaRPr lang="ru-RU"/>
        </a:p>
      </dgm:t>
    </dgm:pt>
    <dgm:pt modelId="{0BC20781-5799-488E-B624-DA1F8630B8CE}">
      <dgm:prSet custT="1"/>
      <dgm:spPr/>
      <dgm:t>
        <a:bodyPr/>
        <a:lstStyle/>
        <a:p>
          <a:pPr rtl="0"/>
          <a:r>
            <a:rPr lang="ru-RU" sz="1600" dirty="0" smtClean="0"/>
            <a:t>дизиготные близнецы имеют различные генотипы. Они сходны между собой не более, чем братья и сестры</a:t>
          </a:r>
          <a:endParaRPr lang="ru-RU" sz="1600" dirty="0"/>
        </a:p>
      </dgm:t>
    </dgm:pt>
    <dgm:pt modelId="{BE6307B6-CBA8-4A25-A107-11248DD2E032}" type="parTrans" cxnId="{3B3D7581-CAF6-41B7-A762-D47D7173E992}">
      <dgm:prSet/>
      <dgm:spPr/>
      <dgm:t>
        <a:bodyPr/>
        <a:lstStyle/>
        <a:p>
          <a:endParaRPr lang="ru-RU"/>
        </a:p>
      </dgm:t>
    </dgm:pt>
    <dgm:pt modelId="{132C3881-E370-491F-A063-336951205D67}" type="sibTrans" cxnId="{3B3D7581-CAF6-41B7-A762-D47D7173E992}">
      <dgm:prSet/>
      <dgm:spPr/>
      <dgm:t>
        <a:bodyPr/>
        <a:lstStyle/>
        <a:p>
          <a:endParaRPr lang="ru-RU"/>
        </a:p>
      </dgm:t>
    </dgm:pt>
    <dgm:pt modelId="{2DDD1A5B-14E9-4973-A03F-B94F0B6E0908}">
      <dgm:prSet custT="1"/>
      <dgm:spPr/>
      <dgm:t>
        <a:bodyPr/>
        <a:lstStyle/>
        <a:p>
          <a:pPr rtl="0"/>
          <a:r>
            <a:rPr lang="ru-RU" sz="1600" dirty="0" smtClean="0"/>
            <a:t>имеют около 50 % идентичных генов </a:t>
          </a:r>
          <a:endParaRPr lang="ru-RU" sz="1600" dirty="0"/>
        </a:p>
      </dgm:t>
    </dgm:pt>
    <dgm:pt modelId="{ABAB3E83-F5EF-476D-9870-B71C400D22F5}" type="parTrans" cxnId="{4F0115B6-01D8-4D8D-A90D-2BFDB27A901C}">
      <dgm:prSet/>
      <dgm:spPr/>
      <dgm:t>
        <a:bodyPr/>
        <a:lstStyle/>
        <a:p>
          <a:endParaRPr lang="ru-RU"/>
        </a:p>
      </dgm:t>
    </dgm:pt>
    <dgm:pt modelId="{F46BAD82-E126-411D-9866-F26BF5D38AAE}" type="sibTrans" cxnId="{4F0115B6-01D8-4D8D-A90D-2BFDB27A901C}">
      <dgm:prSet/>
      <dgm:spPr/>
      <dgm:t>
        <a:bodyPr/>
        <a:lstStyle/>
        <a:p>
          <a:endParaRPr lang="ru-RU"/>
        </a:p>
      </dgm:t>
    </dgm:pt>
    <dgm:pt modelId="{FC0D0824-4956-43CA-9A61-2BAF244665F1}">
      <dgm:prSet custT="1"/>
      <dgm:spPr/>
      <dgm:t>
        <a:bodyPr/>
        <a:lstStyle/>
        <a:p>
          <a:pPr rtl="0"/>
          <a:r>
            <a:rPr lang="ru-RU" sz="1400" dirty="0" smtClean="0"/>
            <a:t>Общая частота рождения близнецов составляет примерно 1 %</a:t>
          </a:r>
          <a:endParaRPr lang="ru-RU" sz="1400" dirty="0"/>
        </a:p>
      </dgm:t>
    </dgm:pt>
    <dgm:pt modelId="{48E344C3-066B-4666-A63B-A5115EEC0C8C}" type="parTrans" cxnId="{CFF87E04-3FA6-42C2-A4A7-77F304831DEB}">
      <dgm:prSet/>
      <dgm:spPr/>
      <dgm:t>
        <a:bodyPr/>
        <a:lstStyle/>
        <a:p>
          <a:endParaRPr lang="ru-RU"/>
        </a:p>
      </dgm:t>
    </dgm:pt>
    <dgm:pt modelId="{D3A34356-9647-468F-8D4D-4D65E06BF441}" type="sibTrans" cxnId="{CFF87E04-3FA6-42C2-A4A7-77F304831DEB}">
      <dgm:prSet/>
      <dgm:spPr/>
      <dgm:t>
        <a:bodyPr/>
        <a:lstStyle/>
        <a:p>
          <a:endParaRPr lang="ru-RU"/>
        </a:p>
      </dgm:t>
    </dgm:pt>
    <dgm:pt modelId="{6820DE14-E1AE-4F2C-B466-765EADBF5B61}" type="pres">
      <dgm:prSet presAssocID="{8E3A016D-DDAC-4E76-812E-7189310BB41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6BA1AC-27BF-4681-85DB-B175834A447D}" type="pres">
      <dgm:prSet presAssocID="{AE5A1A4F-B0A7-45FC-B026-B0DAAD3D2814}" presName="circ1" presStyleLbl="vennNode1" presStyleIdx="0" presStyleCnt="4"/>
      <dgm:spPr/>
      <dgm:t>
        <a:bodyPr/>
        <a:lstStyle/>
        <a:p>
          <a:endParaRPr lang="ru-RU"/>
        </a:p>
      </dgm:t>
    </dgm:pt>
    <dgm:pt modelId="{58F2C294-C206-48E8-9711-2833E3AB7E2F}" type="pres">
      <dgm:prSet presAssocID="{AE5A1A4F-B0A7-45FC-B026-B0DAAD3D281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0A0A5-80D3-4E3A-B51A-B5896F90431F}" type="pres">
      <dgm:prSet presAssocID="{0BC20781-5799-488E-B624-DA1F8630B8CE}" presName="circ2" presStyleLbl="vennNode1" presStyleIdx="1" presStyleCnt="4"/>
      <dgm:spPr/>
      <dgm:t>
        <a:bodyPr/>
        <a:lstStyle/>
        <a:p>
          <a:endParaRPr lang="ru-RU"/>
        </a:p>
      </dgm:t>
    </dgm:pt>
    <dgm:pt modelId="{933954BD-7362-4338-9645-5830EF34B62E}" type="pres">
      <dgm:prSet presAssocID="{0BC20781-5799-488E-B624-DA1F8630B8C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E7B9EA-A116-4930-A4EA-B054AFA240D1}" type="pres">
      <dgm:prSet presAssocID="{2DDD1A5B-14E9-4973-A03F-B94F0B6E0908}" presName="circ3" presStyleLbl="vennNode1" presStyleIdx="2" presStyleCnt="4"/>
      <dgm:spPr/>
      <dgm:t>
        <a:bodyPr/>
        <a:lstStyle/>
        <a:p>
          <a:endParaRPr lang="ru-RU"/>
        </a:p>
      </dgm:t>
    </dgm:pt>
    <dgm:pt modelId="{A7B995E0-7078-4326-A256-CD6BAF5DDC26}" type="pres">
      <dgm:prSet presAssocID="{2DDD1A5B-14E9-4973-A03F-B94F0B6E090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EB6E17-A5E6-4B37-B536-64EFAF2C93B2}" type="pres">
      <dgm:prSet presAssocID="{FC0D0824-4956-43CA-9A61-2BAF244665F1}" presName="circ4" presStyleLbl="vennNode1" presStyleIdx="3" presStyleCnt="4"/>
      <dgm:spPr/>
      <dgm:t>
        <a:bodyPr/>
        <a:lstStyle/>
        <a:p>
          <a:endParaRPr lang="ru-RU"/>
        </a:p>
      </dgm:t>
    </dgm:pt>
    <dgm:pt modelId="{84731CD1-3104-48CB-A854-36A668CEBD5C}" type="pres">
      <dgm:prSet presAssocID="{FC0D0824-4956-43CA-9A61-2BAF244665F1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1D283B-0461-4B4C-A9DD-81F2868EC8D6}" type="presOf" srcId="{0BC20781-5799-488E-B624-DA1F8630B8CE}" destId="{933954BD-7362-4338-9645-5830EF34B62E}" srcOrd="1" destOrd="0" presId="urn:microsoft.com/office/officeart/2005/8/layout/venn1"/>
    <dgm:cxn modelId="{7AE0B23A-F9BB-4397-8178-BE67AD4E8C8C}" type="presOf" srcId="{FC0D0824-4956-43CA-9A61-2BAF244665F1}" destId="{84731CD1-3104-48CB-A854-36A668CEBD5C}" srcOrd="1" destOrd="0" presId="urn:microsoft.com/office/officeart/2005/8/layout/venn1"/>
    <dgm:cxn modelId="{0A8B3C54-DCCB-49C0-AEE5-349A3FAF760D}" type="presOf" srcId="{0BC20781-5799-488E-B624-DA1F8630B8CE}" destId="{F1D0A0A5-80D3-4E3A-B51A-B5896F90431F}" srcOrd="0" destOrd="0" presId="urn:microsoft.com/office/officeart/2005/8/layout/venn1"/>
    <dgm:cxn modelId="{3B3D7581-CAF6-41B7-A762-D47D7173E992}" srcId="{8E3A016D-DDAC-4E76-812E-7189310BB410}" destId="{0BC20781-5799-488E-B624-DA1F8630B8CE}" srcOrd="1" destOrd="0" parTransId="{BE6307B6-CBA8-4A25-A107-11248DD2E032}" sibTransId="{132C3881-E370-491F-A063-336951205D67}"/>
    <dgm:cxn modelId="{65FF85C9-9C85-4415-8E9C-A93B4D4061FA}" type="presOf" srcId="{FC0D0824-4956-43CA-9A61-2BAF244665F1}" destId="{EAEB6E17-A5E6-4B37-B536-64EFAF2C93B2}" srcOrd="0" destOrd="0" presId="urn:microsoft.com/office/officeart/2005/8/layout/venn1"/>
    <dgm:cxn modelId="{F3D2E320-9EAA-421F-A9F1-380B5B282BDB}" type="presOf" srcId="{AE5A1A4F-B0A7-45FC-B026-B0DAAD3D2814}" destId="{BB6BA1AC-27BF-4681-85DB-B175834A447D}" srcOrd="0" destOrd="0" presId="urn:microsoft.com/office/officeart/2005/8/layout/venn1"/>
    <dgm:cxn modelId="{DDF33440-C2C8-4ED8-87FB-514F84AEC105}" srcId="{8E3A016D-DDAC-4E76-812E-7189310BB410}" destId="{AE5A1A4F-B0A7-45FC-B026-B0DAAD3D2814}" srcOrd="0" destOrd="0" parTransId="{C7AF4D5A-A794-47BD-8E9F-14D0317EA65E}" sibTransId="{C30A818F-ECA7-400A-9B2A-8B648563ABCC}"/>
    <dgm:cxn modelId="{A09C8328-5BAD-454C-82ED-1596F64F073B}" type="presOf" srcId="{2DDD1A5B-14E9-4973-A03F-B94F0B6E0908}" destId="{35E7B9EA-A116-4930-A4EA-B054AFA240D1}" srcOrd="0" destOrd="0" presId="urn:microsoft.com/office/officeart/2005/8/layout/venn1"/>
    <dgm:cxn modelId="{4F0115B6-01D8-4D8D-A90D-2BFDB27A901C}" srcId="{8E3A016D-DDAC-4E76-812E-7189310BB410}" destId="{2DDD1A5B-14E9-4973-A03F-B94F0B6E0908}" srcOrd="2" destOrd="0" parTransId="{ABAB3E83-F5EF-476D-9870-B71C400D22F5}" sibTransId="{F46BAD82-E126-411D-9866-F26BF5D38AAE}"/>
    <dgm:cxn modelId="{F640920C-4702-47A6-B173-C02458649996}" type="presOf" srcId="{8E3A016D-DDAC-4E76-812E-7189310BB410}" destId="{6820DE14-E1AE-4F2C-B466-765EADBF5B61}" srcOrd="0" destOrd="0" presId="urn:microsoft.com/office/officeart/2005/8/layout/venn1"/>
    <dgm:cxn modelId="{CFF87E04-3FA6-42C2-A4A7-77F304831DEB}" srcId="{8E3A016D-DDAC-4E76-812E-7189310BB410}" destId="{FC0D0824-4956-43CA-9A61-2BAF244665F1}" srcOrd="3" destOrd="0" parTransId="{48E344C3-066B-4666-A63B-A5115EEC0C8C}" sibTransId="{D3A34356-9647-468F-8D4D-4D65E06BF441}"/>
    <dgm:cxn modelId="{A33624A7-4966-410F-AE83-09E82C526F60}" type="presOf" srcId="{AE5A1A4F-B0A7-45FC-B026-B0DAAD3D2814}" destId="{58F2C294-C206-48E8-9711-2833E3AB7E2F}" srcOrd="1" destOrd="0" presId="urn:microsoft.com/office/officeart/2005/8/layout/venn1"/>
    <dgm:cxn modelId="{1A258F2B-8C0D-4725-867D-7480F5AE67FC}" type="presOf" srcId="{2DDD1A5B-14E9-4973-A03F-B94F0B6E0908}" destId="{A7B995E0-7078-4326-A256-CD6BAF5DDC26}" srcOrd="1" destOrd="0" presId="urn:microsoft.com/office/officeart/2005/8/layout/venn1"/>
    <dgm:cxn modelId="{58AF7A65-A4FA-47D3-AEEA-67CED3B81070}" type="presParOf" srcId="{6820DE14-E1AE-4F2C-B466-765EADBF5B61}" destId="{BB6BA1AC-27BF-4681-85DB-B175834A447D}" srcOrd="0" destOrd="0" presId="urn:microsoft.com/office/officeart/2005/8/layout/venn1"/>
    <dgm:cxn modelId="{77E3429A-E04A-44FA-ACAE-6F0AD1CB96F8}" type="presParOf" srcId="{6820DE14-E1AE-4F2C-B466-765EADBF5B61}" destId="{58F2C294-C206-48E8-9711-2833E3AB7E2F}" srcOrd="1" destOrd="0" presId="urn:microsoft.com/office/officeart/2005/8/layout/venn1"/>
    <dgm:cxn modelId="{53B4627E-2A6D-47B2-9B70-9AA212D89287}" type="presParOf" srcId="{6820DE14-E1AE-4F2C-B466-765EADBF5B61}" destId="{F1D0A0A5-80D3-4E3A-B51A-B5896F90431F}" srcOrd="2" destOrd="0" presId="urn:microsoft.com/office/officeart/2005/8/layout/venn1"/>
    <dgm:cxn modelId="{2B905A5F-0DFE-47E8-B5C6-54B654576179}" type="presParOf" srcId="{6820DE14-E1AE-4F2C-B466-765EADBF5B61}" destId="{933954BD-7362-4338-9645-5830EF34B62E}" srcOrd="3" destOrd="0" presId="urn:microsoft.com/office/officeart/2005/8/layout/venn1"/>
    <dgm:cxn modelId="{000A637B-882F-40ED-ACDB-5796D69C5FC8}" type="presParOf" srcId="{6820DE14-E1AE-4F2C-B466-765EADBF5B61}" destId="{35E7B9EA-A116-4930-A4EA-B054AFA240D1}" srcOrd="4" destOrd="0" presId="urn:microsoft.com/office/officeart/2005/8/layout/venn1"/>
    <dgm:cxn modelId="{172C6FBF-D6E3-4487-B1E3-F845D726699A}" type="presParOf" srcId="{6820DE14-E1AE-4F2C-B466-765EADBF5B61}" destId="{A7B995E0-7078-4326-A256-CD6BAF5DDC26}" srcOrd="5" destOrd="0" presId="urn:microsoft.com/office/officeart/2005/8/layout/venn1"/>
    <dgm:cxn modelId="{90803C27-35BE-40FF-968F-D52AD2FBFED2}" type="presParOf" srcId="{6820DE14-E1AE-4F2C-B466-765EADBF5B61}" destId="{EAEB6E17-A5E6-4B37-B536-64EFAF2C93B2}" srcOrd="6" destOrd="0" presId="urn:microsoft.com/office/officeart/2005/8/layout/venn1"/>
    <dgm:cxn modelId="{2ED821A7-A370-4F45-B2F5-D2EF95545CA9}" type="presParOf" srcId="{6820DE14-E1AE-4F2C-B466-765EADBF5B61}" destId="{84731CD1-3104-48CB-A854-36A668CEBD5C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9B340-9419-4B8B-A029-B033BF97C24D}">
      <dsp:nvSpPr>
        <dsp:cNvPr id="0" name=""/>
        <dsp:cNvSpPr/>
      </dsp:nvSpPr>
      <dsp:spPr>
        <a:xfrm rot="5400000">
          <a:off x="3960440" y="-561662"/>
          <a:ext cx="3341171" cy="529978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778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монозиготные (гомозиготные)</a:t>
          </a:r>
          <a:endParaRPr lang="ru-RU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85750" lvl="1" indent="-285750" algn="l" defTabSz="1778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дизиготные (гетерозиготные).</a:t>
          </a:r>
          <a:endParaRPr lang="ru-RU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981132" y="580749"/>
        <a:ext cx="5136685" cy="3014965"/>
      </dsp:txXfrm>
    </dsp:sp>
    <dsp:sp modelId="{3E6FAAF7-485E-4979-A1BF-D171E8872792}">
      <dsp:nvSpPr>
        <dsp:cNvPr id="0" name=""/>
        <dsp:cNvSpPr/>
      </dsp:nvSpPr>
      <dsp:spPr>
        <a:xfrm>
          <a:off x="0" y="0"/>
          <a:ext cx="2981131" cy="417646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Выделяют два основных типа близнецов:</a:t>
          </a:r>
          <a:endParaRPr lang="ru-RU" sz="39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5527" y="145527"/>
        <a:ext cx="2690077" cy="38854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8A092-34E3-490B-9E60-2D71E0ABA168}">
      <dsp:nvSpPr>
        <dsp:cNvPr id="0" name=""/>
        <dsp:cNvSpPr/>
      </dsp:nvSpPr>
      <dsp:spPr>
        <a:xfrm>
          <a:off x="1142684" y="1776"/>
          <a:ext cx="6427598" cy="104761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Монозиготные (однояйцевые) близнецы образуются из одной зиготы, разделившейся на стадии дробления на две (или более) части. </a:t>
          </a:r>
          <a:endParaRPr lang="ru-RU" sz="1800" kern="1200" dirty="0"/>
        </a:p>
      </dsp:txBody>
      <dsp:txXfrm>
        <a:off x="1193824" y="52916"/>
        <a:ext cx="6325318" cy="945338"/>
      </dsp:txXfrm>
    </dsp:sp>
    <dsp:sp modelId="{F8717CEC-19A6-41EE-8722-FDE2F6693AC1}">
      <dsp:nvSpPr>
        <dsp:cNvPr id="0" name=""/>
        <dsp:cNvSpPr/>
      </dsp:nvSpPr>
      <dsp:spPr>
        <a:xfrm>
          <a:off x="1142684" y="1126553"/>
          <a:ext cx="5999066" cy="869550"/>
        </a:xfrm>
        <a:prstGeom prst="round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они обладают одинаковыми </a:t>
          </a:r>
          <a:r>
            <a:rPr lang="ru-RU" sz="1800" kern="1200" dirty="0" smtClean="0"/>
            <a:t>генотипами </a:t>
          </a:r>
          <a:endParaRPr lang="ru-RU" sz="1800" kern="1200" dirty="0"/>
        </a:p>
      </dsp:txBody>
      <dsp:txXfrm>
        <a:off x="1185132" y="1169001"/>
        <a:ext cx="5914170" cy="784654"/>
      </dsp:txXfrm>
    </dsp:sp>
    <dsp:sp modelId="{2850AD95-88E7-4A5E-BD25-9AC99D2789E0}">
      <dsp:nvSpPr>
        <dsp:cNvPr id="0" name=""/>
        <dsp:cNvSpPr/>
      </dsp:nvSpPr>
      <dsp:spPr>
        <a:xfrm>
          <a:off x="1142684" y="2073263"/>
          <a:ext cx="5564857" cy="802792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монозиготные близнецы всегда одного пола</a:t>
          </a:r>
          <a:endParaRPr lang="ru-RU" sz="1800" kern="1200" dirty="0"/>
        </a:p>
      </dsp:txBody>
      <dsp:txXfrm>
        <a:off x="1181873" y="2112452"/>
        <a:ext cx="5486479" cy="724414"/>
      </dsp:txXfrm>
    </dsp:sp>
    <dsp:sp modelId="{FF89311C-7CC0-4755-9573-F548F2A9CDFE}">
      <dsp:nvSpPr>
        <dsp:cNvPr id="0" name=""/>
        <dsp:cNvSpPr/>
      </dsp:nvSpPr>
      <dsp:spPr>
        <a:xfrm>
          <a:off x="1214106" y="2944403"/>
          <a:ext cx="5136357" cy="969286"/>
        </a:xfrm>
        <a:prstGeom prst="round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обладают </a:t>
          </a:r>
          <a:r>
            <a:rPr lang="ru-RU" sz="1800" kern="1200" dirty="0" smtClean="0"/>
            <a:t>очень большим </a:t>
          </a:r>
          <a:r>
            <a:rPr lang="ru-RU" sz="1800" kern="1200" smtClean="0"/>
            <a:t>портретным </a:t>
          </a:r>
          <a:r>
            <a:rPr lang="ru-RU" sz="1800" kern="1200" smtClean="0"/>
            <a:t>сходством </a:t>
          </a:r>
          <a:endParaRPr lang="ru-RU" sz="1800" kern="1200" dirty="0"/>
        </a:p>
      </dsp:txBody>
      <dsp:txXfrm>
        <a:off x="1261423" y="2991720"/>
        <a:ext cx="5041723" cy="874652"/>
      </dsp:txXfrm>
    </dsp:sp>
    <dsp:sp modelId="{C561441D-F876-402D-B200-7AFA70A26965}">
      <dsp:nvSpPr>
        <dsp:cNvPr id="0" name=""/>
        <dsp:cNvSpPr/>
      </dsp:nvSpPr>
      <dsp:spPr>
        <a:xfrm>
          <a:off x="1142684" y="3999660"/>
          <a:ext cx="4576462" cy="1543179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среди монозиготных близнецов часто отмечается большое сходство характеров, привычек, и даже биографий.</a:t>
          </a:r>
          <a:endParaRPr lang="ru-RU" sz="1800" kern="1200" dirty="0"/>
        </a:p>
      </dsp:txBody>
      <dsp:txXfrm>
        <a:off x="1218016" y="4074992"/>
        <a:ext cx="4425798" cy="13925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BA1AC-27BF-4681-85DB-B175834A447D}">
      <dsp:nvSpPr>
        <dsp:cNvPr id="0" name=""/>
        <dsp:cNvSpPr/>
      </dsp:nvSpPr>
      <dsp:spPr>
        <a:xfrm>
          <a:off x="3059203" y="68579"/>
          <a:ext cx="3566160" cy="356616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Дизиготные близнецы развиваются в том случае, если одновременно две яйцеклетки оплодотворены двумя сперматозоидами, их и называют двойняшками. </a:t>
          </a:r>
          <a:endParaRPr lang="ru-RU" sz="1400" kern="1200" dirty="0"/>
        </a:p>
      </dsp:txBody>
      <dsp:txXfrm>
        <a:off x="3470683" y="548639"/>
        <a:ext cx="2743200" cy="1131570"/>
      </dsp:txXfrm>
    </dsp:sp>
    <dsp:sp modelId="{F1D0A0A5-80D3-4E3A-B51A-B5896F90431F}">
      <dsp:nvSpPr>
        <dsp:cNvPr id="0" name=""/>
        <dsp:cNvSpPr/>
      </dsp:nvSpPr>
      <dsp:spPr>
        <a:xfrm>
          <a:off x="4636544" y="1645919"/>
          <a:ext cx="3566160" cy="3566160"/>
        </a:xfrm>
        <a:prstGeom prst="ellipse">
          <a:avLst/>
        </a:prstGeom>
        <a:solidFill>
          <a:schemeClr val="accent5">
            <a:alpha val="50000"/>
            <a:hueOff val="-3311292"/>
            <a:satOff val="13270"/>
            <a:lumOff val="28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дизиготные близнецы имеют различные генотипы. Они сходны между собой не более, чем братья и сестры</a:t>
          </a:r>
          <a:endParaRPr lang="ru-RU" sz="1600" kern="1200" dirty="0"/>
        </a:p>
      </dsp:txBody>
      <dsp:txXfrm>
        <a:off x="6556784" y="2057399"/>
        <a:ext cx="1371600" cy="2743200"/>
      </dsp:txXfrm>
    </dsp:sp>
    <dsp:sp modelId="{35E7B9EA-A116-4930-A4EA-B054AFA240D1}">
      <dsp:nvSpPr>
        <dsp:cNvPr id="0" name=""/>
        <dsp:cNvSpPr/>
      </dsp:nvSpPr>
      <dsp:spPr>
        <a:xfrm>
          <a:off x="3059203" y="3223260"/>
          <a:ext cx="3566160" cy="3566160"/>
        </a:xfrm>
        <a:prstGeom prst="ellipse">
          <a:avLst/>
        </a:prstGeom>
        <a:solidFill>
          <a:schemeClr val="accent5">
            <a:alpha val="50000"/>
            <a:hueOff val="-6622584"/>
            <a:satOff val="26541"/>
            <a:lumOff val="575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имеют около 50 % идентичных генов </a:t>
          </a:r>
          <a:endParaRPr lang="ru-RU" sz="1600" kern="1200" dirty="0"/>
        </a:p>
      </dsp:txBody>
      <dsp:txXfrm>
        <a:off x="3470683" y="5177789"/>
        <a:ext cx="2743200" cy="1131570"/>
      </dsp:txXfrm>
    </dsp:sp>
    <dsp:sp modelId="{EAEB6E17-A5E6-4B37-B536-64EFAF2C93B2}">
      <dsp:nvSpPr>
        <dsp:cNvPr id="0" name=""/>
        <dsp:cNvSpPr/>
      </dsp:nvSpPr>
      <dsp:spPr>
        <a:xfrm>
          <a:off x="1481863" y="1645919"/>
          <a:ext cx="3566160" cy="3566160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Общая частота рождения близнецов составляет примерно 1 %</a:t>
          </a:r>
          <a:endParaRPr lang="ru-RU" sz="1400" kern="1200" dirty="0"/>
        </a:p>
      </dsp:txBody>
      <dsp:txXfrm>
        <a:off x="1756183" y="2057399"/>
        <a:ext cx="1371600" cy="2743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5D43C-9CD2-486F-8ED9-F492632C037E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DD9C-EE77-42DB-8E29-BAD47B566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769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5D43C-9CD2-486F-8ED9-F492632C037E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DD9C-EE77-42DB-8E29-BAD47B566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26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5D43C-9CD2-486F-8ED9-F492632C037E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DD9C-EE77-42DB-8E29-BAD47B566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625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5D43C-9CD2-486F-8ED9-F492632C037E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DD9C-EE77-42DB-8E29-BAD47B566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16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5D43C-9CD2-486F-8ED9-F492632C037E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DD9C-EE77-42DB-8E29-BAD47B566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858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5D43C-9CD2-486F-8ED9-F492632C037E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DD9C-EE77-42DB-8E29-BAD47B566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53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5D43C-9CD2-486F-8ED9-F492632C037E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DD9C-EE77-42DB-8E29-BAD47B566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075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5D43C-9CD2-486F-8ED9-F492632C037E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DD9C-EE77-42DB-8E29-BAD47B566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563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5D43C-9CD2-486F-8ED9-F492632C037E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DD9C-EE77-42DB-8E29-BAD47B566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032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5D43C-9CD2-486F-8ED9-F492632C037E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DD9C-EE77-42DB-8E29-BAD47B566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712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5D43C-9CD2-486F-8ED9-F492632C037E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DD9C-EE77-42DB-8E29-BAD47B566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45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5D43C-9CD2-486F-8ED9-F492632C037E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3DD9C-EE77-42DB-8E29-BAD47B566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82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8352928" cy="237626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Близнецы – это дети одной матери, развившиеся в течение одной беременности и появившиеся на свет в результате одних родов практически одновременно.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Администратор\Desktop\articles_2_8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92489"/>
            <a:ext cx="5976664" cy="3979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99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62500" cy="3171825"/>
          </a:xfrm>
        </p:spPr>
      </p:pic>
      <p:pic>
        <p:nvPicPr>
          <p:cNvPr id="2050" name="Picture 2" descr="C:\Users\Администратор\Desktop\dvoj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1999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twins_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3140968"/>
            <a:ext cx="4956044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истратор\Desktop\356108_45717nothumb5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40968"/>
            <a:ext cx="5421265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45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800px-Arabidopsis_muta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997"/>
            <a:ext cx="9237025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0768"/>
            <a:ext cx="6156176" cy="4083597"/>
          </a:xfrm>
        </p:spPr>
      </p:pic>
      <p:pic>
        <p:nvPicPr>
          <p:cNvPr id="3075" name="Picture 3" descr="C:\Users\Администратор\Desktop\900511e60aebcf9e4b01e4c1c4e945e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00" y="404664"/>
            <a:ext cx="9685154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53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6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707015"/>
              </p:ext>
            </p:extLst>
          </p:nvPr>
        </p:nvGraphicFramePr>
        <p:xfrm>
          <a:off x="467544" y="1124745"/>
          <a:ext cx="828092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140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7000">
              <a:srgbClr val="9966FF"/>
            </a:gs>
            <a:gs pos="100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530784"/>
              </p:ext>
            </p:extLst>
          </p:nvPr>
        </p:nvGraphicFramePr>
        <p:xfrm>
          <a:off x="-252536" y="404664"/>
          <a:ext cx="8712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241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6722563" cy="6088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20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412447"/>
              </p:ext>
            </p:extLst>
          </p:nvPr>
        </p:nvGraphicFramePr>
        <p:xfrm>
          <a:off x="-324544" y="0"/>
          <a:ext cx="968456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95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7920880" cy="5165791"/>
          </a:xfrm>
        </p:spPr>
      </p:pic>
    </p:spTree>
    <p:extLst>
      <p:ext uri="{BB962C8B-B14F-4D97-AF65-F5344CB8AC3E}">
        <p14:creationId xmlns:p14="http://schemas.microsoft.com/office/powerpoint/2010/main" val="364838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9"/>
            <a:ext cx="8229600" cy="79208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Факторы, влияющие на частоту рождения близнецов, в настоящее время мало изучены.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1" y="1124744"/>
            <a:ext cx="8219933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Есть данные, показывающие, что вероятность рождения дизиготных близнецов повышается с увеличением возраста матери, а также порядкового номера рождения. </a:t>
            </a:r>
            <a:endParaRPr lang="ru-RU" dirty="0"/>
          </a:p>
        </p:txBody>
      </p:sp>
      <p:pic>
        <p:nvPicPr>
          <p:cNvPr id="4098" name="Picture 2" descr="C:\Users\Администратор\Desktop\twins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827" y="2230063"/>
            <a:ext cx="6523393" cy="465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47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599119"/>
              </p:ext>
            </p:extLst>
          </p:nvPr>
        </p:nvGraphicFramePr>
        <p:xfrm>
          <a:off x="0" y="-811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Слайд" r:id="rId3" imgW="4011217" imgH="3008378" progId="PowerPoint.Slide.8">
                  <p:embed/>
                </p:oleObj>
              </mc:Choice>
              <mc:Fallback>
                <p:oleObj name="Слайд" r:id="rId3" imgW="4011217" imgH="3008378" progId="PowerPoint.Slide.8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811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424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728797"/>
              </p:ext>
            </p:extLst>
          </p:nvPr>
        </p:nvGraphicFramePr>
        <p:xfrm>
          <a:off x="25962" y="-21771"/>
          <a:ext cx="9118037" cy="6838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Слайд" r:id="rId3" imgW="4227747" imgH="3169952" progId="PowerPoint.Slide.8">
                  <p:embed/>
                </p:oleObj>
              </mc:Choice>
              <mc:Fallback>
                <p:oleObj name="Слайд" r:id="rId3" imgW="4227747" imgH="3169952" progId="PowerPoint.Slide.8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62" y="-21771"/>
                        <a:ext cx="9118037" cy="68385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17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152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Слайд</vt:lpstr>
      <vt:lpstr> Близнецы – это дети одной матери, развившиеся в течение одной беременности и появившиеся на свет в результате одних родов практически одновременно.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Близнецы – это дети одной матери, развившиеся в течение одной беременности и появившиеся на свет в результате одних родов практически одновременно.</dc:title>
  <dc:creator>XTreme.ws</dc:creator>
  <cp:lastModifiedBy>XTreme.ws</cp:lastModifiedBy>
  <cp:revision>5</cp:revision>
  <dcterms:created xsi:type="dcterms:W3CDTF">2013-12-10T16:01:59Z</dcterms:created>
  <dcterms:modified xsi:type="dcterms:W3CDTF">2013-12-10T16:34:24Z</dcterms:modified>
</cp:coreProperties>
</file>