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8B00613-98C3-4A55-AE36-0638A6D4F13A}">
          <p14:sldIdLst>
            <p14:sldId id="256"/>
            <p14:sldId id="26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cap="none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Генет</a:t>
            </a:r>
            <a:r>
              <a:rPr lang="uk-UA" sz="7200" cap="none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ично</a:t>
            </a:r>
            <a:r>
              <a:rPr lang="uk-UA" sz="72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 модифіковані організми</a:t>
            </a:r>
            <a:endParaRPr lang="ru-RU" sz="7200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60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5157192"/>
            <a:ext cx="7427168" cy="1316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>
                <a:latin typeface="Monotype Corsiva" pitchFamily="66" charset="0"/>
              </a:rPr>
              <a:t>Важливим моментом під час поширення та комерціалізації ГМО на світовому ринку є маркування продуктів із вмістом ГМО. Маркування може бути обов'язковим чи добровільним.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8194" name="Picture 2" descr="C:\Users\comp\Desktop\Новая папка (3)\36e196b1-21b1-4f80-a383-2cb34e52e3fa_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-43619"/>
            <a:ext cx="5400600" cy="51645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1022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comp\Desktop\Новая папка (3)\4daa585d-976f-4b35-bdbc-6bf0dea2ff1b_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-34342"/>
            <a:ext cx="6264696" cy="4691563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BottomDown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4653136"/>
            <a:ext cx="7632848" cy="2088232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>
                <a:latin typeface="Monotype Corsiva" pitchFamily="66" charset="0"/>
              </a:rPr>
              <a:t>Україна стала першою державою у світі, яка зобов'язала виробників та імпортерів харчових продуктів вказувати позначання «без ГМО» в маркуванні всіх без винятку, харчових продуктів, навіть тих, у яких ГМО не може бути ні теоретично, ні практично</a:t>
            </a:r>
            <a:endParaRPr lang="ru-RU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243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comp\Desktop\Новая папка (3)\0dd83e19-25c9-4286-b463-231c2f667c86_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4232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omp\Desktop\Новая папка (3)\4f4b4733-aa6e-44da-84cf-9b5c8445d4eb_jp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65"/>
          <a:stretch/>
        </p:blipFill>
        <p:spPr bwMode="auto">
          <a:xfrm>
            <a:off x="179512" y="260648"/>
            <a:ext cx="8544658" cy="59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5517232"/>
            <a:ext cx="7787208" cy="1180728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>
                <a:latin typeface="Monotype Corsiva" pitchFamily="66" charset="0"/>
              </a:rPr>
              <a:t>Генетично модифікований організм(ГМО) – це організм, генотип якого змінено за допомогою методів генної інженерії</a:t>
            </a:r>
            <a:endParaRPr lang="ru-RU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279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comp\Desktop\Новая папка (3)\0026bb92-3318-4967-953e-72cf5afa50d1_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5643912" cy="3767311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5733256"/>
            <a:ext cx="7931224" cy="892696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>
                <a:latin typeface="Monotype Corsiva" pitchFamily="66" charset="0"/>
              </a:rPr>
              <a:t>Генетичні зміни, як правило, здійснюють в наукових та сільськогосподарських цілях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2050" name="Picture 2" descr="C:\Users\comp\Desktop\Новая папка (3)\ce200aa8-fe50-429e-9ec8-d114d6e6bf52_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48680"/>
            <a:ext cx="4382828" cy="2670947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Contrasting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978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comp\Desktop\Новая папка (3)\281b51cf-a053-4302-a336-7ebd83c0b2ca_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84" y="548680"/>
            <a:ext cx="8169593" cy="422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5157192"/>
            <a:ext cx="8003232" cy="1828800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>
                <a:latin typeface="Monotype Corsiva" pitchFamily="66" charset="0"/>
              </a:rPr>
              <a:t>Генетична модифікація відрізняється від природного та штучного мутагенезу саме направленою зміною генотипу. При цьому генетичний матеріал переносять з одного організму на інший, використовуючи технологію </a:t>
            </a:r>
            <a:r>
              <a:rPr lang="uk-UA" dirty="0" err="1" smtClean="0">
                <a:latin typeface="Monotype Corsiva" pitchFamily="66" charset="0"/>
              </a:rPr>
              <a:t>рекомбінантних</a:t>
            </a:r>
            <a:r>
              <a:rPr lang="uk-UA" dirty="0" smtClean="0">
                <a:latin typeface="Monotype Corsiva" pitchFamily="66" charset="0"/>
              </a:rPr>
              <a:t> ДНК.</a:t>
            </a:r>
            <a:endParaRPr lang="ru-RU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153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comp\Desktop\Новая папка (3)\19f2c5d1-7e15-40a0-b103-66d6e9e4854e_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70617"/>
            <a:ext cx="4824536" cy="3233418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HeroicExtreme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5373216"/>
            <a:ext cx="7272808" cy="1368152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>
                <a:latin typeface="Monotype Corsiva" pitchFamily="66" charset="0"/>
              </a:rPr>
              <a:t>Отримати необхідний ген можна як з природного джерела, так із </a:t>
            </a:r>
            <a:r>
              <a:rPr lang="uk-UA" dirty="0" err="1" smtClean="0">
                <a:latin typeface="Monotype Corsiva" pitchFamily="66" charset="0"/>
              </a:rPr>
              <a:t>геномної</a:t>
            </a:r>
            <a:r>
              <a:rPr lang="uk-UA" dirty="0" smtClean="0">
                <a:latin typeface="Monotype Corsiva" pitchFamily="66" charset="0"/>
              </a:rPr>
              <a:t> бібліотеки. Він може бути отриманий і хімічним чи ферментативним шляхами 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4099" name="Picture 3" descr="C:\Users\comp\Desktop\Новая папка (3)\63756a89-2c22-445c-ad73-3629dba52b60_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344" y="2024844"/>
            <a:ext cx="3768080" cy="282606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149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comp\Desktop\Новая папка (3)\44f37d67-4e69-4387-899d-988a09f4cdb7_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84784"/>
            <a:ext cx="5904653" cy="4723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27000"/>
          </a:effectLst>
          <a:scene3d>
            <a:camera prst="perspectiveHeroicExtreme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5517232"/>
            <a:ext cx="7355160" cy="1036712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>
                <a:latin typeface="Monotype Corsiva" pitchFamily="66" charset="0"/>
              </a:rPr>
              <a:t>ГМО використовують в біологічних та медичних дослідженнях, виробництві ліків та у сільському господарстві.</a:t>
            </a:r>
            <a:endParaRPr lang="ru-RU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182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83568" y="5517232"/>
            <a:ext cx="6923112" cy="964704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>
                <a:latin typeface="Monotype Corsiva" pitchFamily="66" charset="0"/>
              </a:rPr>
              <a:t>За допомогою ГМО вивчаються закономірності розвитку деяких захворювань, процеси старіння</a:t>
            </a:r>
            <a:r>
              <a:rPr lang="uk-UA" dirty="0">
                <a:latin typeface="Monotype Corsiva" pitchFamily="66" charset="0"/>
              </a:rPr>
              <a:t> </a:t>
            </a:r>
            <a:r>
              <a:rPr lang="uk-UA" dirty="0" smtClean="0">
                <a:latin typeface="Monotype Corsiva" pitchFamily="66" charset="0"/>
              </a:rPr>
              <a:t>та регенерації 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6146" name="Picture 2" descr="C:\Users\comp\Desktop\Новая папка (3)\09f547eb-31ef-47df-b562-e32ec958394d_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3692717" cy="360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comp\Desktop\Новая папка (3)\022745f1-0059-4e73-a350-23e32a728e9c_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591896"/>
            <a:ext cx="4293578" cy="394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2017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467600" cy="1143000"/>
          </a:xfrm>
        </p:spPr>
        <p:txBody>
          <a:bodyPr/>
          <a:lstStyle/>
          <a:p>
            <a:pPr algn="ctr"/>
            <a:r>
              <a:rPr lang="uk-UA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Виявлення та регулювання наявності ГМО</a:t>
            </a:r>
            <a:endParaRPr lang="ru-RU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1560" y="5445224"/>
            <a:ext cx="6995120" cy="1108720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>
                <a:latin typeface="Monotype Corsiva" pitchFamily="66" charset="0"/>
              </a:rPr>
              <a:t>Виявлення ГМО у їжі здійснюється шляхом застосування таких технологій, як </a:t>
            </a:r>
            <a:r>
              <a:rPr lang="uk-UA" dirty="0" err="1" smtClean="0">
                <a:latin typeface="Monotype Corsiva" pitchFamily="66" charset="0"/>
              </a:rPr>
              <a:t>ДНК-мікрочіп</a:t>
            </a:r>
            <a:r>
              <a:rPr lang="uk-UA" dirty="0" smtClean="0">
                <a:latin typeface="Monotype Corsiva" pitchFamily="66" charset="0"/>
              </a:rPr>
              <a:t> та ПЛР.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7170" name="Picture 2" descr="C:\Users\comp\Desktop\Новая папка (3)\7fa2b119-31ee-4561-a41c-2d34d94f7051_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74" y="1988840"/>
            <a:ext cx="4032448" cy="2160240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comp\Desktop\Новая папка (3)\6a1b7a63-9957-494c-8f96-c532b3b52bf0_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44847"/>
            <a:ext cx="3168352" cy="3163072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284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44</TotalTime>
  <Words>200</Words>
  <Application>Microsoft Office PowerPoint</Application>
  <PresentationFormat>Экран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Эркер</vt:lpstr>
      <vt:lpstr>Генетично модифіковані організми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Виявлення та регулювання наявності ГМО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Генетично модифіковані організми</dc:title>
  <dc:creator>comp</dc:creator>
  <cp:lastModifiedBy>comp</cp:lastModifiedBy>
  <cp:revision>5</cp:revision>
  <dcterms:created xsi:type="dcterms:W3CDTF">2013-12-18T14:52:23Z</dcterms:created>
  <dcterms:modified xsi:type="dcterms:W3CDTF">2013-12-18T15:47:16Z</dcterms:modified>
</cp:coreProperties>
</file>