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913594-4D01-40CE-A0C9-2C16E8979B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B838C2-5349-47DA-B27E-872E48FD80B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F%D0%BD%D0%B5%D0%B2%D0%BC%D0%BE%D1%81%D0%BA%D0%BB%D0%B5%D1%80%D0%BE%D0%B7&amp;action=edit&amp;redlink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53218"/>
            <a:ext cx="3312368" cy="1143000"/>
          </a:xfrm>
        </p:spPr>
        <p:txBody>
          <a:bodyPr>
            <a:noAutofit/>
          </a:bodyPr>
          <a:lstStyle/>
          <a:p>
            <a:pPr marL="0" lvl="0" fontAlgn="base">
              <a:spcAft>
                <a:spcPct val="0"/>
              </a:spcAft>
            </a:pPr>
            <a:r>
              <a:rPr lang="ru-RU" sz="6000" i="1" dirty="0" err="1" smtClean="0"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</a:t>
            </a:r>
            <a:r>
              <a:rPr lang="ru-RU" sz="6000" i="1" dirty="0" smtClean="0"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5" descr="http://www.trawka.ru/images/bronh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688632" cy="4583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-41600"/>
            <a:ext cx="72362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Лікування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Лікування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загострення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хвороби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полягає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призначенні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інфекційних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препаратів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сульфадиметоксина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по 0,5 г 2 рази на день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антибіотиків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пеніциліна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по 300 000 ОД 3-4 рази на день.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наявності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астматичного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компоненту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показане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введення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бронхорозширюючих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ефедрин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еуфілін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алупент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порушенні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відходження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мокротиння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показані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відхаркуючі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Важливе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значення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дихальна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гімнастика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кліматолікування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Південному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березі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Криму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www.24farm.ru/images/bolezni/bronhit_kurilschika_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363158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s://encrypted-tbn3.gstatic.com/images?q=tbn:ANd9GcRx2kWRf3h16MBzwTe_jzfOpJ6org6wg9RW_CoqoYudqM088l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286" y="692696"/>
            <a:ext cx="8151154" cy="5169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884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chemeClr val="bg1"/>
                </a:solidFill>
              </a:rPr>
              <a:t>Бронхіт</a:t>
            </a:r>
            <a:r>
              <a:rPr lang="ru-RU" sz="3200" i="1" dirty="0">
                <a:solidFill>
                  <a:schemeClr val="bg1"/>
                </a:solidFill>
              </a:rPr>
              <a:t> — </a:t>
            </a:r>
            <a:r>
              <a:rPr lang="ru-RU" sz="3200" i="1" u="sng" dirty="0" err="1">
                <a:solidFill>
                  <a:schemeClr val="bg1"/>
                </a:solidFill>
              </a:rPr>
              <a:t>запальне</a:t>
            </a:r>
            <a:r>
              <a:rPr lang="ru-RU" sz="3200" i="1" dirty="0">
                <a:solidFill>
                  <a:schemeClr val="bg1"/>
                </a:solidFill>
              </a:rPr>
              <a:t> </a:t>
            </a:r>
            <a:r>
              <a:rPr lang="ru-RU" sz="3200" i="1" dirty="0" err="1">
                <a:solidFill>
                  <a:schemeClr val="bg1"/>
                </a:solidFill>
              </a:rPr>
              <a:t>ураження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слизової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оболонки</a:t>
            </a:r>
            <a:r>
              <a:rPr lang="ru-RU" sz="3200" i="1" dirty="0">
                <a:solidFill>
                  <a:schemeClr val="bg1"/>
                </a:solidFill>
              </a:rPr>
              <a:t> </a:t>
            </a:r>
            <a:r>
              <a:rPr lang="ru-RU" sz="3200" i="1" u="sng" dirty="0" err="1">
                <a:solidFill>
                  <a:schemeClr val="bg1"/>
                </a:solidFill>
              </a:rPr>
              <a:t>бронхів</a:t>
            </a:r>
            <a:r>
              <a:rPr lang="ru-RU" sz="3200" i="1" dirty="0">
                <a:solidFill>
                  <a:schemeClr val="bg1"/>
                </a:solidFill>
              </a:rPr>
              <a:t>.</a:t>
            </a:r>
          </a:p>
          <a:p>
            <a:r>
              <a:rPr lang="ru-RU" sz="3200" i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1028" name="Picture 4" descr="http://md-portal.ru/catalog/files/2181nika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5076056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3609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Міжнародна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класифікація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хвороб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включає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дві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дифузне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запалення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слизової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оболонки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трахіобронхіального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дерева,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характеризується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збільшенням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обсягу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бронхіальної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секреції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кашлем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виділенням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мокротиння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Хронічний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дифузне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прогресуюче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ураження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бронхіального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дерева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перебудовою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секреторного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апарату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слизової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оболонки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розвитком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запального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супроводжується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гіперсекрецією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мокротиння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порушенням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очисної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захисної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бронхів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Гострий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хронічний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значно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відрізняються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один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одного по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етіології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патології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терапії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-4392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ричини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більшості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випадків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причиною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віруси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грипу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парагрипу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адено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риновіруси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бактерії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пневмококи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гемофільна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паличка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стрептококи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.).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Рідше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якості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причини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виступають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гриби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контакт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алергенами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вдихання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токсичних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поширений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шлях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зараження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повітряно-краплинний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вдихання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інфікованих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крапельок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слини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контакті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хворою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людиною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розмови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кашлю,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чхання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47248"/>
            <a:ext cx="78843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Хвороба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проявляється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кашлем, часто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підвищеною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температурою,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відчуттям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саднення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за грудиною,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погіршенням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загального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самопочуття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прослуховуванні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легень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визначатися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сухі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вологі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хрипи.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Одночасно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можливі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загальні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інфекційного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захворювання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Хвороба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протікає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важче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в людей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похилого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віку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та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ослаблених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осіб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недостаній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кровообіг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застійними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явищами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легеннях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кіфосколіоз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дихання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тютюнопаління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-60464"/>
            <a:ext cx="79563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Лікування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виражених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ознаках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особливо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підвищеною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температурою,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необхідний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постільний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режим,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призначення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сульфаніламідів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сульфадиметоксин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по 0,5 г 2 рази на день),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гірчичників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кашлі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гаряче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молоко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содою,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показане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застосування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кодеїну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лібексину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Профілактика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полягає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загартовуванні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схильності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частих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загострень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хвороби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санація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осередків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інфекції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лікуванні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гострого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неускладеного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бронхіту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застосування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антибіотиків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доцільним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!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669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err="1">
                <a:solidFill>
                  <a:srgbClr val="FF0000"/>
                </a:solidFill>
              </a:rPr>
              <a:t>Бронхіт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хронічний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489677"/>
            <a:ext cx="752432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Симптоми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Найхарактерніший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прояв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хвороби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кашель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іноді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напади кашлю, особливо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вранці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виділенням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слизисто-гнійного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мокротиння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прогресуванні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захворювання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виникає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задишка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спочатку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фізичному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навантаженні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Загострення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хвороби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протікає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посиленням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кашлю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підвищенням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температури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вислуховуванні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легень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визначаються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частіше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сухі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хрипи.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порушенні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бронхіальної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прохідності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відмічаються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астмоїдні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явища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утруднений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видих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). 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останній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стадії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з'являються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емфіземи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легень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хронічної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інтерстиціальної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пневмонії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Пневмосклероз (ще не написана)"/>
              </a:rPr>
              <a:t>пневмосклерозу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dok.znaimo.com.ua/pars_docs/refs/6/5566/img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s://encrypted-tbn1.gstatic.com/images?q=tbn:ANd9GcQvmlJgHo4DXIpoIHqCQfCwqS5nyQPc8-CT9B5Mz5lM0errVdsJ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793988"/>
            <a:ext cx="7200800" cy="4607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rgbClr val="92D05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</TotalTime>
  <Words>270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Бронхіт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Бронхіт</dc:title>
  <dc:creator>Katya</dc:creator>
  <cp:lastModifiedBy>Katya</cp:lastModifiedBy>
  <cp:revision>10</cp:revision>
  <dcterms:created xsi:type="dcterms:W3CDTF">2013-11-27T20:37:37Z</dcterms:created>
  <dcterms:modified xsi:type="dcterms:W3CDTF">2013-11-27T22:13:01Z</dcterms:modified>
</cp:coreProperties>
</file>