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84" r:id="rId2"/>
    <p:sldId id="285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E3A16F"/>
    <a:srgbClr val="DB7045"/>
    <a:srgbClr val="DAB346"/>
    <a:srgbClr val="000066"/>
    <a:srgbClr val="CC00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690268-818E-439A-8605-3BC06A414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939C-7BB1-4378-B208-75D62B842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EC74-CC70-488C-B622-99D70C3CE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0077A3-55DE-4EEA-80F8-0580950BA0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6DF5-8376-45D2-9558-38FBB847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3D90-91BB-4036-A028-5F653B755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9B10-C856-4196-B0D7-0830A461A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ED585-2826-41D7-B8F1-2E5216937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005B999-5CBA-425F-B03A-BA5DEE2F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9CA2-F832-43C4-8BAD-0AC081B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F156-658C-4CCF-A142-4173D3F00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62E4-05D6-4D15-9EAF-1AB446A47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5AFEF8-8677-43A9-8A27-02A9D1F6A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94554"/>
            <a:ext cx="6286544" cy="446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596" y="785794"/>
            <a:ext cx="8229600" cy="5410200"/>
          </a:xfrm>
        </p:spPr>
        <p:txBody>
          <a:bodyPr/>
          <a:lstStyle/>
          <a:p>
            <a:pPr algn="ctr"/>
            <a:r>
              <a:rPr lang="ru-RU" sz="3200" u="sng" dirty="0" smtClean="0">
                <a:latin typeface="Calibri" pitchFamily="34" charset="0"/>
              </a:rPr>
              <a:t>Цитогенетический метод исследования </a:t>
            </a:r>
            <a:r>
              <a:rPr lang="ru-RU" dirty="0" smtClean="0">
                <a:latin typeface="Calibri" pitchFamily="34" charset="0"/>
              </a:rPr>
              <a:t>– изучение количества и формы хромосом при помощи микроскопа.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714356"/>
            <a:ext cx="9001156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Calibri" pitchFamily="34" charset="0"/>
              </a:rPr>
              <a:t>Цитогенетический </a:t>
            </a:r>
            <a:r>
              <a:rPr lang="ru-RU" sz="2400" dirty="0" smtClean="0">
                <a:latin typeface="Calibri" pitchFamily="34" charset="0"/>
              </a:rPr>
              <a:t>метод исследования проходит в несколько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этапов:</a:t>
            </a:r>
          </a:p>
          <a:p>
            <a:r>
              <a:rPr lang="ru-RU" sz="2400" dirty="0" smtClean="0">
                <a:latin typeface="Calibri" pitchFamily="34" charset="0"/>
              </a:rPr>
              <a:t>Отбор пробы клеток (лейкоциты крови, пробы из околоплодной жидкости);</a:t>
            </a:r>
          </a:p>
          <a:p>
            <a:r>
              <a:rPr lang="ru-RU" sz="2400" dirty="0" smtClean="0">
                <a:latin typeface="Calibri" pitchFamily="34" charset="0"/>
              </a:rPr>
              <a:t>Выращивание культуры клеток на питательных средах;</a:t>
            </a:r>
          </a:p>
          <a:p>
            <a:r>
              <a:rPr lang="ru-RU" sz="2400" dirty="0" smtClean="0">
                <a:latin typeface="Calibri" pitchFamily="34" charset="0"/>
              </a:rPr>
              <a:t>Окрашивание хромосом специальными красителями;</a:t>
            </a:r>
          </a:p>
          <a:p>
            <a:r>
              <a:rPr lang="ru-RU" sz="2400" dirty="0" smtClean="0">
                <a:latin typeface="Calibri" pitchFamily="34" charset="0"/>
              </a:rPr>
              <a:t>Подсчет их числа, определение формы, размеров и чередования светлых и темных полос, их соответствие нормам.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43380"/>
            <a:ext cx="6429388" cy="26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Синдром Дауна</a:t>
            </a:r>
          </a:p>
        </p:txBody>
      </p:sp>
      <p:pic>
        <p:nvPicPr>
          <p:cNvPr id="126981" name="Picture 5" descr="80638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3890963" cy="26479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981075"/>
            <a:ext cx="3560763" cy="53228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6983" name="Picture 7" descr="кариотип девочки дау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44900"/>
            <a:ext cx="3895725" cy="23193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Кариотип девочки с синдромом Дауна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57200"/>
            <a:ext cx="4392612" cy="668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Синдром 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Шеришевского -Тернера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208756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Criduc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68413"/>
            <a:ext cx="3100388" cy="4125912"/>
          </a:xfrm>
          <a:prstGeom prst="rect">
            <a:avLst/>
          </a:prstGeom>
          <a:noFill/>
        </p:spPr>
      </p:pic>
      <p:pic>
        <p:nvPicPr>
          <p:cNvPr id="129031" name="Picture 7" descr="терн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3810000" cy="24907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50825" y="6216650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Кариотип девочки с синдромом Тернера</a:t>
            </a:r>
          </a:p>
        </p:txBody>
      </p:sp>
      <p:pic>
        <p:nvPicPr>
          <p:cNvPr id="129033" name="Picture 9" descr="Клайнфельт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716338"/>
            <a:ext cx="4537075" cy="24653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4643438" y="6216650"/>
            <a:ext cx="4500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Кариотип мальчика с синдромом Клайнфельтера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5003800" y="333375"/>
            <a:ext cx="319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</a:rPr>
              <a:t>Синдром 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</a:rPr>
              <a:t>Клайнфельтера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32" grpId="0"/>
      <p:bldP spid="129034" grpId="0"/>
      <p:bldP spid="1290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3683000" cy="811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Синдром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«кошачьего крика»</a:t>
            </a:r>
          </a:p>
        </p:txBody>
      </p:sp>
      <p:pic>
        <p:nvPicPr>
          <p:cNvPr id="131077" name="Picture 5" descr="кошачий кр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2444750" cy="28797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435600" y="476250"/>
            <a:ext cx="288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«Заячья губа»</a:t>
            </a:r>
          </a:p>
        </p:txBody>
      </p:sp>
      <p:pic>
        <p:nvPicPr>
          <p:cNvPr id="131079" name="Picture 7" descr="z_lip_bef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789363"/>
            <a:ext cx="2952750" cy="28575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80" name="Picture 8" descr="кошачий кр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933825"/>
            <a:ext cx="3865562" cy="21764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79388" y="6237288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Кариотип девочки с синдромом «кошачьего крика»</a:t>
            </a:r>
          </a:p>
        </p:txBody>
      </p:sp>
      <p:pic>
        <p:nvPicPr>
          <p:cNvPr id="131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268413"/>
            <a:ext cx="3024187" cy="20701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8" grpId="0"/>
      <p:bldP spid="131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56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Цитогенетический метод позволяет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установить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нарушение количества хромосом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изменение структуры хромосом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в каком поколении появилась мутация</a:t>
            </a:r>
          </a:p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причину наследственной патологии</a:t>
            </a:r>
          </a:p>
        </p:txBody>
      </p:sp>
      <p:pic>
        <p:nvPicPr>
          <p:cNvPr id="133125" name="Picture 5" descr="maratochka__s_origin_of_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644900"/>
            <a:ext cx="4572000" cy="2578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1085</TotalTime>
  <Words>115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Wingdings</vt:lpstr>
      <vt:lpstr>Arial Black</vt:lpstr>
      <vt:lpstr>Городская</vt:lpstr>
      <vt:lpstr>Слайд 1</vt:lpstr>
      <vt:lpstr>Слайд 2</vt:lpstr>
      <vt:lpstr>Синдром Дауна</vt:lpstr>
      <vt:lpstr>Синдром  Шеришевского -Тернера</vt:lpstr>
      <vt:lpstr>Синдром  «кошачьего крика»</vt:lpstr>
      <vt:lpstr>Цитогенетический метод позволяет установить:</vt:lpstr>
    </vt:vector>
  </TitlesOfParts>
  <Company>МОУ СОШ №10 г.Ковров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Методы генетики человека:</dc:title>
  <dc:creator>Дороненкова Н.Ю.</dc:creator>
  <cp:lastModifiedBy>Eva</cp:lastModifiedBy>
  <cp:revision>40</cp:revision>
  <dcterms:created xsi:type="dcterms:W3CDTF">2008-11-23T09:57:50Z</dcterms:created>
  <dcterms:modified xsi:type="dcterms:W3CDTF">2014-01-17T19:59:09Z</dcterms:modified>
</cp:coreProperties>
</file>