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81" r:id="rId25"/>
    <p:sldId id="279" r:id="rId26"/>
    <p:sldId id="280" r:id="rId27"/>
    <p:sldId id="282" r:id="rId28"/>
    <p:sldId id="283" r:id="rId29"/>
    <p:sldId id="284" r:id="rId30"/>
    <p:sldId id="285" r:id="rId31"/>
    <p:sldId id="288" r:id="rId32"/>
    <p:sldId id="286" r:id="rId33"/>
    <p:sldId id="287" r:id="rId3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B422D21-3803-40F6-80C9-811113CC5997}" type="datetimeFigureOut">
              <a:rPr lang="ru-RU" smtClean="0"/>
              <a:t>16.04.2013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DE5D82C6-3352-4943-AB50-47639A33AD27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4149080"/>
            <a:ext cx="7175351" cy="1793167"/>
          </a:xfrm>
        </p:spPr>
        <p:txBody>
          <a:bodyPr/>
          <a:lstStyle/>
          <a:p>
            <a:r>
              <a:rPr lang="ru-RU" dirty="0" err="1" smtClean="0"/>
              <a:t>Пов'язка</a:t>
            </a:r>
            <a:r>
              <a:rPr lang="ru-RU" dirty="0" smtClean="0"/>
              <a:t> та </a:t>
            </a:r>
            <a:r>
              <a:rPr lang="uk-UA" dirty="0" smtClean="0"/>
              <a:t>її види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576" y="260646"/>
            <a:ext cx="2592288" cy="385529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99992" y="1025205"/>
            <a:ext cx="3600400" cy="27075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228145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548680"/>
            <a:ext cx="8136904" cy="6120680"/>
          </a:xfrm>
        </p:spPr>
        <p:txBody>
          <a:bodyPr>
            <a:normAutofit lnSpcReduction="10000"/>
          </a:bodyPr>
          <a:lstStyle/>
          <a:p>
            <a:r>
              <a:rPr lang="ru-RU" dirty="0"/>
              <a:t>Клей,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підклеювання</a:t>
            </a:r>
            <a:r>
              <a:rPr lang="ru-RU" dirty="0"/>
              <a:t> </a:t>
            </a:r>
            <a:r>
              <a:rPr lang="ru-RU" dirty="0" err="1"/>
              <a:t>вільних</a:t>
            </a:r>
            <a:r>
              <a:rPr lang="ru-RU" dirty="0"/>
              <a:t> </a:t>
            </a:r>
            <a:r>
              <a:rPr lang="ru-RU" dirty="0" err="1"/>
              <a:t>кінців</a:t>
            </a:r>
            <a:r>
              <a:rPr lang="ru-RU" dirty="0"/>
              <a:t> </a:t>
            </a:r>
            <a:r>
              <a:rPr lang="ru-RU" dirty="0" err="1"/>
              <a:t>марлевої</a:t>
            </a:r>
            <a:r>
              <a:rPr lang="ru-RU" dirty="0"/>
              <a:t> </a:t>
            </a:r>
            <a:r>
              <a:rPr lang="ru-RU" dirty="0" err="1"/>
              <a:t>серветки</a:t>
            </a:r>
            <a:r>
              <a:rPr lang="ru-RU" dirty="0"/>
              <a:t>, </a:t>
            </a:r>
            <a:r>
              <a:rPr lang="ru-RU" dirty="0" err="1"/>
              <a:t>наносять</a:t>
            </a:r>
            <a:r>
              <a:rPr lang="ru-RU" dirty="0"/>
              <a:t> тонким шаром на </a:t>
            </a:r>
            <a:r>
              <a:rPr lang="ru-RU" dirty="0" err="1"/>
              <a:t>шкіру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і як </a:t>
            </a:r>
            <a:r>
              <a:rPr lang="ru-RU" dirty="0" err="1"/>
              <a:t>тільки</a:t>
            </a:r>
            <a:r>
              <a:rPr lang="ru-RU" dirty="0"/>
              <a:t> шар клею </a:t>
            </a:r>
            <a:r>
              <a:rPr lang="ru-RU" dirty="0" err="1"/>
              <a:t>починає</a:t>
            </a:r>
            <a:r>
              <a:rPr lang="ru-RU" dirty="0"/>
              <a:t> </a:t>
            </a:r>
            <a:r>
              <a:rPr lang="ru-RU" dirty="0" err="1"/>
              <a:t>тьмяніти</a:t>
            </a:r>
            <a:r>
              <a:rPr lang="ru-RU" dirty="0"/>
              <a:t>, </a:t>
            </a:r>
            <a:r>
              <a:rPr lang="ru-RU" dirty="0" err="1"/>
              <a:t>зверху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</a:t>
            </a:r>
            <a:r>
              <a:rPr lang="ru-RU" dirty="0" err="1"/>
              <a:t>кладуть</a:t>
            </a:r>
            <a:r>
              <a:rPr lang="ru-RU" dirty="0"/>
              <a:t> </a:t>
            </a:r>
            <a:r>
              <a:rPr lang="ru-RU" dirty="0" err="1"/>
              <a:t>розправлену</a:t>
            </a:r>
            <a:r>
              <a:rPr lang="ru-RU" dirty="0"/>
              <a:t> </a:t>
            </a:r>
            <a:r>
              <a:rPr lang="ru-RU" dirty="0" err="1"/>
              <a:t>марлеву</a:t>
            </a:r>
            <a:r>
              <a:rPr lang="ru-RU" dirty="0"/>
              <a:t> </a:t>
            </a:r>
            <a:r>
              <a:rPr lang="ru-RU" dirty="0" err="1"/>
              <a:t>серветку</a:t>
            </a:r>
            <a:r>
              <a:rPr lang="ru-RU" dirty="0"/>
              <a:t>, яка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приклеюється</a:t>
            </a:r>
            <a:r>
              <a:rPr lang="ru-RU" dirty="0"/>
              <a:t> до </a:t>
            </a:r>
            <a:r>
              <a:rPr lang="ru-RU" dirty="0" err="1"/>
              <a:t>шкіри</a:t>
            </a:r>
            <a:r>
              <a:rPr lang="ru-RU" dirty="0"/>
              <a:t>, </a:t>
            </a:r>
            <a:r>
              <a:rPr lang="ru-RU" dirty="0" err="1"/>
              <a:t>надійно</a:t>
            </a:r>
            <a:r>
              <a:rPr lang="ru-RU" dirty="0"/>
              <a:t> </a:t>
            </a:r>
            <a:r>
              <a:rPr lang="ru-RU" dirty="0" err="1"/>
              <a:t>утримуючи</a:t>
            </a:r>
            <a:r>
              <a:rPr lang="ru-RU" dirty="0"/>
              <a:t> </a:t>
            </a:r>
            <a:r>
              <a:rPr lang="ru-RU" dirty="0" err="1"/>
              <a:t>перев'язний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на </a:t>
            </a:r>
            <a:r>
              <a:rPr lang="ru-RU" dirty="0" err="1"/>
              <a:t>необхідному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. </a:t>
            </a:r>
            <a:r>
              <a:rPr lang="ru-RU" dirty="0" err="1"/>
              <a:t>Якщо</a:t>
            </a:r>
            <a:r>
              <a:rPr lang="ru-RU" dirty="0"/>
              <a:t> для </a:t>
            </a:r>
            <a:r>
              <a:rPr lang="ru-RU" dirty="0" err="1"/>
              <a:t>приклеювання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колодій</a:t>
            </a:r>
            <a:r>
              <a:rPr lang="ru-RU" dirty="0"/>
              <a:t>, ним </a:t>
            </a:r>
            <a:r>
              <a:rPr lang="ru-RU" dirty="0" err="1"/>
              <a:t>просякають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марлевої</a:t>
            </a:r>
            <a:r>
              <a:rPr lang="ru-RU" dirty="0"/>
              <a:t> </a:t>
            </a:r>
            <a:r>
              <a:rPr lang="ru-RU" dirty="0" err="1"/>
              <a:t>серветки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утримує</a:t>
            </a:r>
            <a:r>
              <a:rPr lang="ru-RU" dirty="0"/>
              <a:t> </a:t>
            </a:r>
            <a:r>
              <a:rPr lang="ru-RU" dirty="0" err="1"/>
              <a:t>перев'язний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; через </a:t>
            </a:r>
            <a:r>
              <a:rPr lang="ru-RU" dirty="0" err="1"/>
              <a:t>декілька</a:t>
            </a:r>
            <a:r>
              <a:rPr lang="ru-RU" dirty="0"/>
              <a:t> </a:t>
            </a:r>
            <a:r>
              <a:rPr lang="ru-RU" dirty="0" err="1"/>
              <a:t>хвилин</a:t>
            </a:r>
            <a:r>
              <a:rPr lang="ru-RU" dirty="0"/>
              <a:t> вона </a:t>
            </a:r>
            <a:r>
              <a:rPr lang="ru-RU" dirty="0" err="1"/>
              <a:t>надійно</a:t>
            </a:r>
            <a:r>
              <a:rPr lang="ru-RU" dirty="0"/>
              <a:t> </a:t>
            </a:r>
            <a:r>
              <a:rPr lang="ru-RU" dirty="0" err="1"/>
              <a:t>фіксується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. До складу </a:t>
            </a:r>
            <a:r>
              <a:rPr lang="ru-RU" dirty="0" err="1"/>
              <a:t>клеолу</a:t>
            </a:r>
            <a:r>
              <a:rPr lang="ru-RU" dirty="0"/>
              <a:t> </a:t>
            </a:r>
            <a:r>
              <a:rPr lang="ru-RU" dirty="0" err="1"/>
              <a:t>входять</a:t>
            </a:r>
            <a:r>
              <a:rPr lang="ru-RU" dirty="0"/>
              <a:t> </a:t>
            </a:r>
            <a:r>
              <a:rPr lang="ru-RU" dirty="0" err="1"/>
              <a:t>каніфоль</a:t>
            </a:r>
            <a:r>
              <a:rPr lang="ru-RU" dirty="0"/>
              <a:t> (40 г), 96 % </a:t>
            </a:r>
            <a:r>
              <a:rPr lang="ru-RU" dirty="0" err="1"/>
              <a:t>етиловий</a:t>
            </a:r>
            <a:r>
              <a:rPr lang="ru-RU" dirty="0"/>
              <a:t> спирт (33 г), </a:t>
            </a:r>
            <a:r>
              <a:rPr lang="ru-RU" dirty="0" err="1"/>
              <a:t>ефір</a:t>
            </a:r>
            <a:r>
              <a:rPr lang="ru-RU" dirty="0"/>
              <a:t> (25 г), </a:t>
            </a:r>
            <a:r>
              <a:rPr lang="ru-RU" dirty="0" err="1"/>
              <a:t>соняшникова</a:t>
            </a:r>
            <a:r>
              <a:rPr lang="ru-RU" dirty="0"/>
              <a:t> </a:t>
            </a:r>
            <a:r>
              <a:rPr lang="ru-RU" dirty="0" err="1"/>
              <a:t>олія</a:t>
            </a:r>
            <a:r>
              <a:rPr lang="ru-RU" dirty="0"/>
              <a:t> (12 г); до складу </a:t>
            </a:r>
            <a:r>
              <a:rPr lang="ru-RU" dirty="0" err="1"/>
              <a:t>колодію</a:t>
            </a:r>
            <a:r>
              <a:rPr lang="ru-RU" dirty="0"/>
              <a:t> — </a:t>
            </a:r>
            <a:r>
              <a:rPr lang="ru-RU" dirty="0" err="1"/>
              <a:t>колоксилін</a:t>
            </a:r>
            <a:r>
              <a:rPr lang="ru-RU" dirty="0"/>
              <a:t> (4 г), </a:t>
            </a:r>
            <a:r>
              <a:rPr lang="ru-RU" dirty="0" err="1"/>
              <a:t>ефір</a:t>
            </a:r>
            <a:r>
              <a:rPr lang="ru-RU" dirty="0"/>
              <a:t> (76 г) і 96 % </a:t>
            </a:r>
            <a:r>
              <a:rPr lang="ru-RU" dirty="0" err="1"/>
              <a:t>етиловий</a:t>
            </a:r>
            <a:r>
              <a:rPr lang="ru-RU" dirty="0"/>
              <a:t> спирт (20 г).</a:t>
            </a:r>
          </a:p>
          <a:p>
            <a:endParaRPr lang="ru-RU" dirty="0"/>
          </a:p>
          <a:p>
            <a:r>
              <a:rPr lang="ru-RU" dirty="0"/>
              <a:t>Для </a:t>
            </a:r>
            <a:r>
              <a:rPr lang="ru-RU" dirty="0" err="1"/>
              <a:t>заміни</a:t>
            </a:r>
            <a:r>
              <a:rPr lang="ru-RU" dirty="0"/>
              <a:t> </a:t>
            </a:r>
            <a:r>
              <a:rPr lang="ru-RU" dirty="0" err="1"/>
              <a:t>клейових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r>
              <a:rPr lang="ru-RU" dirty="0"/>
              <a:t> </a:t>
            </a:r>
            <a:r>
              <a:rPr lang="ru-RU" dirty="0" err="1"/>
              <a:t>смужку</a:t>
            </a:r>
            <a:r>
              <a:rPr lang="ru-RU" dirty="0"/>
              <a:t>, на 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закріплена</a:t>
            </a:r>
            <a:r>
              <a:rPr lang="ru-RU" dirty="0"/>
              <a:t> </a:t>
            </a:r>
            <a:r>
              <a:rPr lang="ru-RU" dirty="0" err="1"/>
              <a:t>серветка</a:t>
            </a:r>
            <a:r>
              <a:rPr lang="ru-RU" dirty="0"/>
              <a:t>, </a:t>
            </a:r>
            <a:r>
              <a:rPr lang="ru-RU" dirty="0" err="1"/>
              <a:t>рекомендують</a:t>
            </a:r>
            <a:r>
              <a:rPr lang="ru-RU" dirty="0"/>
              <a:t> </a:t>
            </a:r>
            <a:r>
              <a:rPr lang="ru-RU" dirty="0" err="1"/>
              <a:t>змочити</a:t>
            </a:r>
            <a:r>
              <a:rPr lang="ru-RU" dirty="0"/>
              <a:t> </a:t>
            </a:r>
            <a:r>
              <a:rPr lang="ru-RU" dirty="0" err="1"/>
              <a:t>ефіром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бензином.</a:t>
            </a:r>
          </a:p>
        </p:txBody>
      </p:sp>
    </p:spTree>
    <p:extLst>
      <p:ext uri="{BB962C8B-B14F-4D97-AF65-F5344CB8AC3E}">
        <p14:creationId xmlns:p14="http://schemas.microsoft.com/office/powerpoint/2010/main" val="30749208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332656"/>
            <a:ext cx="7776864" cy="6048672"/>
          </a:xfrm>
        </p:spPr>
        <p:txBody>
          <a:bodyPr>
            <a:normAutofit/>
          </a:bodyPr>
          <a:lstStyle/>
          <a:p>
            <a:r>
              <a:rPr lang="ru-RU" sz="2400" dirty="0" err="1"/>
              <a:t>Унаслідок</a:t>
            </a:r>
            <a:r>
              <a:rPr lang="ru-RU" sz="2400" dirty="0"/>
              <a:t> </a:t>
            </a:r>
            <a:r>
              <a:rPr lang="ru-RU" sz="2400" dirty="0" err="1"/>
              <a:t>частих</a:t>
            </a:r>
            <a:r>
              <a:rPr lang="ru-RU" sz="2400" dirty="0"/>
              <a:t> </a:t>
            </a:r>
            <a:r>
              <a:rPr lang="ru-RU" sz="2400" dirty="0" err="1"/>
              <a:t>перев'язок</a:t>
            </a:r>
            <a:r>
              <a:rPr lang="ru-RU" sz="2400" dirty="0"/>
              <a:t> </a:t>
            </a:r>
            <a:r>
              <a:rPr lang="ru-RU" sz="2400" dirty="0" err="1"/>
              <a:t>шкіра</a:t>
            </a:r>
            <a:r>
              <a:rPr lang="ru-RU" sz="2400" dirty="0"/>
              <a:t> на </a:t>
            </a:r>
            <a:r>
              <a:rPr lang="ru-RU" sz="2400" dirty="0" err="1"/>
              <a:t>місці</a:t>
            </a:r>
            <a:r>
              <a:rPr lang="ru-RU" sz="2400" dirty="0"/>
              <a:t> </a:t>
            </a:r>
            <a:r>
              <a:rPr lang="ru-RU" sz="2400" dirty="0" err="1"/>
              <a:t>прикріплення</a:t>
            </a:r>
            <a:r>
              <a:rPr lang="ru-RU" sz="2400" dirty="0"/>
              <a:t> </a:t>
            </a:r>
            <a:r>
              <a:rPr lang="ru-RU" sz="2400" dirty="0" err="1"/>
              <a:t>марлі</a:t>
            </a:r>
            <a:r>
              <a:rPr lang="ru-RU" sz="2400" dirty="0"/>
              <a:t> </a:t>
            </a:r>
            <a:r>
              <a:rPr lang="ru-RU" sz="2400" dirty="0" err="1"/>
              <a:t>роз'ятрюється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потребує</a:t>
            </a:r>
            <a:r>
              <a:rPr lang="ru-RU" sz="2400" dirty="0"/>
              <a:t> </a:t>
            </a:r>
            <a:r>
              <a:rPr lang="ru-RU" sz="2400" dirty="0" err="1"/>
              <a:t>заміни</a:t>
            </a:r>
            <a:r>
              <a:rPr lang="ru-RU" sz="2400" dirty="0"/>
              <a:t> </a:t>
            </a:r>
            <a:r>
              <a:rPr lang="ru-RU" sz="2400" dirty="0" err="1"/>
              <a:t>засобу</a:t>
            </a:r>
            <a:r>
              <a:rPr lang="ru-RU" sz="2400" dirty="0"/>
              <a:t> </a:t>
            </a:r>
            <a:r>
              <a:rPr lang="ru-RU" sz="2400" dirty="0" err="1"/>
              <a:t>фіксації</a:t>
            </a:r>
            <a:r>
              <a:rPr lang="ru-RU" sz="2400" dirty="0"/>
              <a:t> </a:t>
            </a:r>
            <a:r>
              <a:rPr lang="ru-RU" sz="2400" dirty="0" err="1"/>
              <a:t>перев'язного</a:t>
            </a:r>
            <a:r>
              <a:rPr lang="ru-RU" sz="2400" dirty="0"/>
              <a:t> </a:t>
            </a:r>
            <a:r>
              <a:rPr lang="ru-RU" sz="2400" dirty="0" err="1"/>
              <a:t>матеріалу</a:t>
            </a:r>
            <a:r>
              <a:rPr lang="ru-RU" sz="2400" dirty="0"/>
              <a:t>. </a:t>
            </a:r>
            <a:r>
              <a:rPr lang="ru-RU" sz="2400" dirty="0" err="1"/>
              <a:t>Слід</a:t>
            </a:r>
            <a:r>
              <a:rPr lang="ru-RU" sz="2400" dirty="0"/>
              <a:t> </a:t>
            </a:r>
            <a:r>
              <a:rPr lang="ru-RU" sz="2400" dirty="0" err="1"/>
              <a:t>зазначити</a:t>
            </a:r>
            <a:r>
              <a:rPr lang="ru-RU" sz="2400" dirty="0"/>
              <a:t>, </a:t>
            </a:r>
            <a:r>
              <a:rPr lang="ru-RU" sz="2400" dirty="0" err="1"/>
              <a:t>що</a:t>
            </a:r>
            <a:r>
              <a:rPr lang="ru-RU" sz="2400" dirty="0"/>
              <a:t> </a:t>
            </a:r>
            <a:r>
              <a:rPr lang="ru-RU" sz="2400" dirty="0" err="1"/>
              <a:t>клеол</a:t>
            </a:r>
            <a:r>
              <a:rPr lang="ru-RU" sz="2400" dirty="0"/>
              <a:t> </a:t>
            </a:r>
            <a:r>
              <a:rPr lang="ru-RU" sz="2400" dirty="0" err="1"/>
              <a:t>менше</a:t>
            </a:r>
            <a:r>
              <a:rPr lang="ru-RU" sz="2400" dirty="0"/>
              <a:t>, </a:t>
            </a:r>
            <a:r>
              <a:rPr lang="ru-RU" sz="2400" dirty="0" err="1"/>
              <a:t>аніж</a:t>
            </a:r>
            <a:r>
              <a:rPr lang="ru-RU" sz="2400" dirty="0"/>
              <a:t> </a:t>
            </a:r>
            <a:r>
              <a:rPr lang="ru-RU" sz="2400" dirty="0" err="1"/>
              <a:t>колодій</a:t>
            </a:r>
            <a:r>
              <a:rPr lang="ru-RU" sz="2400" dirty="0"/>
              <a:t>, </a:t>
            </a:r>
            <a:r>
              <a:rPr lang="ru-RU" sz="2400" dirty="0" err="1"/>
              <a:t>ушкоджує</a:t>
            </a:r>
            <a:r>
              <a:rPr lang="ru-RU" sz="2400" dirty="0"/>
              <a:t> </a:t>
            </a:r>
            <a:r>
              <a:rPr lang="ru-RU" sz="2400" dirty="0" err="1"/>
              <a:t>шкіру</a:t>
            </a:r>
            <a:r>
              <a:rPr lang="ru-RU" sz="2400" dirty="0"/>
              <a:t>.</a:t>
            </a:r>
          </a:p>
          <a:p>
            <a:endParaRPr lang="ru-RU" sz="2400" dirty="0"/>
          </a:p>
          <a:p>
            <a:r>
              <a:rPr lang="ru-RU" sz="2400" dirty="0" err="1"/>
              <a:t>Колодій</a:t>
            </a:r>
            <a:r>
              <a:rPr lang="ru-RU" sz="2400" dirty="0"/>
              <a:t>, клей БФ-6, а </a:t>
            </a:r>
            <a:r>
              <a:rPr lang="ru-RU" sz="2400" dirty="0" err="1"/>
              <a:t>ще</a:t>
            </a:r>
            <a:r>
              <a:rPr lang="ru-RU" sz="2400" dirty="0"/>
              <a:t> </a:t>
            </a:r>
            <a:r>
              <a:rPr lang="ru-RU" sz="2400" dirty="0" err="1"/>
              <a:t>більш</a:t>
            </a:r>
            <a:r>
              <a:rPr lang="ru-RU" sz="2400" dirty="0"/>
              <a:t> </a:t>
            </a:r>
            <a:r>
              <a:rPr lang="ru-RU" sz="2400" dirty="0" err="1"/>
              <a:t>успішно</a:t>
            </a:r>
            <a:r>
              <a:rPr lang="ru-RU" sz="2400" dirty="0"/>
              <a:t> </a:t>
            </a:r>
            <a:r>
              <a:rPr lang="ru-RU" sz="2400" dirty="0" err="1"/>
              <a:t>ліфузоль</a:t>
            </a:r>
            <a:r>
              <a:rPr lang="ru-RU" sz="2400" dirty="0"/>
              <a:t> </a:t>
            </a:r>
            <a:r>
              <a:rPr lang="ru-RU" sz="2400" dirty="0" err="1"/>
              <a:t>можуть</a:t>
            </a:r>
            <a:r>
              <a:rPr lang="ru-RU" sz="2400" dirty="0"/>
              <a:t> бути </a:t>
            </a:r>
            <a:r>
              <a:rPr lang="ru-RU" sz="2400" dirty="0" err="1"/>
              <a:t>використані</a:t>
            </a:r>
            <a:r>
              <a:rPr lang="ru-RU" sz="2400" dirty="0"/>
              <a:t> для </a:t>
            </a:r>
            <a:r>
              <a:rPr lang="ru-RU" sz="2400" dirty="0" err="1"/>
              <a:t>захисту</a:t>
            </a:r>
            <a:r>
              <a:rPr lang="ru-RU" sz="2400" dirty="0"/>
              <a:t> </a:t>
            </a:r>
            <a:r>
              <a:rPr lang="ru-RU" sz="2400" dirty="0" err="1"/>
              <a:t>асептичних</a:t>
            </a:r>
            <a:r>
              <a:rPr lang="ru-RU" sz="2400" dirty="0"/>
              <a:t> </a:t>
            </a:r>
            <a:r>
              <a:rPr lang="ru-RU" sz="2400" dirty="0" err="1"/>
              <a:t>післяопераційних</a:t>
            </a:r>
            <a:r>
              <a:rPr lang="ru-RU" sz="2400" dirty="0"/>
              <a:t> ран без </a:t>
            </a:r>
            <a:r>
              <a:rPr lang="ru-RU" sz="2400" dirty="0" err="1"/>
              <a:t>марлі</a:t>
            </a:r>
            <a:r>
              <a:rPr lang="ru-RU" sz="2400" dirty="0"/>
              <a:t> шляхом </a:t>
            </a:r>
            <a:r>
              <a:rPr lang="ru-RU" sz="2400" dirty="0" err="1"/>
              <a:t>нанесення</a:t>
            </a:r>
            <a:r>
              <a:rPr lang="ru-RU" sz="2400" dirty="0"/>
              <a:t> стерильного клею на </a:t>
            </a:r>
            <a:r>
              <a:rPr lang="ru-RU" sz="2400" dirty="0" err="1"/>
              <a:t>поверхню</a:t>
            </a:r>
            <a:r>
              <a:rPr lang="ru-RU" sz="2400" dirty="0"/>
              <a:t> </a:t>
            </a:r>
            <a:r>
              <a:rPr lang="ru-RU" sz="2400" dirty="0" err="1"/>
              <a:t>невеликої</a:t>
            </a:r>
            <a:r>
              <a:rPr lang="ru-RU" sz="2400" dirty="0"/>
              <a:t> рани і </a:t>
            </a:r>
            <a:r>
              <a:rPr lang="ru-RU" sz="2400" dirty="0" err="1"/>
              <a:t>створення</a:t>
            </a:r>
            <a:r>
              <a:rPr lang="ru-RU" sz="2400" dirty="0"/>
              <a:t> таким чином </a:t>
            </a:r>
            <a:r>
              <a:rPr lang="ru-RU" sz="2400" dirty="0" err="1"/>
              <a:t>захисної</a:t>
            </a:r>
            <a:r>
              <a:rPr lang="ru-RU" sz="2400" dirty="0"/>
              <a:t> </a:t>
            </a:r>
            <a:r>
              <a:rPr lang="ru-RU" sz="2400" dirty="0" err="1"/>
              <a:t>плівки</a:t>
            </a:r>
            <a:r>
              <a:rPr lang="ru-RU" sz="2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67513349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67744" y="5301208"/>
            <a:ext cx="6512511" cy="1143000"/>
          </a:xfrm>
        </p:spPr>
        <p:txBody>
          <a:bodyPr/>
          <a:lstStyle/>
          <a:p>
            <a:r>
              <a:rPr lang="ru-RU" dirty="0" err="1"/>
              <a:t>Пластир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60648"/>
            <a:ext cx="7776864" cy="4176464"/>
          </a:xfrm>
        </p:spPr>
        <p:txBody>
          <a:bodyPr>
            <a:normAutofit fontScale="92500"/>
          </a:bodyPr>
          <a:lstStyle/>
          <a:p>
            <a:r>
              <a:rPr lang="ru-RU" dirty="0" err="1"/>
              <a:t>Пластир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як 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свіжих</a:t>
            </a:r>
            <a:r>
              <a:rPr lang="ru-RU" dirty="0"/>
              <a:t> </a:t>
            </a:r>
            <a:r>
              <a:rPr lang="ru-RU" dirty="0" err="1"/>
              <a:t>незабруднених</a:t>
            </a:r>
            <a:r>
              <a:rPr lang="ru-RU" dirty="0"/>
              <a:t> ран (</a:t>
            </a:r>
            <a:r>
              <a:rPr lang="ru-RU" dirty="0" err="1"/>
              <a:t>заклеювання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смужкою</a:t>
            </a:r>
            <a:r>
              <a:rPr lang="ru-RU" dirty="0"/>
              <a:t> </a:t>
            </a:r>
            <a:r>
              <a:rPr lang="ru-RU" dirty="0" err="1"/>
              <a:t>щойно</a:t>
            </a:r>
            <a:r>
              <a:rPr lang="ru-RU" dirty="0"/>
              <a:t> </a:t>
            </a:r>
            <a:r>
              <a:rPr lang="ru-RU" dirty="0" err="1"/>
              <a:t>розгорнутого</a:t>
            </a:r>
            <a:r>
              <a:rPr lang="ru-RU" dirty="0"/>
              <a:t> </a:t>
            </a:r>
            <a:r>
              <a:rPr lang="ru-RU" dirty="0" err="1"/>
              <a:t>пластиру</a:t>
            </a:r>
            <a:r>
              <a:rPr lang="ru-RU" dirty="0"/>
              <a:t>), так і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</a:t>
            </a:r>
            <a:r>
              <a:rPr lang="ru-RU" dirty="0" err="1"/>
              <a:t>покладеного</a:t>
            </a:r>
            <a:r>
              <a:rPr lang="ru-RU" dirty="0"/>
              <a:t> </a:t>
            </a:r>
            <a:r>
              <a:rPr lang="ru-RU" dirty="0" err="1"/>
              <a:t>зверху</a:t>
            </a:r>
            <a:r>
              <a:rPr lang="ru-RU" dirty="0"/>
              <a:t> дефекту </a:t>
            </a:r>
            <a:r>
              <a:rPr lang="ru-RU" dirty="0" err="1"/>
              <a:t>шкіри</a:t>
            </a:r>
            <a:r>
              <a:rPr lang="ru-RU" dirty="0"/>
              <a:t> через </a:t>
            </a:r>
            <a:r>
              <a:rPr lang="ru-RU" dirty="0" err="1"/>
              <a:t>її</a:t>
            </a:r>
            <a:r>
              <a:rPr lang="ru-RU" dirty="0"/>
              <a:t> некроз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локальний</a:t>
            </a:r>
            <a:r>
              <a:rPr lang="ru-RU" dirty="0"/>
              <a:t> </a:t>
            </a:r>
            <a:r>
              <a:rPr lang="ru-RU" dirty="0" err="1"/>
              <a:t>запальний</a:t>
            </a:r>
            <a:r>
              <a:rPr lang="ru-RU" dirty="0"/>
              <a:t> </a:t>
            </a:r>
            <a:r>
              <a:rPr lang="ru-RU" dirty="0" err="1"/>
              <a:t>процес</a:t>
            </a:r>
            <a:r>
              <a:rPr lang="ru-RU" dirty="0"/>
              <a:t> без </a:t>
            </a:r>
            <a:r>
              <a:rPr lang="ru-RU" dirty="0" err="1"/>
              <a:t>виділень</a:t>
            </a:r>
            <a:r>
              <a:rPr lang="ru-RU" dirty="0"/>
              <a:t>. </a:t>
            </a:r>
            <a:r>
              <a:rPr lang="ru-RU" dirty="0" err="1"/>
              <a:t>Окрім</a:t>
            </a:r>
            <a:r>
              <a:rPr lang="ru-RU" dirty="0"/>
              <a:t> того, </a:t>
            </a:r>
            <a:r>
              <a:rPr lang="ru-RU" dirty="0" err="1"/>
              <a:t>лейкопластир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у </a:t>
            </a:r>
            <a:r>
              <a:rPr lang="ru-RU" dirty="0" err="1"/>
              <a:t>лікуванні</a:t>
            </a:r>
            <a:r>
              <a:rPr lang="ru-RU" dirty="0"/>
              <a:t> </a:t>
            </a:r>
            <a:r>
              <a:rPr lang="ru-RU" dirty="0" err="1"/>
              <a:t>грануляційних</a:t>
            </a:r>
            <a:r>
              <a:rPr lang="ru-RU" dirty="0"/>
              <a:t> ран і для </a:t>
            </a:r>
            <a:r>
              <a:rPr lang="ru-RU" dirty="0" err="1"/>
              <a:t>зближення</a:t>
            </a:r>
            <a:r>
              <a:rPr lang="ru-RU" dirty="0"/>
              <a:t> </a:t>
            </a:r>
            <a:r>
              <a:rPr lang="ru-RU" dirty="0" err="1"/>
              <a:t>країв</a:t>
            </a:r>
            <a:r>
              <a:rPr lang="ru-RU" dirty="0"/>
              <a:t> </a:t>
            </a:r>
            <a:r>
              <a:rPr lang="ru-RU" dirty="0" err="1"/>
              <a:t>ранового</a:t>
            </a:r>
            <a:r>
              <a:rPr lang="ru-RU" dirty="0"/>
              <a:t> дефекту.</a:t>
            </a:r>
          </a:p>
          <a:p>
            <a:endParaRPr lang="ru-RU" dirty="0"/>
          </a:p>
          <a:p>
            <a:r>
              <a:rPr lang="ru-RU" dirty="0"/>
              <a:t>У </a:t>
            </a:r>
            <a:r>
              <a:rPr lang="ru-RU" dirty="0" err="1"/>
              <a:t>дитячій</a:t>
            </a:r>
            <a:r>
              <a:rPr lang="ru-RU" dirty="0"/>
              <a:t> </a:t>
            </a:r>
            <a:r>
              <a:rPr lang="ru-RU" dirty="0" err="1"/>
              <a:t>хірургії</a:t>
            </a:r>
            <a:r>
              <a:rPr lang="ru-RU" dirty="0"/>
              <a:t> </a:t>
            </a:r>
            <a:r>
              <a:rPr lang="ru-RU" dirty="0" err="1"/>
              <a:t>лейкопластирне</a:t>
            </a:r>
            <a:r>
              <a:rPr lang="ru-RU" dirty="0"/>
              <a:t> </a:t>
            </a:r>
            <a:r>
              <a:rPr lang="ru-RU" dirty="0" err="1"/>
              <a:t>витягання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переломів</a:t>
            </a:r>
            <a:r>
              <a:rPr lang="ru-RU" dirty="0"/>
              <a:t> </a:t>
            </a:r>
            <a:r>
              <a:rPr lang="ru-RU" dirty="0" err="1"/>
              <a:t>трубчастих</a:t>
            </a:r>
            <a:r>
              <a:rPr lang="ru-RU" dirty="0"/>
              <a:t> </a:t>
            </a:r>
            <a:r>
              <a:rPr lang="ru-RU" dirty="0" err="1"/>
              <a:t>кісток</a:t>
            </a:r>
            <a:r>
              <a:rPr lang="ru-RU" dirty="0"/>
              <a:t> </a:t>
            </a:r>
            <a:r>
              <a:rPr lang="ru-RU" dirty="0" err="1"/>
              <a:t>кінцівок</a:t>
            </a:r>
            <a:r>
              <a:rPr lang="ru-RU" dirty="0"/>
              <a:t> часто </a:t>
            </a:r>
            <a:r>
              <a:rPr lang="ru-RU" dirty="0" err="1"/>
              <a:t>успішно</a:t>
            </a:r>
            <a:r>
              <a:rPr lang="ru-RU" dirty="0"/>
              <a:t>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тоді</a:t>
            </a:r>
            <a:r>
              <a:rPr lang="ru-RU" dirty="0"/>
              <a:t>, коли в </a:t>
            </a:r>
            <a:r>
              <a:rPr lang="ru-RU" dirty="0" err="1"/>
              <a:t>дорослих</a:t>
            </a:r>
            <a:r>
              <a:rPr lang="ru-RU" dirty="0"/>
              <a:t> </a:t>
            </a:r>
            <a:r>
              <a:rPr lang="ru-RU" dirty="0" err="1"/>
              <a:t>потерпілих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скелетне</a:t>
            </a:r>
            <a:r>
              <a:rPr lang="ru-RU" dirty="0"/>
              <a:t> </a:t>
            </a:r>
            <a:r>
              <a:rPr lang="ru-RU" dirty="0" err="1"/>
              <a:t>витягання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5836371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085184"/>
            <a:ext cx="6512511" cy="1143000"/>
          </a:xfrm>
        </p:spPr>
        <p:txBody>
          <a:bodyPr/>
          <a:lstStyle/>
          <a:p>
            <a:r>
              <a:rPr lang="ru-RU" dirty="0" err="1"/>
              <a:t>Косинкові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7992888" cy="4464496"/>
          </a:xfrm>
        </p:spPr>
        <p:txBody>
          <a:bodyPr>
            <a:normAutofit/>
          </a:bodyPr>
          <a:lstStyle/>
          <a:p>
            <a:r>
              <a:rPr lang="ru-RU" dirty="0" err="1"/>
              <a:t>Під</a:t>
            </a:r>
            <a:r>
              <a:rPr lang="ru-RU" dirty="0"/>
              <a:t> </a:t>
            </a:r>
            <a:r>
              <a:rPr lang="ru-RU" dirty="0" err="1"/>
              <a:t>терміном</a:t>
            </a:r>
            <a:r>
              <a:rPr lang="ru-RU" dirty="0"/>
              <a:t> "косинка" </a:t>
            </a:r>
            <a:r>
              <a:rPr lang="ru-RU" dirty="0" err="1"/>
              <a:t>розуміють</a:t>
            </a:r>
            <a:r>
              <a:rPr lang="ru-RU" dirty="0"/>
              <a:t> шматок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трикутної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, </a:t>
            </a:r>
            <a:r>
              <a:rPr lang="ru-RU" dirty="0" err="1"/>
              <a:t>отриманий</a:t>
            </a:r>
            <a:r>
              <a:rPr lang="ru-RU" dirty="0"/>
              <a:t> </a:t>
            </a:r>
            <a:r>
              <a:rPr lang="ru-RU" dirty="0" err="1"/>
              <a:t>унаслідок</a:t>
            </a:r>
            <a:r>
              <a:rPr lang="ru-RU" dirty="0"/>
              <a:t> </a:t>
            </a:r>
            <a:r>
              <a:rPr lang="ru-RU" dirty="0" err="1"/>
              <a:t>розрізання</a:t>
            </a:r>
            <a:r>
              <a:rPr lang="ru-RU" dirty="0"/>
              <a:t> по </a:t>
            </a:r>
            <a:r>
              <a:rPr lang="ru-RU" dirty="0" err="1"/>
              <a:t>діагоналі</a:t>
            </a:r>
            <a:r>
              <a:rPr lang="ru-RU" dirty="0"/>
              <a:t> </a:t>
            </a:r>
            <a:r>
              <a:rPr lang="ru-RU" dirty="0" err="1"/>
              <a:t>тканинного</a:t>
            </a:r>
            <a:r>
              <a:rPr lang="ru-RU" dirty="0"/>
              <a:t> квадрата. </a:t>
            </a:r>
            <a:r>
              <a:rPr lang="ru-RU" dirty="0" err="1"/>
              <a:t>Довгий</a:t>
            </a:r>
            <a:r>
              <a:rPr lang="ru-RU" dirty="0"/>
              <a:t> </a:t>
            </a:r>
            <a:r>
              <a:rPr lang="ru-RU" dirty="0" err="1"/>
              <a:t>бік</a:t>
            </a:r>
            <a:r>
              <a:rPr lang="ru-RU" dirty="0"/>
              <a:t> косинки </a:t>
            </a:r>
            <a:r>
              <a:rPr lang="ru-RU" dirty="0" err="1"/>
              <a:t>називається</a:t>
            </a:r>
            <a:r>
              <a:rPr lang="ru-RU" dirty="0"/>
              <a:t> основою, кут </a:t>
            </a:r>
            <a:r>
              <a:rPr lang="ru-RU" dirty="0" err="1"/>
              <a:t>навпроти</a:t>
            </a:r>
            <a:r>
              <a:rPr lang="ru-RU" dirty="0"/>
              <a:t> </a:t>
            </a:r>
            <a:r>
              <a:rPr lang="ru-RU" dirty="0" err="1"/>
              <a:t>основи</a:t>
            </a:r>
            <a:r>
              <a:rPr lang="ru-RU" dirty="0"/>
              <a:t> — </a:t>
            </a:r>
            <a:r>
              <a:rPr lang="ru-RU" dirty="0" err="1"/>
              <a:t>верхівкою</a:t>
            </a:r>
            <a:r>
              <a:rPr lang="ru-RU" dirty="0"/>
              <a:t>, </a:t>
            </a:r>
            <a:r>
              <a:rPr lang="ru-RU" dirty="0" err="1"/>
              <a:t>останні</a:t>
            </a:r>
            <a:r>
              <a:rPr lang="ru-RU" dirty="0"/>
              <a:t> 2 кути — </a:t>
            </a:r>
            <a:r>
              <a:rPr lang="ru-RU" dirty="0" err="1"/>
              <a:t>кінцями</a:t>
            </a:r>
            <a:r>
              <a:rPr lang="ru-RU" dirty="0"/>
              <a:t>, </a:t>
            </a:r>
            <a:r>
              <a:rPr lang="ru-RU" dirty="0" err="1"/>
              <a:t>частина</a:t>
            </a:r>
            <a:r>
              <a:rPr lang="ru-RU" dirty="0"/>
              <a:t> косинки </a:t>
            </a:r>
            <a:r>
              <a:rPr lang="ru-RU" dirty="0" err="1"/>
              <a:t>між</a:t>
            </a:r>
            <a:r>
              <a:rPr lang="ru-RU" dirty="0"/>
              <a:t> основою і </a:t>
            </a:r>
            <a:r>
              <a:rPr lang="ru-RU" dirty="0" err="1"/>
              <a:t>верхівкою</a:t>
            </a:r>
            <a:r>
              <a:rPr lang="ru-RU" dirty="0"/>
              <a:t> — серединою. Косинка як </a:t>
            </a:r>
            <a:r>
              <a:rPr lang="ru-RU" dirty="0" err="1"/>
              <a:t>засіб</a:t>
            </a:r>
            <a:r>
              <a:rPr lang="ru-RU" dirty="0"/>
              <a:t>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не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щільного</a:t>
            </a:r>
            <a:r>
              <a:rPr lang="ru-RU" dirty="0"/>
              <a:t> </a:t>
            </a:r>
            <a:r>
              <a:rPr lang="ru-RU" dirty="0" err="1"/>
              <a:t>прилягання</a:t>
            </a:r>
            <a:r>
              <a:rPr lang="ru-RU" dirty="0"/>
              <a:t> до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проте</a:t>
            </a:r>
            <a:r>
              <a:rPr lang="ru-RU" dirty="0"/>
              <a:t> є </a:t>
            </a:r>
            <a:r>
              <a:rPr lang="ru-RU" dirty="0" err="1"/>
              <a:t>дуже</a:t>
            </a:r>
            <a:r>
              <a:rPr lang="ru-RU" dirty="0"/>
              <a:t> </a:t>
            </a:r>
            <a:r>
              <a:rPr lang="ru-RU" dirty="0" err="1"/>
              <a:t>зручною</a:t>
            </a:r>
            <a:r>
              <a:rPr lang="ru-RU" dirty="0"/>
              <a:t> в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надання</a:t>
            </a:r>
            <a:r>
              <a:rPr lang="ru-RU" dirty="0"/>
              <a:t> </a:t>
            </a:r>
            <a:r>
              <a:rPr lang="ru-RU" dirty="0" err="1"/>
              <a:t>першої</a:t>
            </a:r>
            <a:r>
              <a:rPr lang="ru-RU" dirty="0"/>
              <a:t> </a:t>
            </a:r>
            <a:r>
              <a:rPr lang="ru-RU" dirty="0" err="1"/>
              <a:t>допомоги</a:t>
            </a:r>
            <a:r>
              <a:rPr lang="ru-RU" dirty="0"/>
              <a:t>. За </a:t>
            </a:r>
            <a:r>
              <a:rPr lang="ru-RU" dirty="0" err="1"/>
              <a:t>допомогою</a:t>
            </a:r>
            <a:r>
              <a:rPr lang="ru-RU" dirty="0"/>
              <a:t> косинки </a:t>
            </a:r>
            <a:r>
              <a:rPr lang="ru-RU" dirty="0" err="1"/>
              <a:t>протягом</a:t>
            </a:r>
            <a:r>
              <a:rPr lang="ru-RU" dirty="0"/>
              <a:t> короткого часу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утримувати</a:t>
            </a:r>
            <a:r>
              <a:rPr lang="ru-RU" dirty="0"/>
              <a:t> </a:t>
            </a:r>
            <a:r>
              <a:rPr lang="ru-RU" dirty="0" err="1"/>
              <a:t>матеріал</a:t>
            </a:r>
            <a:r>
              <a:rPr lang="ru-RU" dirty="0"/>
              <a:t> на </a:t>
            </a:r>
            <a:r>
              <a:rPr lang="ru-RU" dirty="0" err="1"/>
              <a:t>ушкоджених</a:t>
            </a:r>
            <a:r>
              <a:rPr lang="ru-RU" dirty="0"/>
              <a:t> </a:t>
            </a:r>
            <a:r>
              <a:rPr lang="ru-RU" dirty="0" err="1"/>
              <a:t>поверхнях</a:t>
            </a:r>
            <a:r>
              <a:rPr lang="ru-RU" dirty="0"/>
              <a:t> </a:t>
            </a:r>
            <a:r>
              <a:rPr lang="ru-RU" dirty="0" err="1"/>
              <a:t>майже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тіла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713597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980728"/>
            <a:ext cx="8321902" cy="5217442"/>
          </a:xfrm>
        </p:spPr>
      </p:pic>
    </p:spTree>
    <p:extLst>
      <p:ext uri="{BB962C8B-B14F-4D97-AF65-F5344CB8AC3E}">
        <p14:creationId xmlns:p14="http://schemas.microsoft.com/office/powerpoint/2010/main" val="304069226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5445224"/>
            <a:ext cx="8342312" cy="1152128"/>
          </a:xfrm>
        </p:spPr>
        <p:txBody>
          <a:bodyPr/>
          <a:lstStyle/>
          <a:p>
            <a:r>
              <a:rPr lang="ru-RU" dirty="0" err="1"/>
              <a:t>Пращоподібні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620687"/>
            <a:ext cx="4104456" cy="4679057"/>
          </a:xfrm>
        </p:spPr>
        <p:txBody>
          <a:bodyPr/>
          <a:lstStyle/>
          <a:p>
            <a:r>
              <a:rPr lang="ru-RU" dirty="0"/>
              <a:t>Праща — </a:t>
            </a:r>
            <a:r>
              <a:rPr lang="ru-RU" dirty="0" err="1"/>
              <a:t>це</a:t>
            </a:r>
            <a:r>
              <a:rPr lang="ru-RU" dirty="0"/>
              <a:t> </a:t>
            </a:r>
            <a:r>
              <a:rPr lang="ru-RU" dirty="0" err="1"/>
              <a:t>розрізана</a:t>
            </a:r>
            <a:r>
              <a:rPr lang="ru-RU" dirty="0"/>
              <a:t> з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боків</a:t>
            </a:r>
            <a:r>
              <a:rPr lang="ru-RU" dirty="0"/>
              <a:t> </a:t>
            </a:r>
            <a:r>
              <a:rPr lang="ru-RU" dirty="0" err="1"/>
              <a:t>смуга</a:t>
            </a:r>
            <a:r>
              <a:rPr lang="ru-RU" dirty="0"/>
              <a:t> </a:t>
            </a:r>
            <a:r>
              <a:rPr lang="ru-RU" dirty="0" err="1"/>
              <a:t>марлі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будь-</a:t>
            </a:r>
            <a:r>
              <a:rPr lang="ru-RU" dirty="0" err="1"/>
              <a:t>якої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м'якої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на </a:t>
            </a:r>
            <a:r>
              <a:rPr lang="ru-RU" dirty="0" err="1"/>
              <a:t>носі</a:t>
            </a:r>
            <a:r>
              <a:rPr lang="ru-RU" dirty="0"/>
              <a:t>, </a:t>
            </a:r>
            <a:r>
              <a:rPr lang="ru-RU" dirty="0" err="1"/>
              <a:t>підборідді</a:t>
            </a:r>
            <a:r>
              <a:rPr lang="ru-RU" dirty="0"/>
              <a:t>, </a:t>
            </a:r>
            <a:r>
              <a:rPr lang="ru-RU" dirty="0" err="1"/>
              <a:t>потиличній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і т.д. </a:t>
            </a:r>
            <a:r>
              <a:rPr lang="ru-RU" dirty="0" err="1"/>
              <a:t>Пращоподібні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є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простими</a:t>
            </a:r>
            <a:r>
              <a:rPr lang="ru-RU" dirty="0"/>
              <a:t> і </a:t>
            </a:r>
            <a:r>
              <a:rPr lang="ru-RU" dirty="0" err="1"/>
              <a:t>доцільними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692696"/>
            <a:ext cx="3810000" cy="4391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353993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157192"/>
            <a:ext cx="6512511" cy="1143000"/>
          </a:xfrm>
        </p:spPr>
        <p:txBody>
          <a:bodyPr/>
          <a:lstStyle/>
          <a:p>
            <a:r>
              <a:rPr lang="ru-RU" dirty="0" err="1"/>
              <a:t>Контурні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.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548680"/>
            <a:ext cx="3888432" cy="4536504"/>
          </a:xfrm>
        </p:spPr>
        <p:txBody>
          <a:bodyPr/>
          <a:lstStyle/>
          <a:p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шматка </a:t>
            </a:r>
            <a:r>
              <a:rPr lang="ru-RU" dirty="0" err="1"/>
              <a:t>тканини</a:t>
            </a:r>
            <a:r>
              <a:rPr lang="ru-RU" dirty="0"/>
              <a:t> і </a:t>
            </a:r>
            <a:r>
              <a:rPr lang="ru-RU" dirty="0" err="1"/>
              <a:t>закривають</a:t>
            </a:r>
            <a:r>
              <a:rPr lang="ru-RU" dirty="0"/>
              <a:t> ними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</a:t>
            </a:r>
            <a:r>
              <a:rPr lang="ru-RU" dirty="0" err="1"/>
              <a:t>Закріплюють</a:t>
            </a:r>
            <a:r>
              <a:rPr lang="ru-RU" dirty="0"/>
              <a:t> </a:t>
            </a:r>
            <a:r>
              <a:rPr lang="ru-RU" dirty="0" err="1"/>
              <a:t>контурні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пришитої</a:t>
            </a:r>
            <a:r>
              <a:rPr lang="ru-RU" dirty="0"/>
              <a:t> </a:t>
            </a:r>
            <a:r>
              <a:rPr lang="ru-RU" dirty="0" err="1" smtClean="0"/>
              <a:t>тасьми</a:t>
            </a:r>
            <a:r>
              <a:rPr lang="ru-RU" dirty="0" smtClean="0"/>
              <a:t>. </a:t>
            </a:r>
            <a:r>
              <a:rPr lang="ru-RU" dirty="0"/>
              <a:t>У </a:t>
            </a:r>
            <a:r>
              <a:rPr lang="ru-RU" dirty="0" err="1"/>
              <a:t>разі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передньої</a:t>
            </a:r>
            <a:r>
              <a:rPr lang="ru-RU" dirty="0"/>
              <a:t> </a:t>
            </a:r>
            <a:r>
              <a:rPr lang="ru-RU" dirty="0" err="1"/>
              <a:t>очеревинної</a:t>
            </a:r>
            <a:r>
              <a:rPr lang="ru-RU" dirty="0"/>
              <a:t> </a:t>
            </a:r>
            <a:r>
              <a:rPr lang="ru-RU" dirty="0" err="1"/>
              <a:t>стінки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контурний</a:t>
            </a:r>
            <a:r>
              <a:rPr lang="ru-RU" dirty="0"/>
              <a:t> бандаж живота. До </a:t>
            </a:r>
            <a:r>
              <a:rPr lang="ru-RU" dirty="0" err="1"/>
              <a:t>контурних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r>
              <a:rPr lang="ru-RU" dirty="0"/>
              <a:t> належать і </a:t>
            </a:r>
            <a:r>
              <a:rPr lang="ru-RU" dirty="0" err="1"/>
              <a:t>суспензорії</a:t>
            </a:r>
            <a:r>
              <a:rPr lang="ru-RU" dirty="0"/>
              <a:t>.</a:t>
            </a:r>
          </a:p>
          <a:p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444518"/>
            <a:ext cx="4824536" cy="2930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245262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63688" y="5301208"/>
            <a:ext cx="6512511" cy="1143000"/>
          </a:xfrm>
        </p:spPr>
        <p:txBody>
          <a:bodyPr/>
          <a:lstStyle/>
          <a:p>
            <a:r>
              <a:rPr lang="ru-RU" dirty="0" err="1"/>
              <a:t>Суспензорій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332656"/>
            <a:ext cx="4032448" cy="5040560"/>
          </a:xfrm>
        </p:spPr>
        <p:txBody>
          <a:bodyPr>
            <a:normAutofit/>
          </a:bodyPr>
          <a:lstStyle/>
          <a:p>
            <a:r>
              <a:rPr lang="ru-RU" dirty="0" err="1"/>
              <a:t>Суспензорій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лямковий</a:t>
            </a:r>
            <a:r>
              <a:rPr lang="ru-RU" dirty="0"/>
              <a:t> </a:t>
            </a:r>
            <a:r>
              <a:rPr lang="ru-RU" dirty="0" err="1"/>
              <a:t>прилад</a:t>
            </a:r>
            <a:r>
              <a:rPr lang="ru-RU" dirty="0"/>
              <a:t> і </a:t>
            </a:r>
            <a:r>
              <a:rPr lang="ru-RU" dirty="0" err="1"/>
              <a:t>гаманець</a:t>
            </a:r>
            <a:r>
              <a:rPr lang="ru-RU" dirty="0"/>
              <a:t>. У </a:t>
            </a:r>
            <a:r>
              <a:rPr lang="ru-RU" dirty="0" err="1"/>
              <a:t>виготовленому</a:t>
            </a:r>
            <a:r>
              <a:rPr lang="ru-RU" dirty="0"/>
              <a:t> з </a:t>
            </a:r>
            <a:r>
              <a:rPr lang="ru-RU" dirty="0" err="1"/>
              <a:t>тканини</a:t>
            </a:r>
            <a:r>
              <a:rPr lang="ru-RU" dirty="0"/>
              <a:t> </a:t>
            </a:r>
            <a:r>
              <a:rPr lang="ru-RU" dirty="0" err="1"/>
              <a:t>гаманці</a:t>
            </a:r>
            <a:r>
              <a:rPr lang="ru-RU" dirty="0"/>
              <a:t> </a:t>
            </a:r>
            <a:r>
              <a:rPr lang="ru-RU" dirty="0" err="1"/>
              <a:t>розміщуються</a:t>
            </a:r>
            <a:r>
              <a:rPr lang="ru-RU" dirty="0"/>
              <a:t> </a:t>
            </a:r>
            <a:r>
              <a:rPr lang="ru-RU" dirty="0" err="1"/>
              <a:t>чоловічі</a:t>
            </a:r>
            <a:r>
              <a:rPr lang="ru-RU" dirty="0"/>
              <a:t> </a:t>
            </a:r>
            <a:r>
              <a:rPr lang="ru-RU" dirty="0" err="1"/>
              <a:t>статеві</a:t>
            </a:r>
            <a:r>
              <a:rPr lang="ru-RU" dirty="0"/>
              <a:t> </a:t>
            </a:r>
            <a:r>
              <a:rPr lang="ru-RU" dirty="0" err="1"/>
              <a:t>органи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видалення</a:t>
            </a:r>
            <a:r>
              <a:rPr lang="ru-RU" dirty="0"/>
              <a:t> </a:t>
            </a:r>
            <a:r>
              <a:rPr lang="ru-RU" dirty="0" err="1"/>
              <a:t>пахвинної</a:t>
            </a:r>
            <a:r>
              <a:rPr lang="ru-RU" dirty="0"/>
              <a:t> </a:t>
            </a:r>
            <a:r>
              <a:rPr lang="ru-RU" dirty="0" err="1"/>
              <a:t>грижі</a:t>
            </a:r>
            <a:r>
              <a:rPr lang="ru-RU" dirty="0"/>
              <a:t>, при </a:t>
            </a:r>
            <a:r>
              <a:rPr lang="ru-RU" dirty="0" err="1"/>
              <a:t>запальних</a:t>
            </a:r>
            <a:r>
              <a:rPr lang="ru-RU" dirty="0"/>
              <a:t> </a:t>
            </a:r>
            <a:r>
              <a:rPr lang="ru-RU" dirty="0" err="1"/>
              <a:t>захворюваннях</a:t>
            </a:r>
            <a:r>
              <a:rPr lang="ru-RU" dirty="0"/>
              <a:t> і </a:t>
            </a:r>
            <a:r>
              <a:rPr lang="ru-RU" dirty="0" err="1"/>
              <a:t>ушкодженнях</a:t>
            </a:r>
            <a:r>
              <a:rPr lang="ru-RU" dirty="0"/>
              <a:t> </a:t>
            </a:r>
            <a:r>
              <a:rPr lang="ru-RU" dirty="0" err="1"/>
              <a:t>яєчка</a:t>
            </a:r>
            <a:r>
              <a:rPr lang="ru-RU" dirty="0"/>
              <a:t>, </a:t>
            </a:r>
            <a:r>
              <a:rPr lang="ru-RU" dirty="0" err="1"/>
              <a:t>статевого</a:t>
            </a:r>
            <a:r>
              <a:rPr lang="ru-RU" dirty="0"/>
              <a:t> члена </a:t>
            </a:r>
            <a:r>
              <a:rPr lang="ru-RU" dirty="0" err="1"/>
              <a:t>чи</a:t>
            </a:r>
            <a:r>
              <a:rPr lang="ru-RU" dirty="0"/>
              <a:t> калитки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332656"/>
            <a:ext cx="3810000" cy="47148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8505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372168"/>
            <a:ext cx="8424935" cy="1937152"/>
          </a:xfrm>
        </p:spPr>
        <p:txBody>
          <a:bodyPr/>
          <a:lstStyle/>
          <a:p>
            <a:r>
              <a:rPr lang="ru-RU" dirty="0" err="1"/>
              <a:t>Еластичні</a:t>
            </a:r>
            <a:r>
              <a:rPr lang="ru-RU" dirty="0"/>
              <a:t> </a:t>
            </a:r>
            <a:r>
              <a:rPr lang="ru-RU" sz="4400" dirty="0" err="1"/>
              <a:t>сітчасто-трубчасті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/>
              <a:t>Еластичні</a:t>
            </a:r>
            <a:r>
              <a:rPr lang="ru-RU" dirty="0"/>
              <a:t> </a:t>
            </a:r>
            <a:r>
              <a:rPr lang="ru-RU" dirty="0" err="1"/>
              <a:t>сітчасто-трубчасті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 РЕТЕЛАСТ </a:t>
            </a:r>
            <a:r>
              <a:rPr lang="ru-RU" dirty="0" err="1"/>
              <a:t>виготовляють</a:t>
            </a:r>
            <a:r>
              <a:rPr lang="ru-RU" dirty="0"/>
              <a:t> з </a:t>
            </a:r>
            <a:r>
              <a:rPr lang="ru-RU" dirty="0" err="1"/>
              <a:t>гуми</a:t>
            </a:r>
            <a:r>
              <a:rPr lang="ru-RU" dirty="0"/>
              <a:t>, </a:t>
            </a:r>
            <a:r>
              <a:rPr lang="ru-RU" dirty="0" err="1"/>
              <a:t>оплетеної</a:t>
            </a:r>
            <a:r>
              <a:rPr lang="ru-RU" dirty="0"/>
              <a:t> </a:t>
            </a:r>
            <a:r>
              <a:rPr lang="ru-RU" dirty="0" err="1"/>
              <a:t>бавовняною</a:t>
            </a:r>
            <a:r>
              <a:rPr lang="ru-RU" dirty="0"/>
              <a:t> </a:t>
            </a:r>
            <a:r>
              <a:rPr lang="ru-RU" dirty="0" err="1"/>
              <a:t>ниткою</a:t>
            </a:r>
            <a:r>
              <a:rPr lang="ru-RU" dirty="0"/>
              <a:t>. </a:t>
            </a:r>
            <a:r>
              <a:rPr lang="ru-RU" dirty="0" err="1"/>
              <a:t>Цю</a:t>
            </a:r>
            <a:r>
              <a:rPr lang="ru-RU" dirty="0"/>
              <a:t> </a:t>
            </a:r>
            <a:r>
              <a:rPr lang="ru-RU" dirty="0" err="1"/>
              <a:t>сітку</a:t>
            </a:r>
            <a:r>
              <a:rPr lang="ru-RU" dirty="0"/>
              <a:t> </a:t>
            </a:r>
            <a:r>
              <a:rPr lang="ru-RU" dirty="0" err="1"/>
              <a:t>виготовляють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</a:t>
            </a:r>
            <a:r>
              <a:rPr lang="ru-RU" dirty="0" err="1"/>
              <a:t>панчохи</a:t>
            </a:r>
            <a:r>
              <a:rPr lang="ru-RU" dirty="0"/>
              <a:t> (</a:t>
            </a:r>
            <a:r>
              <a:rPr lang="ru-RU" dirty="0" err="1"/>
              <a:t>завдовжки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5 до 20 м). Вона </a:t>
            </a:r>
            <a:r>
              <a:rPr lang="ru-RU" dirty="0" err="1"/>
              <a:t>буває</a:t>
            </a:r>
            <a:r>
              <a:rPr lang="ru-RU" dirty="0"/>
              <a:t> семи </a:t>
            </a:r>
            <a:r>
              <a:rPr lang="ru-RU" dirty="0" err="1"/>
              <a:t>розмірів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0 до 6) і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для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на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76637937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75656" y="4653136"/>
            <a:ext cx="7334200" cy="1937152"/>
          </a:xfrm>
        </p:spPr>
        <p:txBody>
          <a:bodyPr/>
          <a:lstStyle/>
          <a:p>
            <a:r>
              <a:rPr lang="ru-RU" dirty="0"/>
              <a:t>Правила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332656"/>
            <a:ext cx="8352928" cy="4392488"/>
          </a:xfrm>
        </p:spPr>
        <p:txBody>
          <a:bodyPr>
            <a:normAutofit/>
          </a:bodyPr>
          <a:lstStyle/>
          <a:p>
            <a:r>
              <a:rPr lang="ru-RU" dirty="0"/>
              <a:t>1. Хворому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потерпілому</a:t>
            </a:r>
            <a:r>
              <a:rPr lang="ru-RU" dirty="0"/>
              <a:t>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надати</a:t>
            </a:r>
            <a:r>
              <a:rPr lang="ru-RU" dirty="0"/>
              <a:t> </a:t>
            </a:r>
            <a:r>
              <a:rPr lang="ru-RU" dirty="0" err="1"/>
              <a:t>зручного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— </a:t>
            </a:r>
            <a:r>
              <a:rPr lang="ru-RU" dirty="0" err="1"/>
              <a:t>лежачи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сидячи</a:t>
            </a:r>
            <a:r>
              <a:rPr lang="ru-RU" dirty="0"/>
              <a:t>. </a:t>
            </a:r>
            <a:r>
              <a:rPr lang="ru-RU" dirty="0" err="1"/>
              <a:t>Горизонтальне</a:t>
            </a:r>
            <a:r>
              <a:rPr lang="ru-RU" dirty="0"/>
              <a:t> </a:t>
            </a:r>
            <a:r>
              <a:rPr lang="ru-RU" dirty="0" err="1"/>
              <a:t>положення</a:t>
            </a:r>
            <a:r>
              <a:rPr lang="ru-RU" dirty="0"/>
              <a:t> є </a:t>
            </a:r>
            <a:r>
              <a:rPr lang="ru-RU" dirty="0" err="1"/>
              <a:t>найзручнішим</a:t>
            </a:r>
            <a:r>
              <a:rPr lang="ru-RU" dirty="0"/>
              <a:t> </a:t>
            </a:r>
            <a:r>
              <a:rPr lang="ru-RU" dirty="0" err="1"/>
              <a:t>під</a:t>
            </a:r>
            <a:r>
              <a:rPr lang="ru-RU" dirty="0"/>
              <a:t> час </a:t>
            </a:r>
            <a:r>
              <a:rPr lang="ru-RU" dirty="0" err="1"/>
              <a:t>бинтування</a:t>
            </a:r>
            <a:r>
              <a:rPr lang="ru-RU" dirty="0"/>
              <a:t> живота, </a:t>
            </a:r>
            <a:r>
              <a:rPr lang="ru-RU" dirty="0" err="1"/>
              <a:t>промежини</a:t>
            </a:r>
            <a:r>
              <a:rPr lang="ru-RU" dirty="0"/>
              <a:t> і </a:t>
            </a:r>
            <a:r>
              <a:rPr lang="ru-RU" dirty="0" err="1"/>
              <a:t>верхньої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стегна. </a:t>
            </a:r>
            <a:r>
              <a:rPr lang="ru-RU" dirty="0" err="1"/>
              <a:t>Накладати</a:t>
            </a:r>
            <a:r>
              <a:rPr lang="ru-RU" dirty="0"/>
              <a:t> </a:t>
            </a:r>
            <a:r>
              <a:rPr lang="ru-RU" dirty="0" err="1"/>
              <a:t>м'які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</a:t>
            </a:r>
            <a:r>
              <a:rPr lang="ru-RU" dirty="0" err="1"/>
              <a:t>найзручніше</a:t>
            </a:r>
            <a:r>
              <a:rPr lang="ru-RU" dirty="0"/>
              <a:t>, коли </a:t>
            </a:r>
            <a:r>
              <a:rPr lang="ru-RU" dirty="0" err="1"/>
              <a:t>ушкоджена</a:t>
            </a:r>
            <a:r>
              <a:rPr lang="ru-RU" dirty="0"/>
              <a:t>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хворого </a:t>
            </a:r>
            <a:r>
              <a:rPr lang="ru-RU" dirty="0" err="1"/>
              <a:t>розташована</a:t>
            </a:r>
            <a:r>
              <a:rPr lang="ru-RU" dirty="0"/>
              <a:t> на </a:t>
            </a:r>
            <a:r>
              <a:rPr lang="ru-RU" dirty="0" err="1"/>
              <a:t>рівні</a:t>
            </a:r>
            <a:r>
              <a:rPr lang="ru-RU" dirty="0"/>
              <a:t> грудей особи, яка </a:t>
            </a:r>
            <a:r>
              <a:rPr lang="ru-RU" dirty="0" err="1"/>
              <a:t>надає</a:t>
            </a:r>
            <a:r>
              <a:rPr lang="ru-RU" dirty="0"/>
              <a:t> </a:t>
            </a:r>
            <a:r>
              <a:rPr lang="ru-RU" dirty="0" err="1"/>
              <a:t>допомогу</a:t>
            </a:r>
            <a:r>
              <a:rPr lang="ru-RU" dirty="0"/>
              <a:t>.</a:t>
            </a:r>
          </a:p>
          <a:p>
            <a:r>
              <a:rPr lang="ru-RU" dirty="0"/>
              <a:t>2.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яку </a:t>
            </a:r>
            <a:r>
              <a:rPr lang="ru-RU" dirty="0" err="1"/>
              <a:t>необхідно</a:t>
            </a:r>
            <a:r>
              <a:rPr lang="ru-RU" dirty="0"/>
              <a:t> </a:t>
            </a:r>
            <a:r>
              <a:rPr lang="ru-RU" dirty="0" err="1"/>
              <a:t>перев'язати</a:t>
            </a:r>
            <a:r>
              <a:rPr lang="ru-RU" dirty="0"/>
              <a:t>, </a:t>
            </a:r>
            <a:r>
              <a:rPr lang="ru-RU" dirty="0" err="1"/>
              <a:t>має</a:t>
            </a:r>
            <a:r>
              <a:rPr lang="ru-RU" dirty="0"/>
              <a:t> бути абсолютно </a:t>
            </a:r>
            <a:r>
              <a:rPr lang="ru-RU" dirty="0" err="1"/>
              <a:t>нерухомою</a:t>
            </a:r>
            <a:r>
              <a:rPr lang="ru-RU" dirty="0"/>
              <a:t>. </a:t>
            </a:r>
            <a:r>
              <a:rPr lang="ru-RU" dirty="0" err="1"/>
              <a:t>Кінцівка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в </a:t>
            </a:r>
            <a:r>
              <a:rPr lang="ru-RU" dirty="0" err="1"/>
              <a:t>середньо-фізіологічному</a:t>
            </a:r>
            <a:r>
              <a:rPr lang="ru-RU" dirty="0"/>
              <a:t> </a:t>
            </a:r>
            <a:r>
              <a:rPr lang="ru-RU" dirty="0" err="1"/>
              <a:t>положенні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максимальне</a:t>
            </a:r>
            <a:r>
              <a:rPr lang="ru-RU" dirty="0"/>
              <a:t> </a:t>
            </a:r>
            <a:r>
              <a:rPr lang="ru-RU" dirty="0" err="1"/>
              <a:t>розслаблення</a:t>
            </a:r>
            <a:r>
              <a:rPr lang="ru-RU" dirty="0"/>
              <a:t> </a:t>
            </a:r>
            <a:r>
              <a:rPr lang="ru-RU" dirty="0" err="1"/>
              <a:t>м'язів</a:t>
            </a:r>
            <a:r>
              <a:rPr lang="ru-RU" dirty="0"/>
              <a:t>, і </a:t>
            </a:r>
            <a:r>
              <a:rPr lang="ru-RU" dirty="0" err="1"/>
              <a:t>це</a:t>
            </a:r>
            <a:r>
              <a:rPr lang="ru-RU" dirty="0"/>
              <a:t> є </a:t>
            </a:r>
            <a:r>
              <a:rPr lang="ru-RU" dirty="0" err="1"/>
              <a:t>функціонально</a:t>
            </a:r>
            <a:r>
              <a:rPr lang="ru-RU" dirty="0"/>
              <a:t> </a:t>
            </a:r>
            <a:r>
              <a:rPr lang="ru-RU" dirty="0" err="1"/>
              <a:t>найбільш</a:t>
            </a:r>
            <a:r>
              <a:rPr lang="ru-RU" dirty="0"/>
              <a:t> </a:t>
            </a:r>
            <a:r>
              <a:rPr lang="ru-RU" dirty="0" err="1"/>
              <a:t>вигідним</a:t>
            </a:r>
            <a:r>
              <a:rPr lang="ru-RU" dirty="0"/>
              <a:t> для </a:t>
            </a:r>
            <a:r>
              <a:rPr lang="ru-RU" dirty="0" err="1"/>
              <a:t>потерпілого</a:t>
            </a:r>
            <a:r>
              <a:rPr lang="ru-RU" dirty="0"/>
              <a:t>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1829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Пов'язка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ru-RU" dirty="0" err="1" smtClean="0"/>
              <a:t>Пов'язка</a:t>
            </a:r>
            <a:r>
              <a:rPr lang="ru-RU" dirty="0" smtClean="0"/>
              <a:t> — </a:t>
            </a:r>
            <a:r>
              <a:rPr lang="ru-RU" dirty="0" err="1" smtClean="0"/>
              <a:t>це</a:t>
            </a:r>
            <a:r>
              <a:rPr lang="ru-RU" dirty="0" smtClean="0"/>
              <a:t> </a:t>
            </a:r>
            <a:r>
              <a:rPr lang="ru-RU" dirty="0" err="1" smtClean="0"/>
              <a:t>перев'язувальний</a:t>
            </a:r>
            <a:r>
              <a:rPr lang="ru-RU" dirty="0" smtClean="0"/>
              <a:t> </a:t>
            </a:r>
            <a:r>
              <a:rPr lang="ru-RU" dirty="0" err="1" smtClean="0"/>
              <a:t>матеріал</a:t>
            </a:r>
            <a:r>
              <a:rPr lang="ru-RU" dirty="0" smtClean="0"/>
              <a:t>,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зак­ривають</a:t>
            </a:r>
            <a:r>
              <a:rPr lang="ru-RU" dirty="0" smtClean="0"/>
              <a:t> рану. </a:t>
            </a:r>
            <a:r>
              <a:rPr lang="ru-RU" dirty="0" err="1" smtClean="0"/>
              <a:t>Процес</a:t>
            </a:r>
            <a:r>
              <a:rPr lang="ru-RU" dirty="0" smtClean="0"/>
              <a:t> </a:t>
            </a:r>
            <a:r>
              <a:rPr lang="ru-RU" dirty="0" err="1" smtClean="0"/>
              <a:t>накладання</a:t>
            </a:r>
            <a:r>
              <a:rPr lang="ru-RU" dirty="0" smtClean="0"/>
              <a:t> </a:t>
            </a:r>
            <a:r>
              <a:rPr lang="ru-RU" dirty="0" err="1" smtClean="0"/>
              <a:t>пов'язки</a:t>
            </a:r>
            <a:r>
              <a:rPr lang="ru-RU" dirty="0" smtClean="0"/>
              <a:t> на рану </a:t>
            </a:r>
            <a:r>
              <a:rPr lang="ru-RU" dirty="0" err="1" smtClean="0"/>
              <a:t>на­зивають</a:t>
            </a:r>
            <a:r>
              <a:rPr lang="ru-RU" dirty="0" smtClean="0"/>
              <a:t> </a:t>
            </a:r>
            <a:r>
              <a:rPr lang="ru-RU" dirty="0" err="1" smtClean="0"/>
              <a:t>перев'язкою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2000" y="3140968"/>
            <a:ext cx="3810000" cy="2381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087706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91808" y="5301208"/>
            <a:ext cx="6512511" cy="1143000"/>
          </a:xfrm>
        </p:spPr>
        <p:txBody>
          <a:bodyPr/>
          <a:lstStyle/>
          <a:p>
            <a:r>
              <a:rPr lang="ru-RU" dirty="0"/>
              <a:t>Правила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50849" y="404664"/>
            <a:ext cx="4794448" cy="4896544"/>
          </a:xfrm>
        </p:spPr>
        <p:txBody>
          <a:bodyPr>
            <a:normAutofit lnSpcReduction="10000"/>
          </a:bodyPr>
          <a:lstStyle/>
          <a:p>
            <a:r>
              <a:rPr lang="ru-RU" dirty="0"/>
              <a:t>3. Оператор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стояти</a:t>
            </a:r>
            <a:r>
              <a:rPr lang="ru-RU" dirty="0"/>
              <a:t> </a:t>
            </a:r>
            <a:r>
              <a:rPr lang="ru-RU" dirty="0" err="1"/>
              <a:t>обличчям</a:t>
            </a:r>
            <a:r>
              <a:rPr lang="ru-RU" dirty="0"/>
              <a:t> до </a:t>
            </a:r>
            <a:r>
              <a:rPr lang="ru-RU" dirty="0" err="1"/>
              <a:t>пацієнта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негайно</a:t>
            </a:r>
            <a:r>
              <a:rPr lang="ru-RU" dirty="0"/>
              <a:t> </a:t>
            </a:r>
            <a:r>
              <a:rPr lang="ru-RU" dirty="0" err="1"/>
              <a:t>відреагувати</a:t>
            </a:r>
            <a:r>
              <a:rPr lang="ru-RU" dirty="0"/>
              <a:t> на </a:t>
            </a:r>
            <a:r>
              <a:rPr lang="ru-RU" dirty="0" err="1"/>
              <a:t>біль</a:t>
            </a:r>
            <a:r>
              <a:rPr lang="ru-RU" dirty="0"/>
              <a:t>, </a:t>
            </a:r>
            <a:r>
              <a:rPr lang="ru-RU" dirty="0" err="1"/>
              <a:t>спричинений</a:t>
            </a:r>
            <a:r>
              <a:rPr lang="ru-RU" dirty="0"/>
              <a:t> </a:t>
            </a:r>
            <a:r>
              <a:rPr lang="ru-RU" dirty="0" err="1"/>
              <a:t>перев'язкою</a:t>
            </a:r>
            <a:r>
              <a:rPr lang="ru-RU" dirty="0"/>
              <a:t>.</a:t>
            </a:r>
          </a:p>
          <a:p>
            <a:r>
              <a:rPr lang="ru-RU" dirty="0"/>
              <a:t>4. </a:t>
            </a:r>
            <a:r>
              <a:rPr lang="ru-RU" dirty="0" err="1"/>
              <a:t>Пов'язку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у </a:t>
            </a:r>
            <a:r>
              <a:rPr lang="ru-RU" dirty="0" err="1"/>
              <a:t>напрямку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периферії</a:t>
            </a:r>
            <a:r>
              <a:rPr lang="ru-RU" dirty="0"/>
              <a:t> </a:t>
            </a:r>
            <a:r>
              <a:rPr lang="ru-RU" dirty="0" err="1"/>
              <a:t>кінцівки</a:t>
            </a:r>
            <a:r>
              <a:rPr lang="ru-RU" dirty="0"/>
              <a:t> до </a:t>
            </a:r>
            <a:r>
              <a:rPr lang="ru-RU" dirty="0" err="1"/>
              <a:t>тулуба</a:t>
            </a:r>
            <a:r>
              <a:rPr lang="ru-RU" dirty="0"/>
              <a:t>, </a:t>
            </a:r>
            <a:r>
              <a:rPr lang="ru-RU" dirty="0" err="1"/>
              <a:t>розпочинаючи</a:t>
            </a:r>
            <a:r>
              <a:rPr lang="ru-RU" dirty="0"/>
              <a:t> з </a:t>
            </a:r>
            <a:r>
              <a:rPr lang="ru-RU" dirty="0" err="1"/>
              <a:t>фіксувального</a:t>
            </a:r>
            <a:r>
              <a:rPr lang="ru-RU" dirty="0"/>
              <a:t> туру, </a:t>
            </a:r>
            <a:r>
              <a:rPr lang="ru-RU" dirty="0" err="1"/>
              <a:t>яким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бинта </a:t>
            </a:r>
            <a:r>
              <a:rPr lang="ru-RU" dirty="0" err="1"/>
              <a:t>закріплюють</a:t>
            </a:r>
            <a:r>
              <a:rPr lang="ru-RU" dirty="0"/>
              <a:t> на </a:t>
            </a:r>
            <a:r>
              <a:rPr lang="ru-RU" dirty="0" err="1"/>
              <a:t>перев'язувальній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</a:t>
            </a:r>
          </a:p>
          <a:p>
            <a:r>
              <a:rPr lang="ru-RU" dirty="0"/>
              <a:t>5. У </a:t>
            </a:r>
            <a:r>
              <a:rPr lang="ru-RU" dirty="0" err="1"/>
              <a:t>разі</a:t>
            </a:r>
            <a:r>
              <a:rPr lang="ru-RU" dirty="0"/>
              <a:t> типового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бинт </a:t>
            </a:r>
            <a:r>
              <a:rPr lang="ru-RU" dirty="0" err="1"/>
              <a:t>тримають</a:t>
            </a:r>
            <a:r>
              <a:rPr lang="ru-RU" dirty="0"/>
              <a:t> у </a:t>
            </a:r>
            <a:r>
              <a:rPr lang="ru-RU" dirty="0" err="1"/>
              <a:t>правій</a:t>
            </a:r>
            <a:r>
              <a:rPr lang="ru-RU" dirty="0"/>
              <a:t> </a:t>
            </a:r>
            <a:r>
              <a:rPr lang="ru-RU" dirty="0" err="1"/>
              <a:t>руці</a:t>
            </a:r>
            <a:r>
              <a:rPr lang="ru-RU" dirty="0"/>
              <a:t>,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вільний</a:t>
            </a:r>
            <a:r>
              <a:rPr lang="ru-RU" dirty="0"/>
              <a:t> </a:t>
            </a:r>
            <a:r>
              <a:rPr lang="ru-RU" dirty="0" err="1"/>
              <a:t>кінець</a:t>
            </a:r>
            <a:r>
              <a:rPr lang="ru-RU" dirty="0"/>
              <a:t> (початок) — у </a:t>
            </a:r>
            <a:r>
              <a:rPr lang="ru-RU" dirty="0" err="1"/>
              <a:t>лівій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1627343"/>
            <a:ext cx="3810000" cy="3028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5350575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339752" y="5229200"/>
            <a:ext cx="6595135" cy="1505104"/>
          </a:xfrm>
        </p:spPr>
        <p:txBody>
          <a:bodyPr/>
          <a:lstStyle/>
          <a:p>
            <a:r>
              <a:rPr lang="ru-RU" dirty="0"/>
              <a:t>Правила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м'яких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332656"/>
            <a:ext cx="7992888" cy="4896544"/>
          </a:xfrm>
        </p:spPr>
        <p:txBody>
          <a:bodyPr>
            <a:normAutofit/>
          </a:bodyPr>
          <a:lstStyle/>
          <a:p>
            <a:r>
              <a:rPr lang="ru-RU" dirty="0"/>
              <a:t>6. </a:t>
            </a:r>
            <a:r>
              <a:rPr lang="ru-RU" dirty="0" err="1"/>
              <a:t>Розгортують</a:t>
            </a:r>
            <a:r>
              <a:rPr lang="ru-RU" dirty="0"/>
              <a:t> бинт </a:t>
            </a:r>
            <a:r>
              <a:rPr lang="ru-RU" dirty="0" err="1"/>
              <a:t>зліва</a:t>
            </a:r>
            <a:r>
              <a:rPr lang="ru-RU" dirty="0"/>
              <a:t> направо, не </a:t>
            </a:r>
            <a:r>
              <a:rPr lang="ru-RU" dirty="0" err="1"/>
              <a:t>відриваючи</a:t>
            </a:r>
            <a:r>
              <a:rPr lang="ru-RU" dirty="0"/>
              <a:t> рук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перев'язувальної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і не </a:t>
            </a:r>
            <a:r>
              <a:rPr lang="ru-RU" dirty="0" err="1"/>
              <a:t>розтягуючи</a:t>
            </a:r>
            <a:r>
              <a:rPr lang="ru-RU" dirty="0"/>
              <a:t> бинт у </a:t>
            </a:r>
            <a:r>
              <a:rPr lang="ru-RU" dirty="0" err="1"/>
              <a:t>повітрі</a:t>
            </a:r>
            <a:r>
              <a:rPr lang="ru-RU" dirty="0"/>
              <a:t>. </a:t>
            </a:r>
            <a:r>
              <a:rPr lang="ru-RU" dirty="0" err="1"/>
              <a:t>Бинтування</a:t>
            </a:r>
            <a:r>
              <a:rPr lang="ru-RU" dirty="0"/>
              <a:t> </a:t>
            </a:r>
            <a:r>
              <a:rPr lang="ru-RU" dirty="0" err="1"/>
              <a:t>розгорнутим</a:t>
            </a:r>
            <a:r>
              <a:rPr lang="ru-RU" dirty="0"/>
              <a:t> бинтом </a:t>
            </a:r>
            <a:r>
              <a:rPr lang="ru-RU" dirty="0" err="1"/>
              <a:t>призводить</a:t>
            </a:r>
            <a:r>
              <a:rPr lang="ru-RU" dirty="0"/>
              <a:t> </a:t>
            </a:r>
            <a:r>
              <a:rPr lang="ru-RU" dirty="0" err="1"/>
              <a:t>зазвичай</a:t>
            </a:r>
            <a:r>
              <a:rPr lang="ru-RU" dirty="0"/>
              <a:t> до </a:t>
            </a:r>
            <a:r>
              <a:rPr lang="ru-RU" dirty="0" err="1"/>
              <a:t>нерівномірного</a:t>
            </a:r>
            <a:r>
              <a:rPr lang="ru-RU" dirty="0"/>
              <a:t> </a:t>
            </a:r>
            <a:r>
              <a:rPr lang="ru-RU" dirty="0" err="1"/>
              <a:t>натягання</a:t>
            </a:r>
            <a:r>
              <a:rPr lang="ru-RU" dirty="0"/>
              <a:t> і </a:t>
            </a:r>
            <a:r>
              <a:rPr lang="ru-RU" dirty="0" err="1"/>
              <a:t>появи</a:t>
            </a:r>
            <a:r>
              <a:rPr lang="ru-RU" dirty="0"/>
              <a:t> </a:t>
            </a:r>
            <a:r>
              <a:rPr lang="ru-RU" dirty="0" err="1"/>
              <a:t>больових</a:t>
            </a:r>
            <a:r>
              <a:rPr lang="ru-RU" dirty="0"/>
              <a:t> </a:t>
            </a:r>
            <a:r>
              <a:rPr lang="ru-RU" dirty="0" err="1"/>
              <a:t>відчуттів</a:t>
            </a:r>
            <a:r>
              <a:rPr lang="ru-RU" dirty="0"/>
              <a:t>.</a:t>
            </a:r>
          </a:p>
          <a:p>
            <a:r>
              <a:rPr lang="ru-RU" dirty="0"/>
              <a:t>7. </a:t>
            </a:r>
            <a:r>
              <a:rPr lang="ru-RU" dirty="0" err="1"/>
              <a:t>Накладати</a:t>
            </a:r>
            <a:r>
              <a:rPr lang="ru-RU" dirty="0"/>
              <a:t> </a:t>
            </a:r>
            <a:r>
              <a:rPr lang="ru-RU" dirty="0" err="1"/>
              <a:t>пов'язку</a:t>
            </a:r>
            <a:r>
              <a:rPr lang="ru-RU" dirty="0"/>
              <a:t> треба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тур </a:t>
            </a:r>
            <a:r>
              <a:rPr lang="ru-RU" dirty="0" err="1"/>
              <a:t>прикривав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його</a:t>
            </a:r>
            <a:r>
              <a:rPr lang="ru-RU" dirty="0"/>
              <a:t> </a:t>
            </a:r>
            <a:r>
              <a:rPr lang="ru-RU" dirty="0" err="1"/>
              <a:t>половини</a:t>
            </a:r>
            <a:r>
              <a:rPr lang="ru-RU" dirty="0"/>
              <a:t> до 2/3 </a:t>
            </a:r>
            <a:r>
              <a:rPr lang="ru-RU" dirty="0" err="1"/>
              <a:t>ширини</a:t>
            </a:r>
            <a:r>
              <a:rPr lang="ru-RU" dirty="0"/>
              <a:t>. </a:t>
            </a:r>
            <a:r>
              <a:rPr lang="ru-RU" dirty="0" err="1"/>
              <a:t>Фіксація</a:t>
            </a:r>
            <a:r>
              <a:rPr lang="ru-RU" dirty="0"/>
              <a:t> </a:t>
            </a:r>
            <a:r>
              <a:rPr lang="ru-RU" dirty="0" err="1"/>
              <a:t>м'якої</a:t>
            </a:r>
            <a:r>
              <a:rPr lang="ru-RU" dirty="0"/>
              <a:t> </a:t>
            </a:r>
            <a:r>
              <a:rPr lang="ru-RU" dirty="0" err="1"/>
              <a:t>бинтової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</a:t>
            </a:r>
            <a:r>
              <a:rPr lang="ru-RU" dirty="0" err="1"/>
              <a:t>досягається</a:t>
            </a:r>
            <a:r>
              <a:rPr lang="ru-RU" dirty="0"/>
              <a:t> </a:t>
            </a:r>
            <a:r>
              <a:rPr lang="ru-RU" dirty="0" err="1"/>
              <a:t>розщепленим</a:t>
            </a:r>
            <a:r>
              <a:rPr lang="ru-RU" dirty="0"/>
              <a:t> </a:t>
            </a:r>
            <a:r>
              <a:rPr lang="ru-RU" dirty="0" err="1"/>
              <a:t>кінцем</a:t>
            </a:r>
            <a:r>
              <a:rPr lang="ru-RU" dirty="0"/>
              <a:t> бинта,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зав'язується</a:t>
            </a:r>
            <a:r>
              <a:rPr lang="ru-RU" dirty="0"/>
              <a:t> у </a:t>
            </a:r>
            <a:r>
              <a:rPr lang="ru-RU" dirty="0" err="1"/>
              <a:t>вузькому</a:t>
            </a:r>
            <a:r>
              <a:rPr lang="ru-RU" dirty="0"/>
              <a:t>, </a:t>
            </a:r>
            <a:r>
              <a:rPr lang="ru-RU" dirty="0" err="1"/>
              <a:t>найменш</a:t>
            </a:r>
            <a:r>
              <a:rPr lang="ru-RU" dirty="0"/>
              <a:t> </a:t>
            </a:r>
            <a:r>
              <a:rPr lang="ru-RU" dirty="0" err="1"/>
              <a:t>рухомому</a:t>
            </a:r>
            <a:r>
              <a:rPr lang="ru-RU" dirty="0"/>
              <a:t> </a:t>
            </a:r>
            <a:r>
              <a:rPr lang="ru-RU" dirty="0" err="1"/>
              <a:t>місці</a:t>
            </a:r>
            <a:r>
              <a:rPr lang="ru-RU" dirty="0"/>
              <a:t>. </a:t>
            </a:r>
            <a:r>
              <a:rPr lang="ru-RU" dirty="0" err="1"/>
              <a:t>Вузол</a:t>
            </a:r>
            <a:r>
              <a:rPr lang="ru-RU" dirty="0"/>
              <a:t> </a:t>
            </a:r>
            <a:r>
              <a:rPr lang="ru-RU" dirty="0" err="1"/>
              <a:t>потрібно</a:t>
            </a:r>
            <a:r>
              <a:rPr lang="ru-RU" dirty="0"/>
              <a:t> </a:t>
            </a:r>
            <a:r>
              <a:rPr lang="ru-RU" dirty="0" err="1"/>
              <a:t>зав'язувати</a:t>
            </a:r>
            <a:r>
              <a:rPr lang="ru-RU" dirty="0"/>
              <a:t> з </a:t>
            </a:r>
            <a:r>
              <a:rPr lang="ru-RU" dirty="0" err="1"/>
              <a:t>протилежного</a:t>
            </a:r>
            <a:r>
              <a:rPr lang="ru-RU" dirty="0"/>
              <a:t> боку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3393598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404664"/>
            <a:ext cx="7848872" cy="5328592"/>
          </a:xfrm>
        </p:spPr>
        <p:txBody>
          <a:bodyPr/>
          <a:lstStyle/>
          <a:p>
            <a:r>
              <a:rPr lang="ru-RU" dirty="0"/>
              <a:t>Для </a:t>
            </a:r>
            <a:r>
              <a:rPr lang="ru-RU" dirty="0" err="1"/>
              <a:t>ліпшої</a:t>
            </a:r>
            <a:r>
              <a:rPr lang="ru-RU" dirty="0"/>
              <a:t>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циркулярної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перші</a:t>
            </a:r>
            <a:r>
              <a:rPr lang="ru-RU" dirty="0"/>
              <a:t> тури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накладені</a:t>
            </a:r>
            <a:r>
              <a:rPr lang="ru-RU" dirty="0"/>
              <a:t> на </a:t>
            </a:r>
            <a:r>
              <a:rPr lang="ru-RU" dirty="0" err="1"/>
              <a:t>шкіру</a:t>
            </a:r>
            <a:r>
              <a:rPr lang="ru-RU" dirty="0"/>
              <a:t>, </a:t>
            </a:r>
            <a:r>
              <a:rPr lang="ru-RU" dirty="0" err="1"/>
              <a:t>попередньо</a:t>
            </a:r>
            <a:r>
              <a:rPr lang="ru-RU" dirty="0"/>
              <a:t> </a:t>
            </a:r>
            <a:r>
              <a:rPr lang="ru-RU" dirty="0" err="1"/>
              <a:t>оброблену</a:t>
            </a:r>
            <a:r>
              <a:rPr lang="ru-RU" dirty="0"/>
              <a:t> </a:t>
            </a:r>
            <a:r>
              <a:rPr lang="ru-RU" dirty="0" err="1"/>
              <a:t>клеєм</a:t>
            </a:r>
            <a:r>
              <a:rPr lang="ru-RU" dirty="0"/>
              <a:t>. </a:t>
            </a:r>
            <a:r>
              <a:rPr lang="ru-RU" dirty="0" err="1"/>
              <a:t>Останні</a:t>
            </a:r>
            <a:r>
              <a:rPr lang="ru-RU" dirty="0"/>
              <a:t> тури </a:t>
            </a:r>
            <a:r>
              <a:rPr lang="ru-RU" dirty="0" err="1"/>
              <a:t>також</a:t>
            </a:r>
            <a:r>
              <a:rPr lang="ru-RU" dirty="0"/>
              <a:t> </a:t>
            </a:r>
            <a:r>
              <a:rPr lang="ru-RU" dirty="0" err="1"/>
              <a:t>можуть</a:t>
            </a:r>
            <a:r>
              <a:rPr lang="ru-RU" dirty="0"/>
              <a:t> бути </a:t>
            </a:r>
            <a:r>
              <a:rPr lang="ru-RU" dirty="0" err="1"/>
              <a:t>прикриті</a:t>
            </a:r>
            <a:r>
              <a:rPr lang="ru-RU" dirty="0"/>
              <a:t> </a:t>
            </a:r>
            <a:r>
              <a:rPr lang="ru-RU" dirty="0" err="1"/>
              <a:t>лейкопластиром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безпосередньо</a:t>
            </a:r>
            <a:r>
              <a:rPr lang="ru-RU" dirty="0"/>
              <a:t> </a:t>
            </a:r>
            <a:r>
              <a:rPr lang="ru-RU" dirty="0" err="1"/>
              <a:t>зі</a:t>
            </a:r>
            <a:r>
              <a:rPr lang="ru-RU" dirty="0"/>
              <a:t> </a:t>
            </a:r>
            <a:r>
              <a:rPr lang="ru-RU" dirty="0" err="1"/>
              <a:t>шкірою</a:t>
            </a:r>
            <a:r>
              <a:rPr lang="ru-RU" dirty="0"/>
              <a:t> не </a:t>
            </a:r>
            <a:r>
              <a:rPr lang="ru-RU" dirty="0" err="1"/>
              <a:t>стикається</a:t>
            </a:r>
            <a:r>
              <a:rPr lang="ru-RU" dirty="0"/>
              <a:t>, але </a:t>
            </a:r>
            <a:r>
              <a:rPr lang="ru-RU" dirty="0" err="1"/>
              <a:t>забезпечує</a:t>
            </a:r>
            <a:r>
              <a:rPr lang="ru-RU" dirty="0"/>
              <a:t> </a:t>
            </a:r>
            <a:r>
              <a:rPr lang="ru-RU" dirty="0" err="1"/>
              <a:t>механічну</a:t>
            </a:r>
            <a:r>
              <a:rPr lang="ru-RU" dirty="0"/>
              <a:t> </a:t>
            </a:r>
            <a:r>
              <a:rPr lang="ru-RU" dirty="0" err="1"/>
              <a:t>міцність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43808" y="3068960"/>
            <a:ext cx="3528392" cy="35283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544469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87624" y="5157192"/>
            <a:ext cx="7622232" cy="1366088"/>
          </a:xfrm>
        </p:spPr>
        <p:txBody>
          <a:bodyPr/>
          <a:lstStyle/>
          <a:p>
            <a:r>
              <a:rPr lang="ru-RU" dirty="0" err="1"/>
              <a:t>Вимоги</a:t>
            </a:r>
            <a:r>
              <a:rPr lang="ru-RU" dirty="0"/>
              <a:t> до </a:t>
            </a:r>
            <a:r>
              <a:rPr lang="ru-RU" dirty="0" err="1"/>
              <a:t>накладеної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8064896" cy="4752528"/>
          </a:xfrm>
        </p:spPr>
        <p:txBody>
          <a:bodyPr>
            <a:normAutofit/>
          </a:bodyPr>
          <a:lstStyle/>
          <a:p>
            <a:r>
              <a:rPr lang="ru-RU" dirty="0" err="1"/>
              <a:t>Пов'язка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міцно</a:t>
            </a:r>
            <a:r>
              <a:rPr lang="ru-RU" dirty="0"/>
              <a:t> </a:t>
            </a:r>
            <a:r>
              <a:rPr lang="ru-RU" dirty="0" err="1"/>
              <a:t>фіксувати</a:t>
            </a:r>
            <a:r>
              <a:rPr lang="ru-RU" dirty="0"/>
              <a:t> </a:t>
            </a:r>
            <a:r>
              <a:rPr lang="ru-RU" dirty="0" err="1"/>
              <a:t>ушкоджену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до </a:t>
            </a:r>
            <a:r>
              <a:rPr lang="ru-RU" dirty="0" err="1"/>
              <a:t>наступної</a:t>
            </a:r>
            <a:r>
              <a:rPr lang="ru-RU" dirty="0"/>
              <a:t> </a:t>
            </a:r>
            <a:r>
              <a:rPr lang="ru-RU" dirty="0" err="1"/>
              <a:t>перев'язки</a:t>
            </a:r>
            <a:r>
              <a:rPr lang="ru-RU" dirty="0"/>
              <a:t> (</a:t>
            </a:r>
            <a:r>
              <a:rPr lang="ru-RU" dirty="0" err="1"/>
              <a:t>зазвичай</a:t>
            </a:r>
            <a:r>
              <a:rPr lang="ru-RU" dirty="0"/>
              <a:t> не </a:t>
            </a:r>
            <a:r>
              <a:rPr lang="ru-RU" dirty="0" err="1"/>
              <a:t>менше</a:t>
            </a:r>
            <a:r>
              <a:rPr lang="ru-RU" dirty="0"/>
              <a:t> </a:t>
            </a:r>
            <a:r>
              <a:rPr lang="ru-RU" dirty="0" err="1"/>
              <a:t>ніж</a:t>
            </a:r>
            <a:r>
              <a:rPr lang="ru-RU" dirty="0"/>
              <a:t> 1 </a:t>
            </a:r>
            <a:r>
              <a:rPr lang="ru-RU" dirty="0" err="1"/>
              <a:t>добу</a:t>
            </a:r>
            <a:r>
              <a:rPr lang="ru-RU" dirty="0"/>
              <a:t>).</a:t>
            </a:r>
          </a:p>
          <a:p>
            <a:r>
              <a:rPr lang="ru-RU" dirty="0" err="1"/>
              <a:t>Пов'язка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бути </a:t>
            </a:r>
            <a:r>
              <a:rPr lang="ru-RU" dirty="0" err="1"/>
              <a:t>накладена</a:t>
            </a:r>
            <a:r>
              <a:rPr lang="ru-RU" dirty="0"/>
              <a:t> </a:t>
            </a:r>
            <a:r>
              <a:rPr lang="ru-RU" dirty="0" err="1"/>
              <a:t>щільно</a:t>
            </a:r>
            <a:r>
              <a:rPr lang="ru-RU" dirty="0"/>
              <a:t>, але не туго, і не </a:t>
            </a:r>
            <a:r>
              <a:rPr lang="ru-RU" dirty="0" err="1"/>
              <a:t>спричинювати</a:t>
            </a:r>
            <a:r>
              <a:rPr lang="ru-RU" dirty="0"/>
              <a:t> </a:t>
            </a:r>
            <a:r>
              <a:rPr lang="ru-RU" dirty="0" err="1"/>
              <a:t>незручності</a:t>
            </a:r>
            <a:r>
              <a:rPr lang="ru-RU" dirty="0"/>
              <a:t> хворому.</a:t>
            </a:r>
          </a:p>
          <a:p>
            <a:r>
              <a:rPr lang="ru-RU" dirty="0" err="1"/>
              <a:t>Пов'язка</a:t>
            </a:r>
            <a:r>
              <a:rPr lang="ru-RU" dirty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лежати</a:t>
            </a:r>
            <a:r>
              <a:rPr lang="ru-RU" dirty="0"/>
              <a:t> </a:t>
            </a:r>
            <a:r>
              <a:rPr lang="ru-RU" dirty="0" err="1"/>
              <a:t>рівно</a:t>
            </a:r>
            <a:r>
              <a:rPr lang="ru-RU" dirty="0"/>
              <a:t>, без </a:t>
            </a:r>
            <a:r>
              <a:rPr lang="ru-RU" dirty="0" err="1"/>
              <a:t>зморшок</a:t>
            </a:r>
            <a:r>
              <a:rPr lang="ru-RU" dirty="0"/>
              <a:t>.</a:t>
            </a:r>
          </a:p>
          <a:p>
            <a:r>
              <a:rPr lang="ru-RU" dirty="0" err="1" smtClean="0"/>
              <a:t>Пов'язка</a:t>
            </a:r>
            <a:r>
              <a:rPr lang="ru-RU" dirty="0" smtClean="0"/>
              <a:t> </a:t>
            </a:r>
            <a:r>
              <a:rPr lang="ru-RU" dirty="0" err="1"/>
              <a:t>має</a:t>
            </a:r>
            <a:r>
              <a:rPr lang="ru-RU" dirty="0"/>
              <a:t> </a:t>
            </a:r>
            <a:r>
              <a:rPr lang="ru-RU" dirty="0" err="1"/>
              <a:t>рівномірно</a:t>
            </a:r>
            <a:r>
              <a:rPr lang="ru-RU" dirty="0"/>
              <a:t> </a:t>
            </a:r>
            <a:r>
              <a:rPr lang="ru-RU" dirty="0" err="1"/>
              <a:t>тиснути</a:t>
            </a:r>
            <a:r>
              <a:rPr lang="ru-RU" dirty="0"/>
              <a:t> на </a:t>
            </a:r>
            <a:r>
              <a:rPr lang="ru-RU" dirty="0" err="1"/>
              <a:t>відповідну</a:t>
            </a:r>
            <a:r>
              <a:rPr lang="ru-RU" dirty="0"/>
              <a:t> </a:t>
            </a:r>
            <a:r>
              <a:rPr lang="ru-RU" dirty="0" err="1"/>
              <a:t>частину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і не </a:t>
            </a:r>
            <a:r>
              <a:rPr lang="ru-RU" dirty="0" err="1"/>
              <a:t>крутитися</a:t>
            </a:r>
            <a:r>
              <a:rPr lang="ru-RU" dirty="0"/>
              <a:t>, не </a:t>
            </a:r>
            <a:r>
              <a:rPr lang="ru-RU" dirty="0" err="1"/>
              <a:t>зісковзувати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заважати</a:t>
            </a:r>
            <a:r>
              <a:rPr lang="ru-RU" dirty="0"/>
              <a:t> </a:t>
            </a:r>
            <a:r>
              <a:rPr lang="ru-RU" dirty="0" err="1"/>
              <a:t>рухам</a:t>
            </a:r>
            <a:r>
              <a:rPr lang="ru-RU" dirty="0"/>
              <a:t>.</a:t>
            </a:r>
          </a:p>
          <a:p>
            <a:r>
              <a:rPr lang="ru-RU" dirty="0" err="1"/>
              <a:t>Вузол</a:t>
            </a:r>
            <a:r>
              <a:rPr lang="ru-RU" dirty="0"/>
              <a:t> </a:t>
            </a:r>
            <a:r>
              <a:rPr lang="ru-RU" dirty="0" err="1"/>
              <a:t>кінців</a:t>
            </a:r>
            <a:r>
              <a:rPr lang="ru-RU" dirty="0"/>
              <a:t> </a:t>
            </a:r>
            <a:r>
              <a:rPr lang="ru-RU" dirty="0" err="1"/>
              <a:t>зав'язки</a:t>
            </a:r>
            <a:r>
              <a:rPr lang="ru-RU" dirty="0"/>
              <a:t> </a:t>
            </a:r>
            <a:r>
              <a:rPr lang="ru-RU" dirty="0" err="1"/>
              <a:t>слід</a:t>
            </a:r>
            <a:r>
              <a:rPr lang="ru-RU" dirty="0"/>
              <a:t> </a:t>
            </a:r>
            <a:r>
              <a:rPr lang="ru-RU" dirty="0" err="1"/>
              <a:t>зав'язувати</a:t>
            </a:r>
            <a:r>
              <a:rPr lang="ru-RU" dirty="0"/>
              <a:t> </a:t>
            </a:r>
            <a:r>
              <a:rPr lang="ru-RU" dirty="0" err="1"/>
              <a:t>подалі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ушкодженої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він</a:t>
            </a:r>
            <a:r>
              <a:rPr lang="ru-RU" dirty="0"/>
              <a:t> не </a:t>
            </a:r>
            <a:r>
              <a:rPr lang="ru-RU" dirty="0" err="1"/>
              <a:t>заважав</a:t>
            </a:r>
            <a:r>
              <a:rPr lang="ru-RU" dirty="0"/>
              <a:t> </a:t>
            </a:r>
            <a:r>
              <a:rPr lang="ru-RU" dirty="0" err="1"/>
              <a:t>рухам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778475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3789040"/>
            <a:ext cx="6398096" cy="1726128"/>
          </a:xfrm>
        </p:spPr>
        <p:txBody>
          <a:bodyPr/>
          <a:lstStyle/>
          <a:p>
            <a:r>
              <a:rPr lang="ru-RU" dirty="0" err="1"/>
              <a:t>Основні</a:t>
            </a:r>
            <a:r>
              <a:rPr lang="ru-RU" dirty="0"/>
              <a:t> </a:t>
            </a:r>
            <a:r>
              <a:rPr lang="ru-RU" dirty="0" err="1"/>
              <a:t>типи</a:t>
            </a:r>
            <a:r>
              <a:rPr lang="ru-RU" dirty="0"/>
              <a:t> </a:t>
            </a:r>
            <a:r>
              <a:rPr lang="ru-RU" dirty="0" err="1"/>
              <a:t>бинтових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374430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55576" y="4941168"/>
            <a:ext cx="7910264" cy="1143000"/>
          </a:xfrm>
        </p:spPr>
        <p:txBody>
          <a:bodyPr/>
          <a:lstStyle/>
          <a:p>
            <a:r>
              <a:rPr lang="ru-RU" dirty="0" err="1"/>
              <a:t>Колова</a:t>
            </a:r>
            <a:r>
              <a:rPr lang="ru-RU" dirty="0"/>
              <a:t> (</a:t>
            </a:r>
            <a:r>
              <a:rPr lang="ru-RU" dirty="0" err="1"/>
              <a:t>циркулярна</a:t>
            </a:r>
            <a:r>
              <a:rPr lang="ru-RU" dirty="0"/>
              <a:t>) </a:t>
            </a:r>
            <a:r>
              <a:rPr lang="ru-RU" dirty="0" err="1"/>
              <a:t>пов'язка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620688"/>
            <a:ext cx="5184576" cy="4176464"/>
          </a:xfrm>
        </p:spPr>
        <p:txBody>
          <a:bodyPr/>
          <a:lstStyle/>
          <a:p>
            <a:r>
              <a:rPr lang="ru-RU" dirty="0" err="1"/>
              <a:t>Колова</a:t>
            </a:r>
            <a:r>
              <a:rPr lang="ru-RU" dirty="0"/>
              <a:t> (</a:t>
            </a:r>
            <a:r>
              <a:rPr lang="ru-RU" dirty="0" err="1"/>
              <a:t>циркулярна</a:t>
            </a:r>
            <a:r>
              <a:rPr lang="ru-RU" dirty="0"/>
              <a:t>) </a:t>
            </a:r>
            <a:r>
              <a:rPr lang="ru-RU" dirty="0" err="1"/>
              <a:t>пов'язка</a:t>
            </a:r>
            <a:r>
              <a:rPr lang="ru-RU" dirty="0"/>
              <a:t> — </a:t>
            </a:r>
            <a:r>
              <a:rPr lang="ru-RU" dirty="0" err="1"/>
              <a:t>зручна</a:t>
            </a:r>
            <a:r>
              <a:rPr lang="ru-RU" dirty="0"/>
              <a:t> для </a:t>
            </a:r>
            <a:r>
              <a:rPr lang="ru-RU" dirty="0" err="1"/>
              <a:t>бинтування</a:t>
            </a:r>
            <a:r>
              <a:rPr lang="ru-RU" dirty="0"/>
              <a:t> </a:t>
            </a:r>
            <a:r>
              <a:rPr lang="ru-RU" dirty="0" err="1"/>
              <a:t>циркулярної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. </a:t>
            </a:r>
            <a:r>
              <a:rPr lang="ru-RU" dirty="0" err="1"/>
              <a:t>Оберти</a:t>
            </a:r>
            <a:r>
              <a:rPr lang="ru-RU" dirty="0"/>
              <a:t> бинта </a:t>
            </a:r>
            <a:r>
              <a:rPr lang="ru-RU" dirty="0" err="1"/>
              <a:t>лягають</a:t>
            </a:r>
            <a:r>
              <a:rPr lang="ru-RU" dirty="0"/>
              <a:t> один на одного,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тур </a:t>
            </a:r>
            <a:r>
              <a:rPr lang="ru-RU" dirty="0" err="1"/>
              <a:t>повністю</a:t>
            </a:r>
            <a:r>
              <a:rPr lang="ru-RU" dirty="0"/>
              <a:t> </a:t>
            </a:r>
            <a:r>
              <a:rPr lang="ru-RU" dirty="0" err="1"/>
              <a:t>прикриває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. </a:t>
            </a:r>
            <a:r>
              <a:rPr lang="ru-RU" dirty="0" err="1"/>
              <a:t>Застосовують</a:t>
            </a:r>
            <a:r>
              <a:rPr lang="ru-RU" dirty="0"/>
              <a:t> для </a:t>
            </a:r>
            <a:r>
              <a:rPr lang="ru-RU" dirty="0" err="1"/>
              <a:t>бинтування</a:t>
            </a:r>
            <a:r>
              <a:rPr lang="ru-RU" dirty="0"/>
              <a:t> </a:t>
            </a:r>
            <a:r>
              <a:rPr lang="ru-RU" dirty="0" err="1"/>
              <a:t>обмежених</a:t>
            </a:r>
            <a:r>
              <a:rPr lang="ru-RU" dirty="0"/>
              <a:t> </a:t>
            </a:r>
            <a:r>
              <a:rPr lang="ru-RU" dirty="0" err="1"/>
              <a:t>поверхонь</a:t>
            </a:r>
            <a:r>
              <a:rPr lang="ru-RU" dirty="0"/>
              <a:t> </a:t>
            </a:r>
            <a:r>
              <a:rPr lang="ru-RU" dirty="0" err="1"/>
              <a:t>лоба</a:t>
            </a:r>
            <a:r>
              <a:rPr lang="ru-RU" dirty="0"/>
              <a:t>, </a:t>
            </a:r>
            <a:r>
              <a:rPr lang="ru-RU" dirty="0" err="1"/>
              <a:t>нижньої</a:t>
            </a:r>
            <a:r>
              <a:rPr lang="ru-RU" dirty="0"/>
              <a:t> </a:t>
            </a:r>
            <a:r>
              <a:rPr lang="ru-RU" dirty="0" err="1"/>
              <a:t>третини</a:t>
            </a:r>
            <a:r>
              <a:rPr lang="ru-RU" dirty="0"/>
              <a:t> стегна і </a:t>
            </a:r>
            <a:r>
              <a:rPr lang="ru-RU" dirty="0" err="1"/>
              <a:t>надп'ятково-гомілкового</a:t>
            </a:r>
            <a:r>
              <a:rPr lang="ru-RU" dirty="0"/>
              <a:t> </a:t>
            </a:r>
            <a:r>
              <a:rPr lang="ru-RU" dirty="0" err="1"/>
              <a:t>суглоба</a:t>
            </a:r>
            <a:r>
              <a:rPr lang="ru-RU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56176" y="210879"/>
            <a:ext cx="2181225" cy="4762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606537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11760" y="5495918"/>
            <a:ext cx="6512511" cy="1143000"/>
          </a:xfrm>
        </p:spPr>
        <p:txBody>
          <a:bodyPr/>
          <a:lstStyle/>
          <a:p>
            <a:r>
              <a:rPr lang="ru-RU" dirty="0" err="1"/>
              <a:t>Спіральна</a:t>
            </a:r>
            <a:r>
              <a:rPr lang="ru-RU" dirty="0"/>
              <a:t> </a:t>
            </a:r>
            <a:r>
              <a:rPr lang="ru-RU" dirty="0" err="1"/>
              <a:t>пов'язка</a:t>
            </a:r>
            <a:r>
              <a:rPr lang="ru-RU" dirty="0"/>
              <a:t>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23528" y="260648"/>
            <a:ext cx="7920880" cy="3744416"/>
          </a:xfrm>
        </p:spPr>
        <p:txBody>
          <a:bodyPr>
            <a:normAutofit lnSpcReduction="10000"/>
          </a:bodyPr>
          <a:lstStyle/>
          <a:p>
            <a:endParaRPr lang="ru-RU" dirty="0"/>
          </a:p>
          <a:p>
            <a:r>
              <a:rPr lang="ru-RU" dirty="0" err="1"/>
              <a:t>Спіральна</a:t>
            </a:r>
            <a:r>
              <a:rPr lang="ru-RU" dirty="0"/>
              <a:t> </a:t>
            </a:r>
            <a:r>
              <a:rPr lang="ru-RU" dirty="0" err="1"/>
              <a:t>пов'язка</a:t>
            </a:r>
            <a:r>
              <a:rPr lang="ru-RU" dirty="0"/>
              <a:t> — </a:t>
            </a:r>
            <a:r>
              <a:rPr lang="ru-RU" dirty="0" err="1"/>
              <a:t>накладають</a:t>
            </a:r>
            <a:r>
              <a:rPr lang="ru-RU" dirty="0"/>
              <a:t> на </a:t>
            </a:r>
            <a:r>
              <a:rPr lang="ru-RU" dirty="0" err="1"/>
              <a:t>кінцівки</a:t>
            </a:r>
            <a:r>
              <a:rPr lang="ru-RU" dirty="0"/>
              <a:t>, </a:t>
            </a:r>
            <a:r>
              <a:rPr lang="ru-RU" dirty="0" err="1"/>
              <a:t>тулуб</a:t>
            </a:r>
            <a:r>
              <a:rPr lang="ru-RU" dirty="0"/>
              <a:t>, </a:t>
            </a:r>
            <a:r>
              <a:rPr lang="ru-RU" dirty="0" err="1"/>
              <a:t>груднину</a:t>
            </a:r>
            <a:r>
              <a:rPr lang="ru-RU" dirty="0"/>
              <a:t> для </a:t>
            </a:r>
            <a:r>
              <a:rPr lang="ru-RU" dirty="0" err="1"/>
              <a:t>закриття</a:t>
            </a:r>
            <a:r>
              <a:rPr lang="ru-RU" dirty="0"/>
              <a:t> великих за </a:t>
            </a:r>
            <a:r>
              <a:rPr lang="ru-RU" dirty="0" err="1"/>
              <a:t>довжиною</a:t>
            </a:r>
            <a:r>
              <a:rPr lang="ru-RU" dirty="0"/>
              <a:t> і шириною </a:t>
            </a:r>
            <a:r>
              <a:rPr lang="ru-RU" dirty="0" err="1"/>
              <a:t>дефектів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ран: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двох-трьох</a:t>
            </a:r>
            <a:r>
              <a:rPr lang="ru-RU" dirty="0"/>
              <a:t> </a:t>
            </a:r>
            <a:r>
              <a:rPr lang="ru-RU" dirty="0" err="1"/>
              <a:t>закріплювальних</a:t>
            </a:r>
            <a:r>
              <a:rPr lang="ru-RU" dirty="0"/>
              <a:t> </a:t>
            </a:r>
            <a:r>
              <a:rPr lang="ru-RU" dirty="0" err="1"/>
              <a:t>турів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тур </a:t>
            </a:r>
            <a:r>
              <a:rPr lang="ru-RU" dirty="0" err="1"/>
              <a:t>накладають</a:t>
            </a:r>
            <a:r>
              <a:rPr lang="ru-RU" dirty="0"/>
              <a:t> у </a:t>
            </a:r>
            <a:r>
              <a:rPr lang="ru-RU" dirty="0" err="1"/>
              <a:t>скісному</a:t>
            </a:r>
            <a:r>
              <a:rPr lang="ru-RU" dirty="0"/>
              <a:t> </a:t>
            </a:r>
            <a:r>
              <a:rPr lang="ru-RU" dirty="0" err="1"/>
              <a:t>напрямку</a:t>
            </a:r>
            <a:r>
              <a:rPr lang="ru-RU" dirty="0"/>
              <a:t> і </a:t>
            </a:r>
            <a:r>
              <a:rPr lang="ru-RU" dirty="0" err="1"/>
              <a:t>прикривають</a:t>
            </a:r>
            <a:r>
              <a:rPr lang="ru-RU" dirty="0"/>
              <a:t> </a:t>
            </a:r>
            <a:r>
              <a:rPr lang="ru-RU" dirty="0" err="1"/>
              <a:t>попередній</a:t>
            </a:r>
            <a:r>
              <a:rPr lang="ru-RU" dirty="0"/>
              <a:t> на 1/2 </a:t>
            </a:r>
            <a:r>
              <a:rPr lang="ru-RU" dirty="0" err="1"/>
              <a:t>або</a:t>
            </a:r>
            <a:r>
              <a:rPr lang="ru-RU" dirty="0"/>
              <a:t> 2/3 </a:t>
            </a:r>
            <a:r>
              <a:rPr lang="ru-RU" dirty="0" err="1"/>
              <a:t>ширини</a:t>
            </a:r>
            <a:r>
              <a:rPr lang="ru-RU" dirty="0"/>
              <a:t> бинта. </a:t>
            </a:r>
            <a:r>
              <a:rPr lang="ru-RU" dirty="0" err="1"/>
              <a:t>Пов'язка</a:t>
            </a:r>
            <a:r>
              <a:rPr lang="ru-RU" dirty="0"/>
              <a:t>  </a:t>
            </a:r>
            <a:r>
              <a:rPr lang="ru-RU" dirty="0" err="1"/>
              <a:t>дуже</a:t>
            </a:r>
            <a:r>
              <a:rPr lang="ru-RU" dirty="0"/>
              <a:t> проста і </a:t>
            </a:r>
            <a:r>
              <a:rPr lang="ru-RU" dirty="0" err="1"/>
              <a:t>швидко</a:t>
            </a:r>
            <a:r>
              <a:rPr lang="ru-RU" dirty="0"/>
              <a:t> </a:t>
            </a:r>
            <a:r>
              <a:rPr lang="ru-RU" dirty="0" err="1"/>
              <a:t>накладається</a:t>
            </a:r>
            <a:r>
              <a:rPr lang="ru-RU" dirty="0"/>
              <a:t>, але легко </a:t>
            </a:r>
            <a:r>
              <a:rPr lang="ru-RU" dirty="0" err="1"/>
              <a:t>може</a:t>
            </a:r>
            <a:r>
              <a:rPr lang="ru-RU" dirty="0"/>
              <a:t> </a:t>
            </a:r>
            <a:r>
              <a:rPr lang="ru-RU" dirty="0" err="1"/>
              <a:t>сповзати</a:t>
            </a:r>
            <a:r>
              <a:rPr lang="ru-RU" dirty="0"/>
              <a:t>.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запобігти</a:t>
            </a:r>
            <a:r>
              <a:rPr lang="ru-RU" dirty="0"/>
              <a:t> </a:t>
            </a:r>
            <a:r>
              <a:rPr lang="ru-RU" dirty="0" err="1"/>
              <a:t>ослабленню</a:t>
            </a:r>
            <a:r>
              <a:rPr lang="ru-RU" dirty="0"/>
              <a:t> </a:t>
            </a:r>
            <a:r>
              <a:rPr lang="ru-RU" dirty="0" err="1"/>
              <a:t>спіральної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на </a:t>
            </a:r>
            <a:r>
              <a:rPr lang="ru-RU" dirty="0" err="1"/>
              <a:t>конусоподібну</a:t>
            </a:r>
            <a:r>
              <a:rPr lang="ru-RU" dirty="0"/>
              <a:t> </a:t>
            </a:r>
            <a:r>
              <a:rPr lang="ru-RU" dirty="0" err="1"/>
              <a:t>поверхню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застосовують</a:t>
            </a:r>
            <a:r>
              <a:rPr lang="ru-RU" dirty="0"/>
              <a:t> </a:t>
            </a:r>
            <a:r>
              <a:rPr lang="ru-RU" dirty="0" err="1"/>
              <a:t>перегин</a:t>
            </a:r>
            <a:r>
              <a:rPr lang="ru-RU" dirty="0"/>
              <a:t> кожного </a:t>
            </a:r>
            <a:r>
              <a:rPr lang="ru-RU" dirty="0" err="1"/>
              <a:t>наступного</a:t>
            </a:r>
            <a:r>
              <a:rPr lang="ru-RU" dirty="0"/>
              <a:t> туру бинта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6909" b="15392"/>
          <a:stretch/>
        </p:blipFill>
        <p:spPr>
          <a:xfrm>
            <a:off x="5004048" y="3717031"/>
            <a:ext cx="3885010" cy="18886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5881398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5832648" cy="5760640"/>
          </a:xfrm>
        </p:spPr>
        <p:txBody>
          <a:bodyPr>
            <a:normAutofit/>
          </a:bodyPr>
          <a:lstStyle/>
          <a:p>
            <a:endParaRPr lang="ru-RU" dirty="0"/>
          </a:p>
          <a:p>
            <a:r>
              <a:rPr lang="ru-RU" dirty="0" err="1"/>
              <a:t>Хрестоподібну</a:t>
            </a:r>
            <a:r>
              <a:rPr lang="ru-RU" dirty="0"/>
              <a:t>, </a:t>
            </a:r>
            <a:r>
              <a:rPr lang="ru-RU" dirty="0" err="1"/>
              <a:t>вісімкоподібну</a:t>
            </a:r>
            <a:r>
              <a:rPr lang="ru-RU" dirty="0"/>
              <a:t> </a:t>
            </a:r>
            <a:r>
              <a:rPr lang="ru-RU" dirty="0" err="1"/>
              <a:t>пов</a:t>
            </a:r>
            <a:r>
              <a:rPr lang="ru-RU" dirty="0"/>
              <a:t> '</a:t>
            </a:r>
            <a:r>
              <a:rPr lang="ru-RU" dirty="0" err="1"/>
              <a:t>язку</a:t>
            </a:r>
            <a:r>
              <a:rPr lang="ru-RU" dirty="0"/>
              <a:t>,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пов'язку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перехрещується</a:t>
            </a:r>
            <a:r>
              <a:rPr lang="ru-RU" dirty="0"/>
              <a:t>, </a:t>
            </a:r>
            <a:r>
              <a:rPr lang="ru-RU" dirty="0" err="1"/>
              <a:t>накладають</a:t>
            </a:r>
            <a:r>
              <a:rPr lang="ru-RU" dirty="0"/>
              <a:t> на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і </a:t>
            </a:r>
            <a:r>
              <a:rPr lang="ru-RU" dirty="0" err="1"/>
              <a:t>розрізняють</a:t>
            </a:r>
            <a:r>
              <a:rPr lang="ru-RU" dirty="0"/>
              <a:t> за формою (</a:t>
            </a:r>
            <a:r>
              <a:rPr lang="ru-RU" dirty="0" err="1"/>
              <a:t>об'ємом</a:t>
            </a:r>
            <a:r>
              <a:rPr lang="ru-RU" dirty="0"/>
              <a:t>). </a:t>
            </a:r>
            <a:r>
              <a:rPr lang="ru-RU" dirty="0" err="1"/>
              <a:t>Напрямок</a:t>
            </a:r>
            <a:r>
              <a:rPr lang="ru-RU" dirty="0"/>
              <a:t> бинта </a:t>
            </a:r>
            <a:r>
              <a:rPr lang="ru-RU" dirty="0" err="1"/>
              <a:t>утворює</a:t>
            </a:r>
            <a:r>
              <a:rPr lang="ru-RU" dirty="0"/>
              <a:t> </a:t>
            </a:r>
            <a:r>
              <a:rPr lang="ru-RU" dirty="0" err="1"/>
              <a:t>фігуру</a:t>
            </a:r>
            <a:r>
              <a:rPr lang="ru-RU" dirty="0"/>
              <a:t> </a:t>
            </a:r>
            <a:r>
              <a:rPr lang="ru-RU" dirty="0" err="1"/>
              <a:t>вісімки</a:t>
            </a:r>
            <a:r>
              <a:rPr lang="ru-RU" dirty="0"/>
              <a:t>. </a:t>
            </a:r>
            <a:r>
              <a:rPr lang="ru-RU" dirty="0" err="1"/>
              <a:t>Наприклад</a:t>
            </a:r>
            <a:r>
              <a:rPr lang="ru-RU" dirty="0"/>
              <a:t>, </a:t>
            </a:r>
            <a:r>
              <a:rPr lang="ru-RU" dirty="0" err="1"/>
              <a:t>перев'язку</a:t>
            </a:r>
            <a:r>
              <a:rPr lang="ru-RU" dirty="0"/>
              <a:t> </a:t>
            </a:r>
            <a:r>
              <a:rPr lang="ru-RU" dirty="0" err="1"/>
              <a:t>потилиці</a:t>
            </a:r>
            <a:r>
              <a:rPr lang="ru-RU" dirty="0"/>
              <a:t> </a:t>
            </a:r>
            <a:r>
              <a:rPr lang="ru-RU" dirty="0" err="1"/>
              <a:t>починають</a:t>
            </a:r>
            <a:r>
              <a:rPr lang="ru-RU" dirty="0"/>
              <a:t> </a:t>
            </a:r>
            <a:r>
              <a:rPr lang="ru-RU" dirty="0" err="1"/>
              <a:t>двома-трьома</a:t>
            </a:r>
            <a:r>
              <a:rPr lang="ru-RU" dirty="0"/>
              <a:t> </a:t>
            </a:r>
            <a:r>
              <a:rPr lang="ru-RU" dirty="0" err="1"/>
              <a:t>циркулярними</a:t>
            </a:r>
            <a:r>
              <a:rPr lang="ru-RU" dirty="0"/>
              <a:t>, </a:t>
            </a:r>
            <a:r>
              <a:rPr lang="ru-RU" dirty="0" err="1"/>
              <a:t>коловими</a:t>
            </a:r>
            <a:r>
              <a:rPr lang="ru-RU" dirty="0"/>
              <a:t> </a:t>
            </a:r>
            <a:r>
              <a:rPr lang="ru-RU" dirty="0" err="1"/>
              <a:t>обертами</a:t>
            </a:r>
            <a:r>
              <a:rPr lang="ru-RU" dirty="0"/>
              <a:t>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, </a:t>
            </a:r>
            <a:r>
              <a:rPr lang="ru-RU" dirty="0" err="1"/>
              <a:t>далі</a:t>
            </a:r>
            <a:r>
              <a:rPr lang="ru-RU" dirty="0"/>
              <a:t> </a:t>
            </a:r>
            <a:r>
              <a:rPr lang="ru-RU" dirty="0" err="1"/>
              <a:t>спускаються</a:t>
            </a:r>
            <a:r>
              <a:rPr lang="ru-RU" dirty="0"/>
              <a:t> за </a:t>
            </a:r>
            <a:r>
              <a:rPr lang="ru-RU" dirty="0" err="1"/>
              <a:t>вухо</a:t>
            </a:r>
            <a:r>
              <a:rPr lang="ru-RU" dirty="0"/>
              <a:t>, вниз на </a:t>
            </a:r>
            <a:r>
              <a:rPr lang="ru-RU" dirty="0" err="1"/>
              <a:t>шию</a:t>
            </a:r>
            <a:r>
              <a:rPr lang="ru-RU" dirty="0"/>
              <a:t>, </a:t>
            </a:r>
            <a:r>
              <a:rPr lang="ru-RU" dirty="0" err="1"/>
              <a:t>обводять</a:t>
            </a:r>
            <a:r>
              <a:rPr lang="ru-RU" dirty="0"/>
              <a:t> </a:t>
            </a:r>
            <a:r>
              <a:rPr lang="ru-RU" dirty="0" err="1"/>
              <a:t>шию</a:t>
            </a:r>
            <a:r>
              <a:rPr lang="ru-RU" dirty="0"/>
              <a:t> </a:t>
            </a:r>
            <a:r>
              <a:rPr lang="ru-RU" dirty="0" err="1"/>
              <a:t>спереду</a:t>
            </a:r>
            <a:r>
              <a:rPr lang="ru-RU" dirty="0"/>
              <a:t>, а </a:t>
            </a:r>
            <a:r>
              <a:rPr lang="ru-RU" dirty="0" err="1"/>
              <a:t>ззаду</a:t>
            </a:r>
            <a:r>
              <a:rPr lang="ru-RU" dirty="0"/>
              <a:t> </a:t>
            </a:r>
            <a:r>
              <a:rPr lang="ru-RU" dirty="0" err="1"/>
              <a:t>піднімаються</a:t>
            </a:r>
            <a:r>
              <a:rPr lang="ru-RU" dirty="0"/>
              <a:t> </a:t>
            </a:r>
            <a:r>
              <a:rPr lang="ru-RU" dirty="0" err="1"/>
              <a:t>вгору</a:t>
            </a:r>
            <a:r>
              <a:rPr lang="ru-RU" dirty="0"/>
              <a:t> за </a:t>
            </a:r>
            <a:r>
              <a:rPr lang="ru-RU" dirty="0" err="1"/>
              <a:t>вухо</a:t>
            </a:r>
            <a:r>
              <a:rPr lang="ru-RU" dirty="0"/>
              <a:t> і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. </a:t>
            </a:r>
            <a:r>
              <a:rPr lang="ru-RU" dirty="0" err="1"/>
              <a:t>Пов'язку</a:t>
            </a:r>
            <a:r>
              <a:rPr lang="ru-RU" dirty="0"/>
              <a:t> </a:t>
            </a:r>
            <a:r>
              <a:rPr lang="ru-RU" dirty="0" err="1"/>
              <a:t>накладають</a:t>
            </a:r>
            <a:r>
              <a:rPr lang="ru-RU" dirty="0"/>
              <a:t> до </a:t>
            </a:r>
            <a:r>
              <a:rPr lang="ru-RU" dirty="0" err="1"/>
              <a:t>повного</a:t>
            </a:r>
            <a:r>
              <a:rPr lang="ru-RU" dirty="0"/>
              <a:t> </a:t>
            </a:r>
            <a:r>
              <a:rPr lang="ru-RU" dirty="0" err="1"/>
              <a:t>прикриття</a:t>
            </a:r>
            <a:r>
              <a:rPr lang="ru-RU" dirty="0"/>
              <a:t> </a:t>
            </a:r>
            <a:r>
              <a:rPr lang="ru-RU" dirty="0" err="1"/>
              <a:t>потилиці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0460"/>
          <a:stretch/>
        </p:blipFill>
        <p:spPr>
          <a:xfrm>
            <a:off x="5994873" y="3789040"/>
            <a:ext cx="3088820" cy="28317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8788484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467544" y="404664"/>
            <a:ext cx="4968552" cy="6192688"/>
          </a:xfrm>
        </p:spPr>
        <p:txBody>
          <a:bodyPr/>
          <a:lstStyle/>
          <a:p>
            <a:r>
              <a:rPr lang="ru-RU" dirty="0" err="1"/>
              <a:t>Колосоподібна</a:t>
            </a:r>
            <a:r>
              <a:rPr lang="ru-RU" dirty="0"/>
              <a:t> </a:t>
            </a:r>
            <a:r>
              <a:rPr lang="ru-RU" dirty="0" err="1"/>
              <a:t>пов'язка</a:t>
            </a:r>
            <a:r>
              <a:rPr lang="ru-RU" dirty="0"/>
              <a:t> </a:t>
            </a:r>
            <a:r>
              <a:rPr lang="ru-RU" dirty="0" err="1"/>
              <a:t>дещо</a:t>
            </a:r>
            <a:r>
              <a:rPr lang="ru-RU" dirty="0"/>
              <a:t> </a:t>
            </a:r>
            <a:r>
              <a:rPr lang="ru-RU" dirty="0" err="1"/>
              <a:t>нагадує</a:t>
            </a:r>
            <a:r>
              <a:rPr lang="ru-RU" dirty="0"/>
              <a:t> </a:t>
            </a:r>
            <a:r>
              <a:rPr lang="ru-RU" dirty="0" err="1"/>
              <a:t>вісімкоподібну</a:t>
            </a:r>
            <a:r>
              <a:rPr lang="ru-RU" dirty="0"/>
              <a:t> з </a:t>
            </a:r>
            <a:r>
              <a:rPr lang="ru-RU" dirty="0" err="1"/>
              <a:t>тією</a:t>
            </a:r>
            <a:r>
              <a:rPr lang="ru-RU" dirty="0"/>
              <a:t> </a:t>
            </a:r>
            <a:r>
              <a:rPr lang="ru-RU" dirty="0" err="1"/>
              <a:t>різницею</a:t>
            </a:r>
            <a:r>
              <a:rPr lang="ru-RU" dirty="0"/>
              <a:t>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наступні</a:t>
            </a:r>
            <a:r>
              <a:rPr lang="ru-RU" dirty="0"/>
              <a:t> тури бинта </a:t>
            </a:r>
            <a:r>
              <a:rPr lang="ru-RU" dirty="0" err="1"/>
              <a:t>частково</a:t>
            </a:r>
            <a:r>
              <a:rPr lang="ru-RU" dirty="0"/>
              <a:t> </a:t>
            </a:r>
            <a:r>
              <a:rPr lang="ru-RU" dirty="0" err="1"/>
              <a:t>прикривають</a:t>
            </a:r>
            <a:r>
              <a:rPr lang="ru-RU" dirty="0"/>
              <a:t> </a:t>
            </a:r>
            <a:r>
              <a:rPr lang="ru-RU" dirty="0" err="1"/>
              <a:t>попередні</a:t>
            </a:r>
            <a:r>
              <a:rPr lang="ru-RU" dirty="0"/>
              <a:t> і </a:t>
            </a:r>
            <a:r>
              <a:rPr lang="ru-RU" dirty="0" err="1"/>
              <a:t>перехрещуються</a:t>
            </a:r>
            <a:r>
              <a:rPr lang="ru-RU" dirty="0"/>
              <a:t> по </a:t>
            </a:r>
            <a:r>
              <a:rPr lang="ru-RU" dirty="0" err="1"/>
              <a:t>одній</a:t>
            </a:r>
            <a:r>
              <a:rPr lang="ru-RU" dirty="0"/>
              <a:t> </a:t>
            </a:r>
            <a:r>
              <a:rPr lang="ru-RU" dirty="0" err="1"/>
              <a:t>лінії</a:t>
            </a:r>
            <a:r>
              <a:rPr lang="ru-RU" dirty="0"/>
              <a:t>. </a:t>
            </a:r>
            <a:r>
              <a:rPr lang="ru-RU" dirty="0" err="1"/>
              <a:t>Місця</a:t>
            </a:r>
            <a:r>
              <a:rPr lang="ru-RU" dirty="0"/>
              <a:t> </a:t>
            </a:r>
            <a:r>
              <a:rPr lang="ru-RU" dirty="0" err="1"/>
              <a:t>застосування</a:t>
            </a:r>
            <a:r>
              <a:rPr lang="ru-RU" dirty="0"/>
              <a:t>: </a:t>
            </a:r>
            <a:r>
              <a:rPr lang="ru-RU" dirty="0" err="1"/>
              <a:t>плечовий</a:t>
            </a:r>
            <a:r>
              <a:rPr lang="ru-RU" dirty="0"/>
              <a:t> </a:t>
            </a:r>
            <a:r>
              <a:rPr lang="ru-RU" dirty="0" err="1"/>
              <a:t>суглоб</a:t>
            </a:r>
            <a:r>
              <a:rPr lang="ru-RU" dirty="0"/>
              <a:t>, </a:t>
            </a:r>
            <a:r>
              <a:rPr lang="ru-RU" dirty="0" err="1"/>
              <a:t>надпліччя</a:t>
            </a:r>
            <a:r>
              <a:rPr lang="ru-RU" dirty="0"/>
              <a:t>, </a:t>
            </a:r>
            <a:r>
              <a:rPr lang="ru-RU" dirty="0" err="1"/>
              <a:t>пахвинна</a:t>
            </a:r>
            <a:r>
              <a:rPr lang="ru-RU" dirty="0"/>
              <a:t> </a:t>
            </a:r>
            <a:r>
              <a:rPr lang="ru-RU" dirty="0" err="1"/>
              <a:t>ділянка</a:t>
            </a:r>
            <a:r>
              <a:rPr lang="ru-RU" dirty="0"/>
              <a:t>, </a:t>
            </a:r>
            <a:r>
              <a:rPr lang="ru-RU" dirty="0" err="1"/>
              <a:t>кульшовий</a:t>
            </a:r>
            <a:r>
              <a:rPr lang="ru-RU" dirty="0"/>
              <a:t> </a:t>
            </a:r>
            <a:r>
              <a:rPr lang="ru-RU" dirty="0" err="1"/>
              <a:t>суглоб</a:t>
            </a:r>
            <a:r>
              <a:rPr lang="ru-RU" dirty="0"/>
              <a:t> та </a:t>
            </a:r>
            <a:r>
              <a:rPr lang="ru-RU" dirty="0" err="1"/>
              <a:t>інші</a:t>
            </a:r>
            <a:r>
              <a:rPr lang="ru-RU" dirty="0"/>
              <a:t> </a:t>
            </a:r>
            <a:r>
              <a:rPr lang="ru-RU" dirty="0" err="1"/>
              <a:t>важкодоступні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, де </a:t>
            </a:r>
            <a:r>
              <a:rPr lang="ru-RU" dirty="0" err="1"/>
              <a:t>внаслідок</a:t>
            </a:r>
            <a:r>
              <a:rPr lang="ru-RU" dirty="0"/>
              <a:t> </a:t>
            </a:r>
            <a:r>
              <a:rPr lang="ru-RU" dirty="0" err="1"/>
              <a:t>нерівномірної</a:t>
            </a:r>
            <a:r>
              <a:rPr lang="ru-RU" dirty="0"/>
              <a:t> </a:t>
            </a:r>
            <a:r>
              <a:rPr lang="ru-RU" dirty="0" err="1"/>
              <a:t>форми</a:t>
            </a:r>
            <a:r>
              <a:rPr lang="ru-RU" dirty="0"/>
              <a:t> </a:t>
            </a:r>
            <a:r>
              <a:rPr lang="ru-RU" dirty="0" err="1"/>
              <a:t>поверхні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можливих</a:t>
            </a:r>
            <a:r>
              <a:rPr lang="ru-RU" dirty="0"/>
              <a:t> </a:t>
            </a:r>
            <a:r>
              <a:rPr lang="ru-RU" dirty="0" err="1"/>
              <a:t>рухів</a:t>
            </a:r>
            <a:r>
              <a:rPr lang="ru-RU" dirty="0"/>
              <a:t> </a:t>
            </a:r>
            <a:r>
              <a:rPr lang="ru-RU" dirty="0" err="1"/>
              <a:t>пов'язку</a:t>
            </a:r>
            <a:r>
              <a:rPr lang="ru-RU" dirty="0"/>
              <a:t> </a:t>
            </a:r>
            <a:r>
              <a:rPr lang="ru-RU" dirty="0" err="1"/>
              <a:t>важко</a:t>
            </a:r>
            <a:r>
              <a:rPr lang="ru-RU" dirty="0"/>
              <a:t> </a:t>
            </a:r>
            <a:r>
              <a:rPr lang="ru-RU" dirty="0" err="1"/>
              <a:t>утримати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153" r="56873"/>
          <a:stretch/>
        </p:blipFill>
        <p:spPr>
          <a:xfrm>
            <a:off x="5436096" y="1196752"/>
            <a:ext cx="3287054" cy="36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9818632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04664"/>
            <a:ext cx="5544616" cy="5976664"/>
          </a:xfrm>
        </p:spPr>
        <p:txBody>
          <a:bodyPr>
            <a:normAutofit/>
          </a:bodyPr>
          <a:lstStyle/>
          <a:p>
            <a:r>
              <a:rPr lang="ru-RU" sz="2800" dirty="0" err="1"/>
              <a:t>Черепашачу</a:t>
            </a:r>
            <a:r>
              <a:rPr lang="ru-RU" sz="2800" dirty="0"/>
              <a:t> </a:t>
            </a:r>
            <a:r>
              <a:rPr lang="ru-RU" sz="2800" dirty="0" err="1"/>
              <a:t>пов'язку</a:t>
            </a:r>
            <a:r>
              <a:rPr lang="ru-RU" sz="2800" dirty="0"/>
              <a:t> </a:t>
            </a:r>
            <a:r>
              <a:rPr lang="ru-RU" sz="2800" dirty="0" err="1"/>
              <a:t>застосовують</a:t>
            </a:r>
            <a:r>
              <a:rPr lang="ru-RU" sz="2800" dirty="0"/>
              <a:t> у </a:t>
            </a:r>
            <a:r>
              <a:rPr lang="ru-RU" sz="2800" dirty="0" err="1"/>
              <a:t>двох</a:t>
            </a:r>
            <a:r>
              <a:rPr lang="ru-RU" sz="2800" dirty="0"/>
              <a:t> </a:t>
            </a:r>
            <a:r>
              <a:rPr lang="ru-RU" sz="2800" dirty="0" err="1"/>
              <a:t>варіантах</a:t>
            </a:r>
            <a:r>
              <a:rPr lang="ru-RU" sz="2800" dirty="0"/>
              <a:t> — </a:t>
            </a:r>
            <a:r>
              <a:rPr lang="ru-RU" sz="2800" dirty="0" err="1"/>
              <a:t>розбіжна</a:t>
            </a:r>
            <a:r>
              <a:rPr lang="ru-RU" sz="2800" dirty="0"/>
              <a:t> і </a:t>
            </a:r>
            <a:r>
              <a:rPr lang="ru-RU" sz="2800" dirty="0" err="1"/>
              <a:t>збіжна</a:t>
            </a:r>
            <a:r>
              <a:rPr lang="ru-RU" sz="2800" dirty="0"/>
              <a:t>. </a:t>
            </a:r>
            <a:r>
              <a:rPr lang="ru-RU" sz="2800" dirty="0" err="1"/>
              <a:t>Накладають</a:t>
            </a:r>
            <a:r>
              <a:rPr lang="ru-RU" sz="2800" dirty="0"/>
              <a:t> на </a:t>
            </a:r>
            <a:r>
              <a:rPr lang="ru-RU" sz="2800" dirty="0" err="1"/>
              <a:t>великі</a:t>
            </a:r>
            <a:r>
              <a:rPr lang="ru-RU" sz="2800" dirty="0"/>
              <a:t> </a:t>
            </a:r>
            <a:r>
              <a:rPr lang="ru-RU" sz="2800" dirty="0" err="1"/>
              <a:t>суглоби</a:t>
            </a:r>
            <a:r>
              <a:rPr lang="ru-RU" sz="2800" dirty="0"/>
              <a:t> — </a:t>
            </a:r>
            <a:r>
              <a:rPr lang="ru-RU" sz="2800" dirty="0" err="1"/>
              <a:t>колінний</a:t>
            </a:r>
            <a:r>
              <a:rPr lang="ru-RU" sz="2800" dirty="0"/>
              <a:t>, </a:t>
            </a:r>
            <a:r>
              <a:rPr lang="ru-RU" sz="2800" dirty="0" err="1"/>
              <a:t>ліктьовий</a:t>
            </a:r>
            <a:r>
              <a:rPr lang="ru-RU" sz="2800" dirty="0"/>
              <a:t>, </a:t>
            </a:r>
            <a:r>
              <a:rPr lang="ru-RU" sz="2800" dirty="0" err="1"/>
              <a:t>надп'ятково-гомілковий</a:t>
            </a:r>
            <a:r>
              <a:rPr lang="ru-RU" sz="2800" dirty="0"/>
              <a:t>. </a:t>
            </a:r>
            <a:r>
              <a:rPr lang="ru-RU" sz="2800" dirty="0" err="1"/>
              <a:t>Розбіжну</a:t>
            </a:r>
            <a:r>
              <a:rPr lang="ru-RU" sz="2800" dirty="0"/>
              <a:t> </a:t>
            </a:r>
            <a:r>
              <a:rPr lang="ru-RU" sz="2800" dirty="0" err="1"/>
              <a:t>пов'язку</a:t>
            </a:r>
            <a:r>
              <a:rPr lang="ru-RU" sz="2800" dirty="0"/>
              <a:t> </a:t>
            </a:r>
            <a:r>
              <a:rPr lang="ru-RU" sz="2800" dirty="0" err="1"/>
              <a:t>починають</a:t>
            </a:r>
            <a:r>
              <a:rPr lang="ru-RU" sz="2800" dirty="0"/>
              <a:t> </a:t>
            </a:r>
            <a:r>
              <a:rPr lang="ru-RU" sz="2800" dirty="0" err="1"/>
              <a:t>накладати</a:t>
            </a:r>
            <a:r>
              <a:rPr lang="ru-RU" sz="2800" dirty="0"/>
              <a:t> з </a:t>
            </a:r>
            <a:r>
              <a:rPr lang="ru-RU" sz="2800" dirty="0" err="1"/>
              <a:t>двох-трьох</a:t>
            </a:r>
            <a:r>
              <a:rPr lang="ru-RU" sz="2800" dirty="0"/>
              <a:t> </a:t>
            </a:r>
            <a:r>
              <a:rPr lang="ru-RU" sz="2800" dirty="0" err="1"/>
              <a:t>колових</a:t>
            </a:r>
            <a:r>
              <a:rPr lang="ru-RU" sz="2800" dirty="0"/>
              <a:t> </a:t>
            </a:r>
            <a:r>
              <a:rPr lang="ru-RU" sz="2800" dirty="0" err="1"/>
              <a:t>обертів</a:t>
            </a:r>
            <a:r>
              <a:rPr lang="ru-RU" sz="2800" dirty="0"/>
              <a:t> бинта на одному </a:t>
            </a:r>
            <a:r>
              <a:rPr lang="ru-RU" sz="2800" dirty="0" err="1"/>
              <a:t>рівні</a:t>
            </a:r>
            <a:r>
              <a:rPr lang="ru-RU" sz="2800" dirty="0"/>
              <a:t> з </a:t>
            </a:r>
            <a:r>
              <a:rPr lang="ru-RU" sz="2800" dirty="0" err="1"/>
              <a:t>розходженням</a:t>
            </a:r>
            <a:r>
              <a:rPr lang="ru-RU" sz="2800" dirty="0"/>
              <a:t> </a:t>
            </a:r>
            <a:r>
              <a:rPr lang="ru-RU" sz="2800" dirty="0" err="1"/>
              <a:t>наступних</a:t>
            </a:r>
            <a:r>
              <a:rPr lang="ru-RU" sz="2800" dirty="0"/>
              <a:t> </a:t>
            </a:r>
            <a:r>
              <a:rPr lang="ru-RU" sz="2800" dirty="0" err="1"/>
              <a:t>обертів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центру </a:t>
            </a:r>
            <a:r>
              <a:rPr lang="ru-RU" sz="2800" dirty="0" err="1"/>
              <a:t>вбік</a:t>
            </a:r>
            <a:r>
              <a:rPr lang="ru-RU" sz="2800" dirty="0"/>
              <a:t>, </a:t>
            </a:r>
            <a:r>
              <a:rPr lang="ru-RU" sz="2800" dirty="0" err="1"/>
              <a:t>угору</a:t>
            </a:r>
            <a:r>
              <a:rPr lang="ru-RU" sz="2800" dirty="0"/>
              <a:t> і вниз </a:t>
            </a:r>
            <a:endParaRPr lang="ru-RU" sz="2400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9905" r="24640"/>
          <a:stretch/>
        </p:blipFill>
        <p:spPr>
          <a:xfrm>
            <a:off x="6156176" y="1484784"/>
            <a:ext cx="2656090" cy="36333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99333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60648"/>
            <a:ext cx="8342312" cy="2664296"/>
          </a:xfrm>
        </p:spPr>
        <p:txBody>
          <a:bodyPr/>
          <a:lstStyle/>
          <a:p>
            <a:r>
              <a:rPr lang="ru-RU" sz="4000" dirty="0" err="1"/>
              <a:t>Залежно</a:t>
            </a:r>
            <a:r>
              <a:rPr lang="ru-RU" sz="4000" dirty="0"/>
              <a:t> </a:t>
            </a:r>
            <a:r>
              <a:rPr lang="ru-RU" sz="4000" dirty="0" err="1"/>
              <a:t>від</a:t>
            </a:r>
            <a:r>
              <a:rPr lang="ru-RU" sz="4000" dirty="0"/>
              <a:t> </a:t>
            </a:r>
            <a:r>
              <a:rPr lang="ru-RU" sz="4000" dirty="0" err="1"/>
              <a:t>матеріалу</a:t>
            </a:r>
            <a:r>
              <a:rPr lang="ru-RU" sz="4000" dirty="0"/>
              <a:t>, </a:t>
            </a:r>
            <a:r>
              <a:rPr lang="ru-RU" sz="4000" dirty="0" err="1"/>
              <a:t>що</a:t>
            </a:r>
            <a:r>
              <a:rPr lang="ru-RU" sz="4000" dirty="0"/>
              <a:t> </a:t>
            </a:r>
            <a:r>
              <a:rPr lang="ru-RU" sz="4000" dirty="0" err="1"/>
              <a:t>його</a:t>
            </a:r>
            <a:r>
              <a:rPr lang="ru-RU" sz="4000" dirty="0"/>
              <a:t> </a:t>
            </a:r>
            <a:r>
              <a:rPr lang="ru-RU" sz="4000" dirty="0" err="1"/>
              <a:t>використовують</a:t>
            </a:r>
            <a:r>
              <a:rPr lang="ru-RU" sz="4000" dirty="0"/>
              <a:t> для </a:t>
            </a:r>
            <a:r>
              <a:rPr lang="ru-RU" sz="4000" dirty="0" err="1"/>
              <a:t>фіксації</a:t>
            </a:r>
            <a:r>
              <a:rPr lang="ru-RU" sz="4000" dirty="0"/>
              <a:t>, </a:t>
            </a:r>
            <a:r>
              <a:rPr lang="ru-RU" sz="4000" dirty="0" err="1"/>
              <a:t>розрізняють</a:t>
            </a:r>
            <a:r>
              <a:rPr lang="ru-RU" sz="4000" dirty="0"/>
              <a:t> </a:t>
            </a:r>
            <a:r>
              <a:rPr lang="ru-RU" sz="4000" dirty="0" err="1"/>
              <a:t>пов'язки</a:t>
            </a:r>
            <a:r>
              <a:rPr lang="ru-RU" sz="4000" dirty="0"/>
              <a:t>: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539552" y="2564904"/>
            <a:ext cx="7848872" cy="3978776"/>
          </a:xfrm>
        </p:spPr>
        <p:txBody>
          <a:bodyPr>
            <a:normAutofit/>
          </a:bodyPr>
          <a:lstStyle/>
          <a:p>
            <a:r>
              <a:rPr lang="ru-RU" sz="2800" dirty="0" err="1"/>
              <a:t>м'які</a:t>
            </a:r>
            <a:r>
              <a:rPr lang="ru-RU" sz="2800" dirty="0"/>
              <a:t> (</a:t>
            </a:r>
            <a:r>
              <a:rPr lang="ru-RU" sz="2800" dirty="0" err="1"/>
              <a:t>бинтові</a:t>
            </a:r>
            <a:r>
              <a:rPr lang="ru-RU" sz="2800" dirty="0"/>
              <a:t>, </a:t>
            </a:r>
            <a:r>
              <a:rPr lang="ru-RU" sz="2800" dirty="0" err="1"/>
              <a:t>контурні</a:t>
            </a:r>
            <a:r>
              <a:rPr lang="ru-RU" sz="2800" dirty="0"/>
              <a:t>, </a:t>
            </a:r>
            <a:r>
              <a:rPr lang="ru-RU" sz="2800" dirty="0" err="1"/>
              <a:t>косинкові</a:t>
            </a:r>
            <a:r>
              <a:rPr lang="ru-RU" sz="2800" dirty="0"/>
              <a:t>, </a:t>
            </a:r>
            <a:r>
              <a:rPr lang="ru-RU" sz="2800" dirty="0" err="1"/>
              <a:t>пращоподібні</a:t>
            </a:r>
            <a:r>
              <a:rPr lang="ru-RU" sz="2800" dirty="0"/>
              <a:t> та </a:t>
            </a:r>
            <a:r>
              <a:rPr lang="ru-RU" sz="2800" dirty="0" err="1"/>
              <a:t>ін</a:t>
            </a:r>
            <a:r>
              <a:rPr lang="ru-RU" sz="2800" dirty="0"/>
              <a:t>.);</a:t>
            </a:r>
          </a:p>
          <a:p>
            <a:r>
              <a:rPr lang="ru-RU" sz="2800" dirty="0" err="1"/>
              <a:t>тверді</a:t>
            </a:r>
            <a:r>
              <a:rPr lang="ru-RU" sz="2800" dirty="0"/>
              <a:t> (</a:t>
            </a:r>
            <a:r>
              <a:rPr lang="ru-RU" sz="2800" dirty="0" err="1"/>
              <a:t>транспортні</a:t>
            </a:r>
            <a:r>
              <a:rPr lang="ru-RU" sz="2800" dirty="0"/>
              <a:t> та </a:t>
            </a:r>
            <a:r>
              <a:rPr lang="ru-RU" sz="2800" dirty="0" err="1"/>
              <a:t>лікувальні</a:t>
            </a:r>
            <a:r>
              <a:rPr lang="ru-RU" sz="2800" dirty="0"/>
              <a:t> </a:t>
            </a:r>
            <a:r>
              <a:rPr lang="ru-RU" sz="2800" dirty="0" err="1"/>
              <a:t>шини</a:t>
            </a:r>
            <a:r>
              <a:rPr lang="ru-RU" sz="2800" dirty="0"/>
              <a:t>, </a:t>
            </a:r>
            <a:r>
              <a:rPr lang="ru-RU" sz="2800" dirty="0" err="1"/>
              <a:t>екстензійні</a:t>
            </a:r>
            <a:r>
              <a:rPr lang="ru-RU" sz="2800" dirty="0"/>
              <a:t> </a:t>
            </a:r>
            <a:r>
              <a:rPr lang="ru-RU" sz="2800" dirty="0" err="1"/>
              <a:t>пристрої</a:t>
            </a:r>
            <a:r>
              <a:rPr lang="ru-RU" sz="2800" dirty="0"/>
              <a:t>, </a:t>
            </a:r>
            <a:r>
              <a:rPr lang="ru-RU" sz="2800" dirty="0" err="1"/>
              <a:t>ортопедичні</a:t>
            </a:r>
            <a:r>
              <a:rPr lang="ru-RU" sz="2800" dirty="0"/>
              <a:t> </a:t>
            </a:r>
            <a:r>
              <a:rPr lang="ru-RU" sz="2800" dirty="0" err="1"/>
              <a:t>апарати</a:t>
            </a:r>
            <a:r>
              <a:rPr lang="ru-RU" sz="2800" dirty="0"/>
              <a:t>, </a:t>
            </a:r>
            <a:r>
              <a:rPr lang="ru-RU" sz="2800" dirty="0" err="1"/>
              <a:t>протези</a:t>
            </a:r>
            <a:r>
              <a:rPr lang="ru-RU" sz="2800" dirty="0"/>
              <a:t>, </a:t>
            </a:r>
            <a:r>
              <a:rPr lang="ru-RU" sz="2800" dirty="0" err="1"/>
              <a:t>тутори</a:t>
            </a:r>
            <a:r>
              <a:rPr lang="ru-RU" sz="2800" dirty="0"/>
              <a:t> і </a:t>
            </a:r>
            <a:r>
              <a:rPr lang="ru-RU" sz="2800" dirty="0" err="1"/>
              <a:t>корсети</a:t>
            </a:r>
            <a:r>
              <a:rPr lang="ru-RU" sz="2800" dirty="0"/>
              <a:t>);</a:t>
            </a:r>
          </a:p>
          <a:p>
            <a:r>
              <a:rPr lang="ru-RU" sz="2800" dirty="0" err="1"/>
              <a:t>твердіючі</a:t>
            </a:r>
            <a:r>
              <a:rPr lang="ru-RU" sz="2800" dirty="0"/>
              <a:t> (</a:t>
            </a:r>
            <a:r>
              <a:rPr lang="ru-RU" sz="2800" dirty="0" err="1"/>
              <a:t>гіпсові</a:t>
            </a:r>
            <a:r>
              <a:rPr lang="ru-RU" sz="2800" dirty="0"/>
              <a:t>, цинк-</a:t>
            </a:r>
            <a:r>
              <a:rPr lang="ru-RU" sz="2800" dirty="0" err="1"/>
              <a:t>желатинові</a:t>
            </a:r>
            <a:r>
              <a:rPr lang="ru-RU" sz="2800" dirty="0"/>
              <a:t>, </a:t>
            </a:r>
            <a:r>
              <a:rPr lang="ru-RU" sz="2800" dirty="0" err="1"/>
              <a:t>крохмальні</a:t>
            </a:r>
            <a:r>
              <a:rPr lang="ru-RU" sz="2800" dirty="0"/>
              <a:t>, з </a:t>
            </a:r>
            <a:r>
              <a:rPr lang="ru-RU" sz="2800" dirty="0" err="1"/>
              <a:t>полімерних</a:t>
            </a:r>
            <a:r>
              <a:rPr lang="ru-RU" sz="2800" dirty="0"/>
              <a:t> </a:t>
            </a:r>
            <a:r>
              <a:rPr lang="ru-RU" sz="2800" dirty="0" err="1"/>
              <a:t>матеріалів</a:t>
            </a:r>
            <a:r>
              <a:rPr lang="ru-RU" sz="2800" dirty="0"/>
              <a:t>).</a:t>
            </a:r>
          </a:p>
        </p:txBody>
      </p:sp>
    </p:spTree>
    <p:extLst>
      <p:ext uri="{BB962C8B-B14F-4D97-AF65-F5344CB8AC3E}">
        <p14:creationId xmlns:p14="http://schemas.microsoft.com/office/powerpoint/2010/main" val="2171812000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5544616" cy="5544616"/>
          </a:xfrm>
        </p:spPr>
        <p:txBody>
          <a:bodyPr>
            <a:normAutofit/>
          </a:bodyPr>
          <a:lstStyle/>
          <a:p>
            <a:r>
              <a:rPr lang="ru-RU" sz="2800" dirty="0" err="1"/>
              <a:t>Збіжна</a:t>
            </a:r>
            <a:r>
              <a:rPr lang="ru-RU" sz="2800" dirty="0"/>
              <a:t> </a:t>
            </a:r>
            <a:r>
              <a:rPr lang="ru-RU" sz="2800" dirty="0" err="1"/>
              <a:t>черепашача</a:t>
            </a:r>
            <a:r>
              <a:rPr lang="ru-RU" sz="2800" dirty="0"/>
              <a:t> </a:t>
            </a:r>
            <a:r>
              <a:rPr lang="ru-RU" sz="2800" dirty="0" err="1"/>
              <a:t>пов'язка</a:t>
            </a:r>
            <a:r>
              <a:rPr lang="ru-RU" sz="2800" dirty="0"/>
              <a:t> </a:t>
            </a:r>
            <a:r>
              <a:rPr lang="ru-RU" sz="2800" dirty="0" err="1"/>
              <a:t>відрізняється</a:t>
            </a:r>
            <a:r>
              <a:rPr lang="ru-RU" sz="2800" dirty="0"/>
              <a:t> </a:t>
            </a:r>
            <a:r>
              <a:rPr lang="ru-RU" sz="2800" dirty="0" err="1"/>
              <a:t>від</a:t>
            </a:r>
            <a:r>
              <a:rPr lang="ru-RU" sz="2800" dirty="0"/>
              <a:t> </a:t>
            </a:r>
            <a:r>
              <a:rPr lang="ru-RU" sz="2800" dirty="0" err="1"/>
              <a:t>розбіжної</a:t>
            </a:r>
            <a:r>
              <a:rPr lang="ru-RU" sz="2800" dirty="0"/>
              <a:t> </a:t>
            </a:r>
            <a:r>
              <a:rPr lang="ru-RU" sz="2800" dirty="0" err="1"/>
              <a:t>тим</a:t>
            </a:r>
            <a:r>
              <a:rPr lang="ru-RU" sz="2800" dirty="0"/>
              <a:t>, </a:t>
            </a:r>
            <a:r>
              <a:rPr lang="ru-RU" sz="2800" dirty="0" err="1"/>
              <a:t>що</a:t>
            </a:r>
            <a:r>
              <a:rPr lang="ru-RU" sz="2800" dirty="0"/>
              <a:t> </a:t>
            </a:r>
            <a:r>
              <a:rPr lang="ru-RU" sz="2800" dirty="0" err="1"/>
              <a:t>оберти</a:t>
            </a:r>
            <a:r>
              <a:rPr lang="ru-RU" sz="2800" dirty="0"/>
              <a:t> бинта, </a:t>
            </a:r>
            <a:r>
              <a:rPr lang="ru-RU" sz="2800" dirty="0" err="1"/>
              <a:t>розпочинаючись</a:t>
            </a:r>
            <a:r>
              <a:rPr lang="ru-RU" sz="2800" dirty="0"/>
              <a:t> на </a:t>
            </a:r>
            <a:r>
              <a:rPr lang="ru-RU" sz="2800" dirty="0" err="1"/>
              <a:t>периферії</a:t>
            </a:r>
            <a:r>
              <a:rPr lang="ru-RU" sz="2800" dirty="0"/>
              <a:t>, з </a:t>
            </a:r>
            <a:r>
              <a:rPr lang="ru-RU" sz="2800" dirty="0" err="1"/>
              <a:t>кожним</a:t>
            </a:r>
            <a:r>
              <a:rPr lang="ru-RU" sz="2800" dirty="0"/>
              <a:t> туром </a:t>
            </a:r>
            <a:r>
              <a:rPr lang="ru-RU" sz="2800" dirty="0" err="1"/>
              <a:t>наближаються</a:t>
            </a:r>
            <a:r>
              <a:rPr lang="ru-RU" sz="2800" dirty="0"/>
              <a:t> до центру, де </a:t>
            </a:r>
            <a:r>
              <a:rPr lang="ru-RU" sz="2800" dirty="0" err="1"/>
              <a:t>пов'язка</a:t>
            </a:r>
            <a:r>
              <a:rPr lang="ru-RU" sz="2800" dirty="0"/>
              <a:t> </a:t>
            </a:r>
            <a:r>
              <a:rPr lang="ru-RU" sz="2800" dirty="0" err="1"/>
              <a:t>закінчується</a:t>
            </a:r>
            <a:r>
              <a:rPr lang="ru-RU" sz="2800" dirty="0"/>
              <a:t> 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2909"/>
          <a:stretch/>
        </p:blipFill>
        <p:spPr>
          <a:xfrm>
            <a:off x="5940152" y="908720"/>
            <a:ext cx="2583548" cy="462524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3364557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1" y="3933056"/>
            <a:ext cx="6974160" cy="1582112"/>
          </a:xfrm>
        </p:spPr>
        <p:txBody>
          <a:bodyPr/>
          <a:lstStyle/>
          <a:p>
            <a:r>
              <a:rPr lang="ru-RU" dirty="0" err="1"/>
              <a:t>Різновиди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r>
              <a:rPr lang="ru-RU" dirty="0"/>
              <a:t> за </a:t>
            </a:r>
            <a:r>
              <a:rPr lang="ru-RU" dirty="0" err="1"/>
              <a:t>локалізацією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7031665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260648"/>
            <a:ext cx="4824536" cy="6315822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Пов'язки</a:t>
            </a:r>
            <a:r>
              <a:rPr lang="ru-RU" dirty="0"/>
              <a:t> на голову та </a:t>
            </a:r>
            <a:r>
              <a:rPr lang="ru-RU" dirty="0" err="1"/>
              <a:t>шию</a:t>
            </a:r>
            <a:r>
              <a:rPr lang="ru-RU" dirty="0"/>
              <a:t>. </a:t>
            </a:r>
            <a:r>
              <a:rPr lang="ru-RU" dirty="0" err="1"/>
              <a:t>Пов'язку</a:t>
            </a:r>
            <a:r>
              <a:rPr lang="ru-RU" dirty="0"/>
              <a:t> на голову </a:t>
            </a:r>
            <a:r>
              <a:rPr lang="ru-RU" dirty="0" err="1"/>
              <a:t>накладають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бинта </a:t>
            </a:r>
            <a:r>
              <a:rPr lang="ru-RU" dirty="0" err="1"/>
              <a:t>завширшки</a:t>
            </a:r>
            <a:r>
              <a:rPr lang="ru-RU" dirty="0"/>
              <a:t> 5 см. </a:t>
            </a:r>
            <a:r>
              <a:rPr lang="ru-RU" dirty="0" err="1"/>
              <a:t>Зазвичай</a:t>
            </a:r>
            <a:r>
              <a:rPr lang="ru-RU" dirty="0"/>
              <a:t> вона повинна </a:t>
            </a:r>
            <a:r>
              <a:rPr lang="ru-RU" dirty="0" err="1"/>
              <a:t>тиснути</a:t>
            </a:r>
            <a:r>
              <a:rPr lang="ru-RU" dirty="0"/>
              <a:t>, </a:t>
            </a:r>
            <a:r>
              <a:rPr lang="ru-RU" dirty="0" err="1"/>
              <a:t>оскільки</a:t>
            </a:r>
            <a:r>
              <a:rPr lang="ru-RU" dirty="0"/>
              <a:t> </a:t>
            </a:r>
            <a:r>
              <a:rPr lang="ru-RU" dirty="0" err="1"/>
              <a:t>поранення</a:t>
            </a:r>
            <a:r>
              <a:rPr lang="ru-RU" dirty="0"/>
              <a:t> черепа </a:t>
            </a:r>
            <a:r>
              <a:rPr lang="ru-RU" dirty="0" err="1"/>
              <a:t>супроводжується</a:t>
            </a:r>
            <a:r>
              <a:rPr lang="ru-RU" dirty="0"/>
              <a:t> сильною </a:t>
            </a:r>
            <a:r>
              <a:rPr lang="ru-RU" dirty="0" err="1"/>
              <a:t>кровотечею</a:t>
            </a:r>
            <a:r>
              <a:rPr lang="ru-RU" dirty="0"/>
              <a:t> з </a:t>
            </a:r>
            <a:r>
              <a:rPr lang="ru-RU" dirty="0" err="1"/>
              <a:t>усіх</a:t>
            </a:r>
            <a:r>
              <a:rPr lang="ru-RU" dirty="0"/>
              <a:t> ран,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утворилися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. </a:t>
            </a:r>
            <a:r>
              <a:rPr lang="ru-RU" dirty="0" err="1"/>
              <a:t>Винятком</a:t>
            </a:r>
            <a:r>
              <a:rPr lang="ru-RU" dirty="0"/>
              <a:t> є </a:t>
            </a:r>
            <a:r>
              <a:rPr lang="ru-RU" dirty="0" err="1"/>
              <a:t>запальні</a:t>
            </a:r>
            <a:r>
              <a:rPr lang="ru-RU" dirty="0"/>
              <a:t> </a:t>
            </a:r>
            <a:r>
              <a:rPr lang="ru-RU" dirty="0" err="1"/>
              <a:t>захворювання</a:t>
            </a:r>
            <a:r>
              <a:rPr lang="ru-RU" dirty="0"/>
              <a:t> (</a:t>
            </a:r>
            <a:r>
              <a:rPr lang="ru-RU" dirty="0" err="1"/>
              <a:t>здавлювання</a:t>
            </a:r>
            <a:r>
              <a:rPr lang="ru-RU" dirty="0"/>
              <a:t> </a:t>
            </a:r>
            <a:r>
              <a:rPr lang="ru-RU" dirty="0" err="1"/>
              <a:t>небажане</a:t>
            </a:r>
            <a:r>
              <a:rPr lang="ru-RU" dirty="0"/>
              <a:t>).</a:t>
            </a:r>
          </a:p>
          <a:p>
            <a:r>
              <a:rPr lang="ru-RU" dirty="0" err="1"/>
              <a:t>Великі</a:t>
            </a:r>
            <a:r>
              <a:rPr lang="ru-RU" dirty="0"/>
              <a:t> </a:t>
            </a:r>
            <a:r>
              <a:rPr lang="ru-RU" dirty="0" err="1"/>
              <a:t>ушкодження</a:t>
            </a:r>
            <a:r>
              <a:rPr lang="ru-RU" dirty="0"/>
              <a:t> </a:t>
            </a:r>
            <a:r>
              <a:rPr lang="ru-RU" dirty="0" err="1"/>
              <a:t>потиличної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закрити</a:t>
            </a:r>
            <a:r>
              <a:rPr lang="ru-RU" dirty="0"/>
              <a:t> </a:t>
            </a:r>
            <a:r>
              <a:rPr lang="ru-RU" dirty="0" err="1"/>
              <a:t>неаполітанською</a:t>
            </a:r>
            <a:r>
              <a:rPr lang="ru-RU" dirty="0"/>
              <a:t> </a:t>
            </a:r>
            <a:r>
              <a:rPr lang="ru-RU" dirty="0" err="1"/>
              <a:t>пов'язкою</a:t>
            </a:r>
            <a:r>
              <a:rPr lang="ru-RU" dirty="0"/>
              <a:t>.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розпочинають</a:t>
            </a:r>
            <a:r>
              <a:rPr lang="ru-RU" dirty="0"/>
              <a:t> </a:t>
            </a:r>
            <a:r>
              <a:rPr lang="ru-RU" dirty="0" err="1"/>
              <a:t>циркулярним</a:t>
            </a:r>
            <a:r>
              <a:rPr lang="ru-RU" dirty="0"/>
              <a:t> туром </a:t>
            </a:r>
            <a:r>
              <a:rPr lang="ru-RU" dirty="0" err="1"/>
              <a:t>довкола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, </a:t>
            </a:r>
            <a:r>
              <a:rPr lang="ru-RU" dirty="0" err="1"/>
              <a:t>спускаючи</a:t>
            </a:r>
            <a:r>
              <a:rPr lang="ru-RU" dirty="0"/>
              <a:t> </a:t>
            </a:r>
            <a:r>
              <a:rPr lang="ru-RU" dirty="0" err="1"/>
              <a:t>кожний</a:t>
            </a:r>
            <a:r>
              <a:rPr lang="ru-RU" dirty="0"/>
              <a:t> </a:t>
            </a:r>
            <a:r>
              <a:rPr lang="ru-RU" dirty="0" err="1"/>
              <a:t>наступний</a:t>
            </a:r>
            <a:r>
              <a:rPr lang="ru-RU" dirty="0"/>
              <a:t> тур у </a:t>
            </a:r>
            <a:r>
              <a:rPr lang="ru-RU" dirty="0" err="1"/>
              <a:t>бік</a:t>
            </a:r>
            <a:r>
              <a:rPr lang="ru-RU" dirty="0"/>
              <a:t> </a:t>
            </a:r>
            <a:r>
              <a:rPr lang="ru-RU" dirty="0" err="1"/>
              <a:t>вуха</a:t>
            </a:r>
            <a:r>
              <a:rPr lang="ru-RU" dirty="0"/>
              <a:t> </a:t>
            </a:r>
            <a:r>
              <a:rPr lang="ru-RU" dirty="0" err="1"/>
              <a:t>ураженої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і </a:t>
            </a:r>
            <a:r>
              <a:rPr lang="ru-RU" dirty="0" err="1"/>
              <a:t>піднімаючи</a:t>
            </a:r>
            <a:r>
              <a:rPr lang="ru-RU" dirty="0"/>
              <a:t> на </a:t>
            </a:r>
            <a:r>
              <a:rPr lang="ru-RU" dirty="0" err="1"/>
              <a:t>протилежному</a:t>
            </a:r>
            <a:r>
              <a:rPr lang="ru-RU" dirty="0"/>
              <a:t> </a:t>
            </a:r>
            <a:r>
              <a:rPr lang="ru-RU" dirty="0" err="1"/>
              <a:t>боці</a:t>
            </a:r>
            <a:endParaRPr lang="ru-RU" dirty="0"/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50000"/>
          <a:stretch/>
        </p:blipFill>
        <p:spPr>
          <a:xfrm>
            <a:off x="5148064" y="1196752"/>
            <a:ext cx="3816424" cy="40835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09852784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260648"/>
            <a:ext cx="5184576" cy="6264696"/>
          </a:xfrm>
        </p:spPr>
        <p:txBody>
          <a:bodyPr>
            <a:normAutofit lnSpcReduction="10000"/>
          </a:bodyPr>
          <a:lstStyle/>
          <a:p>
            <a:r>
              <a:rPr lang="ru-RU" dirty="0" err="1"/>
              <a:t>Пов'язку</a:t>
            </a:r>
            <a:r>
              <a:rPr lang="ru-RU" dirty="0"/>
              <a:t> "шапочка </a:t>
            </a:r>
            <a:r>
              <a:rPr lang="ru-RU" dirty="0" err="1"/>
              <a:t>Гіппократа</a:t>
            </a:r>
            <a:r>
              <a:rPr lang="ru-RU" dirty="0"/>
              <a:t>"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закриття</a:t>
            </a:r>
            <a:r>
              <a:rPr lang="ru-RU" dirty="0"/>
              <a:t> </a:t>
            </a:r>
            <a:r>
              <a:rPr lang="ru-RU" dirty="0" err="1"/>
              <a:t>всієї</a:t>
            </a:r>
            <a:r>
              <a:rPr lang="ru-RU" dirty="0"/>
              <a:t> </a:t>
            </a:r>
            <a:r>
              <a:rPr lang="ru-RU" dirty="0" err="1"/>
              <a:t>волосистої</a:t>
            </a:r>
            <a:r>
              <a:rPr lang="ru-RU" dirty="0"/>
              <a:t> </a:t>
            </a:r>
            <a:r>
              <a:rPr lang="ru-RU" dirty="0" err="1"/>
              <a:t>частини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. Вона є складною за </a:t>
            </a:r>
            <a:r>
              <a:rPr lang="ru-RU" dirty="0" err="1"/>
              <a:t>технікою</a:t>
            </a:r>
            <a:r>
              <a:rPr lang="ru-RU" dirty="0"/>
              <a:t> </a:t>
            </a:r>
            <a:r>
              <a:rPr lang="ru-RU" dirty="0" err="1"/>
              <a:t>виконання</a:t>
            </a:r>
            <a:r>
              <a:rPr lang="ru-RU" dirty="0"/>
              <a:t>, </a:t>
            </a:r>
            <a:r>
              <a:rPr lang="ru-RU" dirty="0" err="1"/>
              <a:t>потребує</a:t>
            </a:r>
            <a:r>
              <a:rPr lang="ru-RU" dirty="0"/>
              <a:t> </a:t>
            </a:r>
            <a:r>
              <a:rPr lang="ru-RU" dirty="0" err="1"/>
              <a:t>багато</a:t>
            </a:r>
            <a:r>
              <a:rPr lang="ru-RU" dirty="0"/>
              <a:t> часу, а </a:t>
            </a:r>
            <a:r>
              <a:rPr lang="ru-RU" dirty="0" err="1"/>
              <a:t>інколи</a:t>
            </a:r>
            <a:r>
              <a:rPr lang="ru-RU" dirty="0"/>
              <a:t> і </a:t>
            </a:r>
            <a:r>
              <a:rPr lang="ru-RU" dirty="0" err="1"/>
              <a:t>помічника</a:t>
            </a:r>
            <a:r>
              <a:rPr lang="ru-RU" dirty="0"/>
              <a:t>.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накладання</a:t>
            </a:r>
            <a:r>
              <a:rPr lang="ru-RU" dirty="0"/>
              <a:t> циркулярного туру (</a:t>
            </a:r>
            <a:r>
              <a:rPr lang="ru-RU" dirty="0" err="1"/>
              <a:t>звичайним</a:t>
            </a:r>
            <a:r>
              <a:rPr lang="ru-RU" dirty="0"/>
              <a:t> способом) </a:t>
            </a:r>
            <a:r>
              <a:rPr lang="ru-RU" dirty="0" err="1"/>
              <a:t>проводять</a:t>
            </a:r>
            <a:r>
              <a:rPr lang="ru-RU" dirty="0"/>
              <a:t> тури, </a:t>
            </a:r>
            <a:r>
              <a:rPr lang="ru-RU" dirty="0" err="1"/>
              <a:t>що</a:t>
            </a:r>
            <a:r>
              <a:rPr lang="ru-RU" dirty="0"/>
              <a:t> </a:t>
            </a:r>
            <a:r>
              <a:rPr lang="ru-RU" dirty="0" err="1"/>
              <a:t>повертаються</a:t>
            </a:r>
            <a:r>
              <a:rPr lang="ru-RU" dirty="0"/>
              <a:t> з </a:t>
            </a:r>
            <a:r>
              <a:rPr lang="ru-RU" dirty="0" err="1"/>
              <a:t>потиличної</a:t>
            </a:r>
            <a:r>
              <a:rPr lang="ru-RU" dirty="0"/>
              <a:t> </a:t>
            </a:r>
            <a:r>
              <a:rPr lang="ru-RU" dirty="0" err="1"/>
              <a:t>ділянки</a:t>
            </a:r>
            <a:r>
              <a:rPr lang="ru-RU" dirty="0"/>
              <a:t> на лоб і назад так, </a:t>
            </a:r>
            <a:r>
              <a:rPr lang="ru-RU" dirty="0" err="1"/>
              <a:t>щоб</a:t>
            </a:r>
            <a:r>
              <a:rPr lang="ru-RU" dirty="0"/>
              <a:t> </a:t>
            </a:r>
            <a:r>
              <a:rPr lang="ru-RU" dirty="0" err="1"/>
              <a:t>була</a:t>
            </a:r>
            <a:r>
              <a:rPr lang="ru-RU" dirty="0"/>
              <a:t> </a:t>
            </a:r>
            <a:r>
              <a:rPr lang="ru-RU" dirty="0" err="1"/>
              <a:t>закрита</a:t>
            </a:r>
            <a:r>
              <a:rPr lang="ru-RU" dirty="0"/>
              <a:t> волосиста </a:t>
            </a:r>
            <a:r>
              <a:rPr lang="ru-RU" dirty="0" err="1"/>
              <a:t>частина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. </a:t>
            </a:r>
            <a:r>
              <a:rPr lang="ru-RU" dirty="0" err="1"/>
              <a:t>Пов'язку</a:t>
            </a:r>
            <a:r>
              <a:rPr lang="ru-RU" dirty="0"/>
              <a:t> </a:t>
            </a:r>
            <a:r>
              <a:rPr lang="ru-RU" dirty="0" err="1"/>
              <a:t>закінчують</a:t>
            </a:r>
            <a:r>
              <a:rPr lang="ru-RU" dirty="0"/>
              <a:t>, </a:t>
            </a:r>
            <a:r>
              <a:rPr lang="ru-RU" dirty="0" err="1"/>
              <a:t>фіксуючи</a:t>
            </a:r>
            <a:r>
              <a:rPr lang="ru-RU" dirty="0"/>
              <a:t> </a:t>
            </a:r>
            <a:r>
              <a:rPr lang="ru-RU" dirty="0" err="1"/>
              <a:t>її</a:t>
            </a:r>
            <a:r>
              <a:rPr lang="ru-RU" dirty="0"/>
              <a:t> </a:t>
            </a:r>
            <a:r>
              <a:rPr lang="ru-RU" dirty="0" err="1"/>
              <a:t>циркулярними</a:t>
            </a:r>
            <a:r>
              <a:rPr lang="ru-RU" dirty="0"/>
              <a:t> турами </a:t>
            </a:r>
            <a:r>
              <a:rPr lang="ru-RU" dirty="0" smtClean="0"/>
              <a:t>бинта. </a:t>
            </a:r>
            <a:r>
              <a:rPr lang="ru-RU" dirty="0" err="1"/>
              <a:t>Пов'язку</a:t>
            </a:r>
            <a:r>
              <a:rPr lang="ru-RU" dirty="0"/>
              <a:t> "шапочка </a:t>
            </a:r>
            <a:r>
              <a:rPr lang="ru-RU" dirty="0" err="1"/>
              <a:t>Гіппократа</a:t>
            </a:r>
            <a:r>
              <a:rPr lang="ru-RU" dirty="0"/>
              <a:t>"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накласти</a:t>
            </a:r>
            <a:r>
              <a:rPr lang="ru-RU" dirty="0"/>
              <a:t> і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двох</a:t>
            </a:r>
            <a:r>
              <a:rPr lang="ru-RU" dirty="0"/>
              <a:t> </a:t>
            </a:r>
            <a:r>
              <a:rPr lang="ru-RU" dirty="0" err="1"/>
              <a:t>бинтів</a:t>
            </a:r>
            <a:r>
              <a:rPr lang="ru-RU" dirty="0"/>
              <a:t>, один з </a:t>
            </a:r>
            <a:r>
              <a:rPr lang="ru-RU" dirty="0" err="1"/>
              <a:t>яких</a:t>
            </a:r>
            <a:r>
              <a:rPr lang="ru-RU" dirty="0"/>
              <a:t> </a:t>
            </a:r>
            <a:r>
              <a:rPr lang="ru-RU" dirty="0" err="1"/>
              <a:t>розташовують</a:t>
            </a:r>
            <a:r>
              <a:rPr lang="ru-RU" dirty="0"/>
              <a:t> на </a:t>
            </a:r>
            <a:r>
              <a:rPr lang="ru-RU" dirty="0" err="1"/>
              <a:t>волосистій</a:t>
            </a:r>
            <a:r>
              <a:rPr lang="ru-RU" dirty="0"/>
              <a:t> </a:t>
            </a:r>
            <a:r>
              <a:rPr lang="ru-RU" dirty="0" err="1"/>
              <a:t>частині</a:t>
            </a:r>
            <a:r>
              <a:rPr lang="ru-RU" dirty="0"/>
              <a:t> </a:t>
            </a:r>
            <a:r>
              <a:rPr lang="ru-RU" dirty="0" err="1"/>
              <a:t>голови</a:t>
            </a:r>
            <a:r>
              <a:rPr lang="ru-RU" dirty="0"/>
              <a:t>, а </a:t>
            </a:r>
            <a:r>
              <a:rPr lang="ru-RU" dirty="0" err="1"/>
              <a:t>іншим</a:t>
            </a:r>
            <a:r>
              <a:rPr lang="ru-RU" dirty="0"/>
              <a:t> циркулярно </a:t>
            </a:r>
            <a:r>
              <a:rPr lang="ru-RU" dirty="0" err="1"/>
              <a:t>фіксують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першого</a:t>
            </a:r>
            <a:r>
              <a:rPr lang="ru-RU" dirty="0"/>
              <a:t> бинта.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0"/>
          <a:stretch/>
        </p:blipFill>
        <p:spPr>
          <a:xfrm>
            <a:off x="5796136" y="1468189"/>
            <a:ext cx="3126689" cy="334555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11740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907704" y="5085184"/>
            <a:ext cx="6512511" cy="1143000"/>
          </a:xfrm>
        </p:spPr>
        <p:txBody>
          <a:bodyPr/>
          <a:lstStyle/>
          <a:p>
            <a:r>
              <a:rPr lang="ru-RU" dirty="0" err="1"/>
              <a:t>М'які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755576" y="731520"/>
            <a:ext cx="7992888" cy="3705592"/>
          </a:xfrm>
        </p:spPr>
        <p:txBody>
          <a:bodyPr/>
          <a:lstStyle/>
          <a:p>
            <a:r>
              <a:rPr lang="ru-RU" dirty="0"/>
              <a:t>а) </a:t>
            </a:r>
            <a:r>
              <a:rPr lang="ru-RU" dirty="0" err="1"/>
              <a:t>марлеві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;</a:t>
            </a:r>
          </a:p>
          <a:p>
            <a:r>
              <a:rPr lang="ru-RU" dirty="0"/>
              <a:t>б) </a:t>
            </a:r>
            <a:r>
              <a:rPr lang="ru-RU" dirty="0" err="1"/>
              <a:t>трикотажні</a:t>
            </a:r>
            <a:r>
              <a:rPr lang="ru-RU" dirty="0"/>
              <a:t> </a:t>
            </a:r>
            <a:r>
              <a:rPr lang="ru-RU" dirty="0" err="1"/>
              <a:t>трубчасті</a:t>
            </a:r>
            <a:r>
              <a:rPr lang="ru-RU" dirty="0"/>
              <a:t> (</a:t>
            </a:r>
            <a:r>
              <a:rPr lang="ru-RU" dirty="0" err="1"/>
              <a:t>сітчасті</a:t>
            </a:r>
            <a:r>
              <a:rPr lang="ru-RU" dirty="0"/>
              <a:t>) </a:t>
            </a:r>
            <a:r>
              <a:rPr lang="ru-RU" dirty="0" err="1"/>
              <a:t>бинти</a:t>
            </a:r>
            <a:r>
              <a:rPr lang="ru-RU" dirty="0"/>
              <a:t>;</a:t>
            </a:r>
          </a:p>
          <a:p>
            <a:r>
              <a:rPr lang="ru-RU" dirty="0"/>
              <a:t>в) </a:t>
            </a:r>
            <a:r>
              <a:rPr lang="ru-RU" dirty="0" err="1"/>
              <a:t>еластичні</a:t>
            </a:r>
            <a:r>
              <a:rPr lang="ru-RU" dirty="0"/>
              <a:t> </a:t>
            </a:r>
            <a:r>
              <a:rPr lang="ru-RU" dirty="0" err="1"/>
              <a:t>тканинні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; </a:t>
            </a:r>
            <a:r>
              <a:rPr lang="ru-RU" dirty="0" err="1"/>
              <a:t>клейові</a:t>
            </a:r>
            <a:r>
              <a:rPr lang="ru-RU" dirty="0"/>
              <a:t>: а) </a:t>
            </a:r>
            <a:r>
              <a:rPr lang="ru-RU" dirty="0" err="1"/>
              <a:t>синтетичний</a:t>
            </a:r>
            <a:r>
              <a:rPr lang="ru-RU" dirty="0"/>
              <a:t> клей (</a:t>
            </a:r>
            <a:r>
              <a:rPr lang="ru-RU" dirty="0" err="1"/>
              <a:t>клеол</a:t>
            </a:r>
            <a:r>
              <a:rPr lang="ru-RU" dirty="0"/>
              <a:t>, </a:t>
            </a:r>
            <a:r>
              <a:rPr lang="ru-RU" dirty="0" err="1"/>
              <a:t>колодій</a:t>
            </a:r>
            <a:r>
              <a:rPr lang="ru-RU" dirty="0"/>
              <a:t>, клей БФ-6, </a:t>
            </a:r>
            <a:r>
              <a:rPr lang="ru-RU" dirty="0" err="1"/>
              <a:t>ліфузоль</a:t>
            </a:r>
            <a:r>
              <a:rPr lang="ru-RU" dirty="0"/>
              <a:t> </a:t>
            </a:r>
            <a:r>
              <a:rPr lang="ru-RU" dirty="0" err="1"/>
              <a:t>тощо</a:t>
            </a:r>
            <a:r>
              <a:rPr lang="ru-RU" dirty="0"/>
              <a:t>); б) </a:t>
            </a:r>
            <a:r>
              <a:rPr lang="ru-RU" dirty="0" err="1"/>
              <a:t>лейкопластир</a:t>
            </a:r>
            <a:r>
              <a:rPr lang="ru-RU" dirty="0"/>
              <a:t>; </a:t>
            </a:r>
            <a:r>
              <a:rPr lang="ru-RU" dirty="0" err="1"/>
              <a:t>косинкові</a:t>
            </a:r>
            <a:r>
              <a:rPr lang="ru-RU" dirty="0"/>
              <a:t>; </a:t>
            </a:r>
            <a:r>
              <a:rPr lang="ru-RU" dirty="0" err="1"/>
              <a:t>пращоподібні</a:t>
            </a:r>
            <a:r>
              <a:rPr lang="ru-RU" dirty="0"/>
              <a:t>; </a:t>
            </a:r>
            <a:r>
              <a:rPr lang="ru-RU" dirty="0" err="1"/>
              <a:t>контурні</a:t>
            </a:r>
            <a:r>
              <a:rPr lang="ru-RU" dirty="0"/>
              <a:t>: а) </a:t>
            </a:r>
            <a:r>
              <a:rPr lang="ru-RU" dirty="0" err="1"/>
              <a:t>стандартні</a:t>
            </a:r>
            <a:r>
              <a:rPr lang="ru-RU" dirty="0"/>
              <a:t> </a:t>
            </a:r>
            <a:r>
              <a:rPr lang="ru-RU" dirty="0" err="1"/>
              <a:t>контури</a:t>
            </a:r>
            <a:r>
              <a:rPr lang="ru-RU" dirty="0"/>
              <a:t> (</a:t>
            </a:r>
            <a:r>
              <a:rPr lang="ru-RU" dirty="0" err="1"/>
              <a:t>суспензорій</a:t>
            </a:r>
            <a:r>
              <a:rPr lang="ru-RU" dirty="0"/>
              <a:t>, бинт РЕТЕЛАСТ, бандаж </a:t>
            </a:r>
            <a:r>
              <a:rPr lang="ru-RU" dirty="0" err="1"/>
              <a:t>тощо</a:t>
            </a:r>
            <a:r>
              <a:rPr lang="ru-RU" dirty="0"/>
              <a:t>); б) </a:t>
            </a:r>
            <a:r>
              <a:rPr lang="ru-RU" dirty="0" err="1"/>
              <a:t>індивідуальні</a:t>
            </a:r>
            <a:r>
              <a:rPr lang="ru-RU" dirty="0"/>
              <a:t> </a:t>
            </a:r>
            <a:r>
              <a:rPr lang="ru-RU" dirty="0" err="1"/>
              <a:t>контурні</a:t>
            </a:r>
            <a:r>
              <a:rPr lang="ru-RU" dirty="0"/>
              <a:t> (</a:t>
            </a:r>
            <a:r>
              <a:rPr lang="ru-RU" dirty="0" err="1"/>
              <a:t>виготовляють</a:t>
            </a:r>
            <a:r>
              <a:rPr lang="ru-RU" dirty="0"/>
              <a:t> за </a:t>
            </a:r>
            <a:r>
              <a:rPr lang="ru-RU" dirty="0" err="1"/>
              <a:t>необхідності</a:t>
            </a:r>
            <a:r>
              <a:rPr lang="ru-RU" dirty="0"/>
              <a:t>).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149861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/>
              <a:t>Бинтові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.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11560" y="476672"/>
            <a:ext cx="7776864" cy="3729568"/>
          </a:xfrm>
        </p:spPr>
        <p:txBody>
          <a:bodyPr>
            <a:normAutofit/>
          </a:bodyPr>
          <a:lstStyle/>
          <a:p>
            <a:r>
              <a:rPr lang="ru-RU" dirty="0"/>
              <a:t>Бинт — </a:t>
            </a:r>
            <a:r>
              <a:rPr lang="ru-RU" dirty="0" err="1"/>
              <a:t>довга</a:t>
            </a:r>
            <a:r>
              <a:rPr lang="ru-RU" dirty="0"/>
              <a:t> </a:t>
            </a:r>
            <a:r>
              <a:rPr lang="ru-RU" dirty="0" err="1"/>
              <a:t>смужка</a:t>
            </a:r>
            <a:r>
              <a:rPr lang="ru-RU" dirty="0"/>
              <a:t> </a:t>
            </a:r>
            <a:r>
              <a:rPr lang="ru-RU" dirty="0" err="1"/>
              <a:t>марлі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іншої</a:t>
            </a:r>
            <a:r>
              <a:rPr lang="ru-RU" dirty="0"/>
              <a:t> </a:t>
            </a:r>
            <a:r>
              <a:rPr lang="ru-RU" dirty="0" err="1"/>
              <a:t>тканини</a:t>
            </a:r>
            <a:r>
              <a:rPr lang="ru-RU" dirty="0"/>
              <a:t>, </a:t>
            </a:r>
            <a:r>
              <a:rPr lang="ru-RU" dirty="0" err="1"/>
              <a:t>призначена</a:t>
            </a:r>
            <a:r>
              <a:rPr lang="ru-RU" dirty="0"/>
              <a:t> для </a:t>
            </a:r>
            <a:r>
              <a:rPr lang="ru-RU" dirty="0" err="1"/>
              <a:t>закріплення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</a:t>
            </a:r>
            <a:r>
              <a:rPr lang="ru-RU" dirty="0" err="1"/>
              <a:t>або</a:t>
            </a:r>
            <a:r>
              <a:rPr lang="ru-RU" dirty="0"/>
              <a:t> </a:t>
            </a:r>
            <a:r>
              <a:rPr lang="ru-RU" dirty="0" err="1"/>
              <a:t>забезпечення</a:t>
            </a:r>
            <a:r>
              <a:rPr lang="ru-RU" dirty="0"/>
              <a:t> </a:t>
            </a:r>
            <a:r>
              <a:rPr lang="ru-RU" dirty="0" err="1"/>
              <a:t>іммобілізації</a:t>
            </a:r>
            <a:r>
              <a:rPr lang="ru-RU" dirty="0"/>
              <a:t> опорно-</a:t>
            </a:r>
            <a:r>
              <a:rPr lang="ru-RU" dirty="0" err="1"/>
              <a:t>рухового</a:t>
            </a:r>
            <a:r>
              <a:rPr lang="ru-RU" dirty="0"/>
              <a:t> </a:t>
            </a:r>
            <a:r>
              <a:rPr lang="ru-RU" dirty="0" err="1"/>
              <a:t>апарату</a:t>
            </a:r>
            <a:r>
              <a:rPr lang="ru-RU" dirty="0"/>
              <a:t>. </a:t>
            </a:r>
            <a:r>
              <a:rPr lang="ru-RU" dirty="0" err="1"/>
              <a:t>Марлеві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 й </a:t>
            </a:r>
            <a:r>
              <a:rPr lang="ru-RU" dirty="0" err="1"/>
              <a:t>понині</a:t>
            </a:r>
            <a:r>
              <a:rPr lang="ru-RU" dirty="0"/>
              <a:t> є </a:t>
            </a:r>
            <a:r>
              <a:rPr lang="ru-RU" dirty="0" err="1"/>
              <a:t>основним</a:t>
            </a:r>
            <a:r>
              <a:rPr lang="ru-RU" dirty="0"/>
              <a:t> </a:t>
            </a:r>
            <a:r>
              <a:rPr lang="ru-RU" dirty="0" err="1"/>
              <a:t>матеріалом</a:t>
            </a:r>
            <a:r>
              <a:rPr lang="ru-RU" dirty="0"/>
              <a:t>, </a:t>
            </a:r>
            <a:r>
              <a:rPr lang="ru-RU" dirty="0" err="1"/>
              <a:t>який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перев'язок</a:t>
            </a:r>
            <a:r>
              <a:rPr lang="ru-RU" dirty="0"/>
              <a:t>. </a:t>
            </a:r>
            <a:r>
              <a:rPr lang="ru-RU" dirty="0" err="1"/>
              <a:t>Бинти</a:t>
            </a:r>
            <a:r>
              <a:rPr lang="ru-RU" dirty="0"/>
              <a:t> </a:t>
            </a:r>
            <a:r>
              <a:rPr lang="ru-RU" dirty="0" err="1"/>
              <a:t>готують</a:t>
            </a:r>
            <a:r>
              <a:rPr lang="ru-RU" dirty="0"/>
              <a:t> </a:t>
            </a:r>
            <a:r>
              <a:rPr lang="ru-RU" dirty="0" err="1"/>
              <a:t>різної</a:t>
            </a:r>
            <a:r>
              <a:rPr lang="ru-RU" dirty="0"/>
              <a:t> </a:t>
            </a:r>
            <a:r>
              <a:rPr lang="ru-RU" dirty="0" err="1"/>
              <a:t>ширини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5 до 20 см) і </a:t>
            </a:r>
            <a:r>
              <a:rPr lang="ru-RU" dirty="0" err="1"/>
              <a:t>довжини</a:t>
            </a:r>
            <a:r>
              <a:rPr lang="ru-RU" dirty="0"/>
              <a:t> (</a:t>
            </a:r>
            <a:r>
              <a:rPr lang="ru-RU" dirty="0" err="1"/>
              <a:t>від</a:t>
            </a:r>
            <a:r>
              <a:rPr lang="ru-RU" dirty="0"/>
              <a:t> 5 до 7 м). </a:t>
            </a:r>
            <a:r>
              <a:rPr lang="ru-RU" dirty="0" err="1"/>
              <a:t>Вузькі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для </a:t>
            </a:r>
            <a:r>
              <a:rPr lang="ru-RU" dirty="0" err="1"/>
              <a:t>накладання</a:t>
            </a:r>
            <a:r>
              <a:rPr lang="ru-RU" dirty="0"/>
              <a:t> </a:t>
            </a:r>
            <a:r>
              <a:rPr lang="ru-RU" dirty="0" err="1"/>
              <a:t>пов'язок</a:t>
            </a:r>
            <a:r>
              <a:rPr lang="ru-RU" dirty="0"/>
              <a:t> на </a:t>
            </a:r>
            <a:r>
              <a:rPr lang="ru-RU" dirty="0" err="1"/>
              <a:t>пальці</a:t>
            </a:r>
            <a:r>
              <a:rPr lang="ru-RU" dirty="0"/>
              <a:t> й </a:t>
            </a:r>
            <a:r>
              <a:rPr lang="ru-RU" dirty="0" err="1"/>
              <a:t>кисті</a:t>
            </a:r>
            <a:r>
              <a:rPr lang="ru-RU" dirty="0"/>
              <a:t>, </a:t>
            </a:r>
            <a:r>
              <a:rPr lang="ru-RU" dirty="0" err="1"/>
              <a:t>широкі</a:t>
            </a:r>
            <a:r>
              <a:rPr lang="ru-RU" dirty="0"/>
              <a:t> — для </a:t>
            </a:r>
            <a:r>
              <a:rPr lang="ru-RU" dirty="0" err="1"/>
              <a:t>бинтування</a:t>
            </a:r>
            <a:r>
              <a:rPr lang="ru-RU" dirty="0"/>
              <a:t> живота, таза, </a:t>
            </a:r>
            <a:r>
              <a:rPr lang="ru-RU" dirty="0" err="1"/>
              <a:t>груднини</a:t>
            </a:r>
            <a:r>
              <a:rPr lang="ru-RU" dirty="0"/>
              <a:t> </a:t>
            </a:r>
            <a:r>
              <a:rPr lang="ru-RU" dirty="0" err="1"/>
              <a:t>тощо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856953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253448"/>
            <a:ext cx="5616624" cy="6402952"/>
          </a:xfrm>
        </p:spPr>
      </p:pic>
    </p:spTree>
    <p:extLst>
      <p:ext uri="{BB962C8B-B14F-4D97-AF65-F5344CB8AC3E}">
        <p14:creationId xmlns:p14="http://schemas.microsoft.com/office/powerpoint/2010/main" val="6575356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476672"/>
            <a:ext cx="7992888" cy="6120680"/>
          </a:xfrm>
        </p:spPr>
        <p:txBody>
          <a:bodyPr>
            <a:normAutofit/>
          </a:bodyPr>
          <a:lstStyle/>
          <a:p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асептичних</a:t>
            </a:r>
            <a:r>
              <a:rPr lang="ru-RU" dirty="0"/>
              <a:t> процедур </a:t>
            </a:r>
            <a:r>
              <a:rPr lang="ru-RU" dirty="0" err="1"/>
              <a:t>бинти</a:t>
            </a:r>
            <a:r>
              <a:rPr lang="ru-RU" dirty="0"/>
              <a:t> </a:t>
            </a:r>
            <a:r>
              <a:rPr lang="ru-RU" dirty="0" err="1"/>
              <a:t>можна</a:t>
            </a:r>
            <a:r>
              <a:rPr lang="ru-RU" dirty="0"/>
              <a:t> </a:t>
            </a:r>
            <a:r>
              <a:rPr lang="ru-RU" dirty="0" err="1"/>
              <a:t>використовувати</a:t>
            </a:r>
            <a:r>
              <a:rPr lang="ru-RU" dirty="0"/>
              <a:t> </a:t>
            </a:r>
            <a:r>
              <a:rPr lang="ru-RU" dirty="0" err="1"/>
              <a:t>вдруге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замочують</a:t>
            </a:r>
            <a:r>
              <a:rPr lang="ru-RU" dirty="0"/>
              <a:t> у 3 % </a:t>
            </a:r>
            <a:r>
              <a:rPr lang="ru-RU" dirty="0" err="1"/>
              <a:t>розчині</a:t>
            </a:r>
            <a:r>
              <a:rPr lang="ru-RU" dirty="0"/>
              <a:t> </a:t>
            </a:r>
            <a:r>
              <a:rPr lang="ru-RU" dirty="0" err="1"/>
              <a:t>водню</a:t>
            </a:r>
            <a:r>
              <a:rPr lang="ru-RU" dirty="0"/>
              <a:t> пероксиду, </a:t>
            </a:r>
            <a:r>
              <a:rPr lang="ru-RU" dirty="0" err="1"/>
              <a:t>змішаного</a:t>
            </a:r>
            <a:r>
              <a:rPr lang="ru-RU" dirty="0"/>
              <a:t> з 0,5 % </a:t>
            </a:r>
            <a:r>
              <a:rPr lang="ru-RU" dirty="0" err="1"/>
              <a:t>розчином</a:t>
            </a:r>
            <a:r>
              <a:rPr lang="ru-RU" dirty="0"/>
              <a:t> </a:t>
            </a:r>
            <a:r>
              <a:rPr lang="ru-RU" dirty="0" err="1"/>
              <a:t>мийного</a:t>
            </a:r>
            <a:r>
              <a:rPr lang="ru-RU" dirty="0"/>
              <a:t> </a:t>
            </a:r>
            <a:r>
              <a:rPr lang="ru-RU" dirty="0" err="1"/>
              <a:t>засобу</a:t>
            </a:r>
            <a:r>
              <a:rPr lang="ru-RU" dirty="0"/>
              <a:t>, </a:t>
            </a:r>
            <a:r>
              <a:rPr lang="ru-RU" dirty="0" err="1"/>
              <a:t>перуть</a:t>
            </a:r>
            <a:r>
              <a:rPr lang="ru-RU" dirty="0"/>
              <a:t> і </a:t>
            </a:r>
            <a:r>
              <a:rPr lang="ru-RU" dirty="0" err="1"/>
              <a:t>автоклавують</a:t>
            </a:r>
            <a:r>
              <a:rPr lang="ru-RU" dirty="0"/>
              <a:t>. </a:t>
            </a:r>
            <a:r>
              <a:rPr lang="ru-RU" dirty="0" err="1"/>
              <a:t>Перуть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 в </a:t>
            </a:r>
            <a:r>
              <a:rPr lang="ru-RU" dirty="0" err="1"/>
              <a:t>мильній</a:t>
            </a:r>
            <a:r>
              <a:rPr lang="ru-RU" dirty="0"/>
              <a:t> </a:t>
            </a:r>
            <a:r>
              <a:rPr lang="ru-RU" dirty="0" err="1"/>
              <a:t>піні</a:t>
            </a:r>
            <a:r>
              <a:rPr lang="ru-RU" dirty="0"/>
              <a:t> за </a:t>
            </a:r>
            <a:r>
              <a:rPr lang="ru-RU" dirty="0" err="1"/>
              <a:t>температури</a:t>
            </a:r>
            <a:r>
              <a:rPr lang="ru-RU" dirty="0"/>
              <a:t> 35—37 °С, </a:t>
            </a:r>
            <a:r>
              <a:rPr lang="ru-RU" dirty="0" err="1"/>
              <a:t>після</a:t>
            </a:r>
            <a:r>
              <a:rPr lang="ru-RU" dirty="0"/>
              <a:t> </a:t>
            </a:r>
            <a:r>
              <a:rPr lang="ru-RU" dirty="0" err="1"/>
              <a:t>чого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ретельно</a:t>
            </a:r>
            <a:r>
              <a:rPr lang="ru-RU" dirty="0"/>
              <a:t> </a:t>
            </a:r>
            <a:r>
              <a:rPr lang="ru-RU" dirty="0" err="1"/>
              <a:t>прополіскують</a:t>
            </a:r>
            <a:r>
              <a:rPr lang="ru-RU" dirty="0"/>
              <a:t>, </a:t>
            </a:r>
            <a:r>
              <a:rPr lang="ru-RU" dirty="0" err="1"/>
              <a:t>віджимають</a:t>
            </a:r>
            <a:r>
              <a:rPr lang="ru-RU" dirty="0"/>
              <a:t> і </a:t>
            </a:r>
            <a:r>
              <a:rPr lang="ru-RU" dirty="0" err="1"/>
              <a:t>сушать</a:t>
            </a:r>
            <a:r>
              <a:rPr lang="ru-RU" dirty="0"/>
              <a:t> за </a:t>
            </a:r>
            <a:r>
              <a:rPr lang="ru-RU" dirty="0" err="1"/>
              <a:t>кімнатної</a:t>
            </a:r>
            <a:r>
              <a:rPr lang="ru-RU" dirty="0"/>
              <a:t> </a:t>
            </a:r>
            <a:r>
              <a:rPr lang="ru-RU" dirty="0" err="1"/>
              <a:t>температури</a:t>
            </a:r>
            <a:r>
              <a:rPr lang="ru-RU" dirty="0"/>
              <a:t>.</a:t>
            </a:r>
          </a:p>
          <a:p>
            <a:endParaRPr lang="ru-RU" dirty="0"/>
          </a:p>
          <a:p>
            <a:r>
              <a:rPr lang="ru-RU" dirty="0" err="1"/>
              <a:t>Бинти</a:t>
            </a:r>
            <a:r>
              <a:rPr lang="ru-RU" dirty="0"/>
              <a:t> </a:t>
            </a:r>
            <a:r>
              <a:rPr lang="ru-RU" dirty="0" err="1"/>
              <a:t>трикотажні</a:t>
            </a:r>
            <a:r>
              <a:rPr lang="ru-RU" dirty="0"/>
              <a:t>, </a:t>
            </a:r>
            <a:r>
              <a:rPr lang="ru-RU" dirty="0" err="1"/>
              <a:t>трубчасті</a:t>
            </a:r>
            <a:r>
              <a:rPr lang="ru-RU" dirty="0"/>
              <a:t> (</a:t>
            </a:r>
            <a:r>
              <a:rPr lang="ru-RU" dirty="0" err="1"/>
              <a:t>сітчасті</a:t>
            </a:r>
            <a:r>
              <a:rPr lang="ru-RU" dirty="0"/>
              <a:t>) </a:t>
            </a:r>
            <a:r>
              <a:rPr lang="ru-RU" dirty="0" err="1"/>
              <a:t>призначені</a:t>
            </a:r>
            <a:r>
              <a:rPr lang="ru-RU" dirty="0"/>
              <a:t> для </a:t>
            </a:r>
            <a:r>
              <a:rPr lang="ru-RU" dirty="0" err="1"/>
              <a:t>фіксації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на будь-</a:t>
            </a:r>
            <a:r>
              <a:rPr lang="ru-RU" dirty="0" err="1"/>
              <a:t>якій</a:t>
            </a:r>
            <a:r>
              <a:rPr lang="ru-RU" dirty="0"/>
              <a:t> </a:t>
            </a:r>
            <a:r>
              <a:rPr lang="ru-RU" dirty="0" err="1"/>
              <a:t>ділянці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, </a:t>
            </a:r>
            <a:r>
              <a:rPr lang="ru-RU" dirty="0" err="1"/>
              <a:t>їх</a:t>
            </a:r>
            <a:r>
              <a:rPr lang="ru-RU" dirty="0"/>
              <a:t> </a:t>
            </a:r>
            <a:r>
              <a:rPr lang="ru-RU" dirty="0" err="1"/>
              <a:t>випускають</a:t>
            </a:r>
            <a:r>
              <a:rPr lang="ru-RU" dirty="0"/>
              <a:t> у </a:t>
            </a:r>
            <a:r>
              <a:rPr lang="ru-RU" dirty="0" err="1"/>
              <a:t>вигляді</a:t>
            </a:r>
            <a:r>
              <a:rPr lang="ru-RU" dirty="0"/>
              <a:t> рулона (№ 5—9). На </a:t>
            </a:r>
            <a:r>
              <a:rPr lang="ru-RU" dirty="0" err="1"/>
              <a:t>відміну</a:t>
            </a:r>
            <a:r>
              <a:rPr lang="ru-RU" dirty="0"/>
              <a:t> </a:t>
            </a:r>
            <a:r>
              <a:rPr lang="ru-RU" dirty="0" err="1"/>
              <a:t>від</a:t>
            </a:r>
            <a:r>
              <a:rPr lang="ru-RU" dirty="0"/>
              <a:t> </a:t>
            </a:r>
            <a:r>
              <a:rPr lang="ru-RU" dirty="0" err="1"/>
              <a:t>звичайних</a:t>
            </a:r>
            <a:r>
              <a:rPr lang="ru-RU" dirty="0"/>
              <a:t> </a:t>
            </a:r>
            <a:r>
              <a:rPr lang="ru-RU" dirty="0" err="1"/>
              <a:t>бинтів</a:t>
            </a:r>
            <a:r>
              <a:rPr lang="ru-RU" dirty="0"/>
              <a:t> </a:t>
            </a:r>
            <a:r>
              <a:rPr lang="ru-RU" dirty="0" err="1"/>
              <a:t>їх</a:t>
            </a:r>
            <a:r>
              <a:rPr lang="ru-RU" dirty="0"/>
              <a:t> не </a:t>
            </a:r>
            <a:r>
              <a:rPr lang="ru-RU" dirty="0" err="1"/>
              <a:t>намотують</a:t>
            </a:r>
            <a:r>
              <a:rPr lang="ru-RU" dirty="0"/>
              <a:t>, а </a:t>
            </a:r>
            <a:r>
              <a:rPr lang="ru-RU" dirty="0" err="1"/>
              <a:t>надягають</a:t>
            </a:r>
            <a:r>
              <a:rPr lang="ru-RU" dirty="0"/>
              <a:t> на </a:t>
            </a:r>
            <a:r>
              <a:rPr lang="ru-RU" dirty="0" err="1"/>
              <a:t>ушкоджену</a:t>
            </a:r>
            <a:r>
              <a:rPr lang="ru-RU" dirty="0"/>
              <a:t> </a:t>
            </a:r>
            <a:r>
              <a:rPr lang="ru-RU" dirty="0" err="1"/>
              <a:t>ділянку</a:t>
            </a:r>
            <a:r>
              <a:rPr lang="ru-RU" dirty="0"/>
              <a:t> </a:t>
            </a:r>
            <a:r>
              <a:rPr lang="ru-RU" dirty="0" err="1"/>
              <a:t>тіла</a:t>
            </a:r>
            <a:r>
              <a:rPr lang="ru-RU" dirty="0"/>
              <a:t>. Таким чином вони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міцну</a:t>
            </a:r>
            <a:r>
              <a:rPr lang="ru-RU" dirty="0"/>
              <a:t> </a:t>
            </a:r>
            <a:r>
              <a:rPr lang="ru-RU" dirty="0" err="1"/>
              <a:t>фіксацію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, не </a:t>
            </a:r>
            <a:r>
              <a:rPr lang="ru-RU" dirty="0" err="1"/>
              <a:t>заважаючи</a:t>
            </a:r>
            <a:r>
              <a:rPr lang="ru-RU" dirty="0"/>
              <a:t> при </a:t>
            </a:r>
            <a:r>
              <a:rPr lang="ru-RU" dirty="0" err="1"/>
              <a:t>цьому</a:t>
            </a:r>
            <a:r>
              <a:rPr lang="ru-RU" dirty="0"/>
              <a:t> </a:t>
            </a:r>
            <a:r>
              <a:rPr lang="ru-RU" dirty="0" err="1"/>
              <a:t>рухові</a:t>
            </a:r>
            <a:r>
              <a:rPr lang="ru-RU" dirty="0"/>
              <a:t> в </a:t>
            </a:r>
            <a:r>
              <a:rPr lang="ru-RU" dirty="0" err="1"/>
              <a:t>суглобах</a:t>
            </a:r>
            <a:r>
              <a:rPr lang="ru-RU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999938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395536" y="476672"/>
            <a:ext cx="5904656" cy="1656184"/>
          </a:xfrm>
        </p:spPr>
        <p:txBody>
          <a:bodyPr/>
          <a:lstStyle/>
          <a:p>
            <a:r>
              <a:rPr lang="ru-RU" dirty="0" err="1"/>
              <a:t>Еластичні</a:t>
            </a:r>
            <a:r>
              <a:rPr lang="ru-RU" dirty="0"/>
              <a:t> </a:t>
            </a:r>
            <a:r>
              <a:rPr lang="ru-RU" dirty="0" err="1"/>
              <a:t>тканинні</a:t>
            </a:r>
            <a:r>
              <a:rPr lang="ru-RU" dirty="0"/>
              <a:t> </a:t>
            </a:r>
            <a:r>
              <a:rPr lang="ru-RU" dirty="0" err="1"/>
              <a:t>бинти</a:t>
            </a:r>
            <a:r>
              <a:rPr lang="ru-RU" dirty="0"/>
              <a:t> </a:t>
            </a:r>
            <a:r>
              <a:rPr lang="ru-RU" dirty="0" err="1"/>
              <a:t>використовують</a:t>
            </a:r>
            <a:r>
              <a:rPr lang="ru-RU" dirty="0"/>
              <a:t> </a:t>
            </a:r>
            <a:r>
              <a:rPr lang="ru-RU" dirty="0" err="1"/>
              <a:t>переважно</a:t>
            </a:r>
            <a:r>
              <a:rPr lang="ru-RU" dirty="0"/>
              <a:t> у </a:t>
            </a:r>
            <a:r>
              <a:rPr lang="ru-RU" dirty="0" err="1"/>
              <a:t>травматології</a:t>
            </a:r>
            <a:r>
              <a:rPr lang="ru-RU" dirty="0"/>
              <a:t> і </a:t>
            </a:r>
            <a:r>
              <a:rPr lang="ru-RU" dirty="0" err="1"/>
              <a:t>спортивній</a:t>
            </a:r>
            <a:r>
              <a:rPr lang="ru-RU" dirty="0"/>
              <a:t> </a:t>
            </a:r>
            <a:r>
              <a:rPr lang="ru-RU" dirty="0" err="1"/>
              <a:t>медицині</a:t>
            </a:r>
            <a:r>
              <a:rPr lang="ru-RU" dirty="0"/>
              <a:t>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3477" y="2060848"/>
            <a:ext cx="2736305" cy="2713503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42790" y="476672"/>
            <a:ext cx="2967318" cy="6381328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03848" y="2852936"/>
            <a:ext cx="2736304" cy="2736304"/>
          </a:xfrm>
          <a:prstGeom prst="rect">
            <a:avLst/>
          </a:prstGeom>
        </p:spPr>
      </p:pic>
      <p:sp>
        <p:nvSpPr>
          <p:cNvPr id="7" name="Прямоугольник 6"/>
          <p:cNvSpPr/>
          <p:nvPr/>
        </p:nvSpPr>
        <p:spPr>
          <a:xfrm>
            <a:off x="1192793" y="5954960"/>
            <a:ext cx="5437707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b="1" dirty="0" err="1" smtClean="0"/>
              <a:t>Еластичні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тканинні</a:t>
            </a:r>
            <a:r>
              <a:rPr lang="ru-RU" sz="3200" b="1" dirty="0" smtClean="0"/>
              <a:t> </a:t>
            </a:r>
            <a:r>
              <a:rPr lang="ru-RU" sz="3200" b="1" dirty="0" err="1" smtClean="0"/>
              <a:t>бинти</a:t>
            </a:r>
            <a:r>
              <a:rPr lang="ru-RU" sz="3200" b="1" dirty="0" smtClean="0"/>
              <a:t> </a:t>
            </a:r>
            <a:endParaRPr lang="ru-RU" sz="3200" b="1" dirty="0"/>
          </a:p>
        </p:txBody>
      </p:sp>
    </p:spTree>
    <p:extLst>
      <p:ext uri="{BB962C8B-B14F-4D97-AF65-F5344CB8AC3E}">
        <p14:creationId xmlns:p14="http://schemas.microsoft.com/office/powerpoint/2010/main" val="39140714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5736" y="5445224"/>
            <a:ext cx="6512511" cy="1143000"/>
          </a:xfrm>
        </p:spPr>
        <p:txBody>
          <a:bodyPr/>
          <a:lstStyle/>
          <a:p>
            <a:r>
              <a:rPr lang="ru-RU" dirty="0" err="1"/>
              <a:t>Клейові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sz="quarter" idx="13"/>
          </p:nvPr>
        </p:nvSpPr>
        <p:spPr>
          <a:xfrm>
            <a:off x="683568" y="332656"/>
            <a:ext cx="6716216" cy="3513544"/>
          </a:xfrm>
        </p:spPr>
        <p:txBody>
          <a:bodyPr/>
          <a:lstStyle/>
          <a:p>
            <a:r>
              <a:rPr lang="ru-RU" dirty="0" err="1"/>
              <a:t>Клейові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</a:t>
            </a:r>
            <a:r>
              <a:rPr lang="ru-RU" dirty="0" err="1" smtClean="0"/>
              <a:t>застосовують</a:t>
            </a:r>
            <a:r>
              <a:rPr lang="ru-RU" dirty="0" smtClean="0"/>
              <a:t> </a:t>
            </a:r>
            <a:r>
              <a:rPr lang="ru-RU" dirty="0"/>
              <a:t>для </a:t>
            </a:r>
            <a:r>
              <a:rPr lang="ru-RU" dirty="0" err="1"/>
              <a:t>захисту</a:t>
            </a:r>
            <a:r>
              <a:rPr lang="ru-RU" dirty="0"/>
              <a:t> </a:t>
            </a:r>
            <a:r>
              <a:rPr lang="ru-RU" dirty="0" err="1"/>
              <a:t>відкритих</a:t>
            </a:r>
            <a:r>
              <a:rPr lang="ru-RU" dirty="0"/>
              <a:t> </a:t>
            </a:r>
            <a:r>
              <a:rPr lang="ru-RU" dirty="0" err="1"/>
              <a:t>ушкоджень</a:t>
            </a:r>
            <a:r>
              <a:rPr lang="ru-RU" dirty="0"/>
              <a:t> і </a:t>
            </a:r>
            <a:r>
              <a:rPr lang="ru-RU" dirty="0" err="1"/>
              <a:t>поверхнево</a:t>
            </a:r>
            <a:r>
              <a:rPr lang="ru-RU" dirty="0"/>
              <a:t> </a:t>
            </a:r>
            <a:r>
              <a:rPr lang="ru-RU" dirty="0" err="1"/>
              <a:t>розташованих</a:t>
            </a:r>
            <a:r>
              <a:rPr lang="ru-RU" dirty="0"/>
              <a:t> </a:t>
            </a:r>
            <a:r>
              <a:rPr lang="ru-RU" dirty="0" err="1"/>
              <a:t>запальних</a:t>
            </a:r>
            <a:r>
              <a:rPr lang="ru-RU" dirty="0"/>
              <a:t> </a:t>
            </a:r>
            <a:r>
              <a:rPr lang="ru-RU" dirty="0" err="1"/>
              <a:t>процесів</a:t>
            </a:r>
            <a:r>
              <a:rPr lang="ru-RU" dirty="0"/>
              <a:t>. </a:t>
            </a:r>
            <a:r>
              <a:rPr lang="ru-RU" dirty="0" err="1"/>
              <a:t>Клейові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</a:t>
            </a:r>
            <a:r>
              <a:rPr lang="ru-RU" dirty="0" err="1"/>
              <a:t>забезпечують</a:t>
            </a:r>
            <a:r>
              <a:rPr lang="ru-RU" dirty="0"/>
              <a:t> </a:t>
            </a:r>
            <a:r>
              <a:rPr lang="ru-RU" dirty="0" err="1"/>
              <a:t>утримання</a:t>
            </a:r>
            <a:r>
              <a:rPr lang="ru-RU" dirty="0"/>
              <a:t> </a:t>
            </a:r>
            <a:r>
              <a:rPr lang="ru-RU" dirty="0" err="1"/>
              <a:t>перев'язного</a:t>
            </a:r>
            <a:r>
              <a:rPr lang="ru-RU" dirty="0"/>
              <a:t> </a:t>
            </a:r>
            <a:r>
              <a:rPr lang="ru-RU" dirty="0" err="1"/>
              <a:t>матеріалу</a:t>
            </a:r>
            <a:r>
              <a:rPr lang="ru-RU" dirty="0"/>
              <a:t> на </a:t>
            </a:r>
            <a:r>
              <a:rPr lang="ru-RU" dirty="0" err="1"/>
              <a:t>рані</a:t>
            </a:r>
            <a:r>
              <a:rPr lang="ru-RU" dirty="0"/>
              <a:t> (</a:t>
            </a:r>
            <a:r>
              <a:rPr lang="ru-RU" dirty="0" err="1"/>
              <a:t>вільні</a:t>
            </a:r>
            <a:r>
              <a:rPr lang="ru-RU" dirty="0"/>
              <a:t> </a:t>
            </a:r>
            <a:r>
              <a:rPr lang="ru-RU" dirty="0" err="1"/>
              <a:t>кінці</a:t>
            </a:r>
            <a:r>
              <a:rPr lang="ru-RU" dirty="0"/>
              <a:t> </a:t>
            </a:r>
            <a:r>
              <a:rPr lang="ru-RU" dirty="0" err="1"/>
              <a:t>пов'язки</a:t>
            </a:r>
            <a:r>
              <a:rPr lang="ru-RU" dirty="0"/>
              <a:t> </a:t>
            </a:r>
            <a:r>
              <a:rPr lang="ru-RU" dirty="0" err="1"/>
              <a:t>фіксують</a:t>
            </a:r>
            <a:r>
              <a:rPr lang="ru-RU" dirty="0"/>
              <a:t> на </a:t>
            </a:r>
            <a:r>
              <a:rPr lang="ru-RU" dirty="0" err="1"/>
              <a:t>шкірі</a:t>
            </a:r>
            <a:r>
              <a:rPr lang="ru-RU" dirty="0"/>
              <a:t> </a:t>
            </a:r>
            <a:r>
              <a:rPr lang="ru-RU" dirty="0" err="1"/>
              <a:t>пацієнта</a:t>
            </a:r>
            <a:r>
              <a:rPr lang="ru-RU" dirty="0"/>
              <a:t> за </a:t>
            </a:r>
            <a:r>
              <a:rPr lang="ru-RU" dirty="0" err="1"/>
              <a:t>допомогою</a:t>
            </a:r>
            <a:r>
              <a:rPr lang="ru-RU" dirty="0"/>
              <a:t> </a:t>
            </a:r>
            <a:r>
              <a:rPr lang="ru-RU" dirty="0" err="1"/>
              <a:t>клеолу</a:t>
            </a:r>
            <a:r>
              <a:rPr lang="ru-RU" dirty="0"/>
              <a:t> </a:t>
            </a:r>
            <a:r>
              <a:rPr lang="ru-RU" dirty="0" err="1"/>
              <a:t>чи</a:t>
            </a:r>
            <a:r>
              <a:rPr lang="ru-RU" dirty="0"/>
              <a:t> </a:t>
            </a:r>
            <a:r>
              <a:rPr lang="ru-RU" dirty="0" err="1"/>
              <a:t>колодію</a:t>
            </a:r>
            <a:r>
              <a:rPr lang="ru-RU" dirty="0"/>
              <a:t>).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2924944"/>
            <a:ext cx="5040560" cy="25580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678708"/>
      </p:ext>
    </p:extLst>
  </p:cSld>
  <p:clrMapOvr>
    <a:masterClrMapping/>
  </p:clrMapOvr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47</TotalTime>
  <Words>1797</Words>
  <Application>Microsoft Office PowerPoint</Application>
  <PresentationFormat>Экран (4:3)</PresentationFormat>
  <Paragraphs>72</Paragraphs>
  <Slides>33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33</vt:i4>
      </vt:variant>
    </vt:vector>
  </HeadingPairs>
  <TitlesOfParts>
    <vt:vector size="34" baseType="lpstr">
      <vt:lpstr>Воздушный поток</vt:lpstr>
      <vt:lpstr>Пов'язка та її види</vt:lpstr>
      <vt:lpstr>Пов'язка</vt:lpstr>
      <vt:lpstr>Залежно від матеріалу, що його використовують для фіксації, розрізняють пов'язки:</vt:lpstr>
      <vt:lpstr>М'які пов'язки</vt:lpstr>
      <vt:lpstr>Бинтові пов'язки.</vt:lpstr>
      <vt:lpstr>Презентация PowerPoint</vt:lpstr>
      <vt:lpstr>Презентация PowerPoint</vt:lpstr>
      <vt:lpstr>Презентация PowerPoint</vt:lpstr>
      <vt:lpstr>Клейові пов'язки</vt:lpstr>
      <vt:lpstr>Презентация PowerPoint</vt:lpstr>
      <vt:lpstr>Презентация PowerPoint</vt:lpstr>
      <vt:lpstr>Пластир</vt:lpstr>
      <vt:lpstr>Косинкові пов'язки.</vt:lpstr>
      <vt:lpstr>Презентация PowerPoint</vt:lpstr>
      <vt:lpstr>Пращоподібні пов'язки.</vt:lpstr>
      <vt:lpstr>Контурні пов'язки. </vt:lpstr>
      <vt:lpstr>Суспензорій</vt:lpstr>
      <vt:lpstr>Еластичні сітчасто-трубчасті бинти </vt:lpstr>
      <vt:lpstr>Правила накладання м'яких пов'язок</vt:lpstr>
      <vt:lpstr>Правила накладання м'яких пов'язок</vt:lpstr>
      <vt:lpstr>Правила накладання м'яких пов'язок</vt:lpstr>
      <vt:lpstr>Презентация PowerPoint</vt:lpstr>
      <vt:lpstr>Вимоги до накладеної пов'язки</vt:lpstr>
      <vt:lpstr>Основні типи бинтових пов'язок</vt:lpstr>
      <vt:lpstr>Колова (циркулярна) пов'язка </vt:lpstr>
      <vt:lpstr>Спіральна пов'язка </vt:lpstr>
      <vt:lpstr>Презентация PowerPoint</vt:lpstr>
      <vt:lpstr>Презентация PowerPoint</vt:lpstr>
      <vt:lpstr>Презентация PowerPoint</vt:lpstr>
      <vt:lpstr>Презентация PowerPoint</vt:lpstr>
      <vt:lpstr>Різновиди пов'язок за локалізацією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Пов'язка та її види</dc:title>
  <dc:creator>Василий</dc:creator>
  <cp:lastModifiedBy>Василий</cp:lastModifiedBy>
  <cp:revision>5</cp:revision>
  <dcterms:created xsi:type="dcterms:W3CDTF">2013-04-16T19:58:52Z</dcterms:created>
  <dcterms:modified xsi:type="dcterms:W3CDTF">2013-04-16T20:46:21Z</dcterms:modified>
</cp:coreProperties>
</file>