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1"/>
  </p:notesMasterIdLst>
  <p:sldIdLst>
    <p:sldId id="257" r:id="rId2"/>
    <p:sldId id="256" r:id="rId3"/>
    <p:sldId id="276" r:id="rId4"/>
    <p:sldId id="258" r:id="rId5"/>
    <p:sldId id="264" r:id="rId6"/>
    <p:sldId id="259" r:id="rId7"/>
    <p:sldId id="260" r:id="rId8"/>
    <p:sldId id="261" r:id="rId9"/>
    <p:sldId id="263" r:id="rId10"/>
    <p:sldId id="262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3F0D36-A26B-4CB0-BB36-AA568A904C2B}" type="datetimeFigureOut">
              <a:rPr lang="ru-RU" smtClean="0"/>
              <a:t>10.11.2013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C355E-E83B-45CA-ABCD-9256C796197F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C355E-E83B-45CA-ABCD-9256C796197F}" type="slidenum">
              <a:rPr lang="ru-RU" smtClean="0"/>
              <a:t>4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642E0-939B-4481-8255-4AED88FEB992}" type="datetimeFigureOut">
              <a:rPr lang="ru-RU" smtClean="0"/>
              <a:pPr/>
              <a:t>10.11.2013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9F3BB-AE88-4CAB-842B-3FC502C5300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642E0-939B-4481-8255-4AED88FEB992}" type="datetimeFigureOut">
              <a:rPr lang="ru-RU" smtClean="0"/>
              <a:pPr/>
              <a:t>10.11.2013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9F3BB-AE88-4CAB-842B-3FC502C5300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642E0-939B-4481-8255-4AED88FEB992}" type="datetimeFigureOut">
              <a:rPr lang="ru-RU" smtClean="0"/>
              <a:pPr/>
              <a:t>10.11.2013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9F3BB-AE88-4CAB-842B-3FC502C5300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642E0-939B-4481-8255-4AED88FEB992}" type="datetimeFigureOut">
              <a:rPr lang="ru-RU" smtClean="0"/>
              <a:pPr/>
              <a:t>10.11.2013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9F3BB-AE88-4CAB-842B-3FC502C5300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642E0-939B-4481-8255-4AED88FEB992}" type="datetimeFigureOut">
              <a:rPr lang="ru-RU" smtClean="0"/>
              <a:pPr/>
              <a:t>10.11.2013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9F3BB-AE88-4CAB-842B-3FC502C5300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642E0-939B-4481-8255-4AED88FEB992}" type="datetimeFigureOut">
              <a:rPr lang="ru-RU" smtClean="0"/>
              <a:pPr/>
              <a:t>10.11.2013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9F3BB-AE88-4CAB-842B-3FC502C5300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642E0-939B-4481-8255-4AED88FEB992}" type="datetimeFigureOut">
              <a:rPr lang="ru-RU" smtClean="0"/>
              <a:pPr/>
              <a:t>10.11.2013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9F3BB-AE88-4CAB-842B-3FC502C5300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642E0-939B-4481-8255-4AED88FEB992}" type="datetimeFigureOut">
              <a:rPr lang="ru-RU" smtClean="0"/>
              <a:pPr/>
              <a:t>10.11.2013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C9F3BB-AE88-4CAB-842B-3FC502C5300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642E0-939B-4481-8255-4AED88FEB992}" type="datetimeFigureOut">
              <a:rPr lang="ru-RU" smtClean="0"/>
              <a:pPr/>
              <a:t>10.11.2013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9F3BB-AE88-4CAB-842B-3FC502C5300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642E0-939B-4481-8255-4AED88FEB992}" type="datetimeFigureOut">
              <a:rPr lang="ru-RU" smtClean="0"/>
              <a:pPr/>
              <a:t>10.11.2013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0C9F3BB-AE88-4CAB-842B-3FC502C5300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E642E0-939B-4481-8255-4AED88FEB992}" type="datetimeFigureOut">
              <a:rPr lang="ru-RU" smtClean="0"/>
              <a:pPr/>
              <a:t>10.11.2013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9F3BB-AE88-4CAB-842B-3FC502C5300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E642E0-939B-4481-8255-4AED88FEB992}" type="datetimeFigureOut">
              <a:rPr lang="ru-RU" smtClean="0"/>
              <a:pPr/>
              <a:t>10.11.2013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0C9F3BB-AE88-4CAB-842B-3FC502C5300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12" Type="http://schemas.openxmlformats.org/officeDocument/2006/relationships/image" Target="../media/image26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jpeg"/><Relationship Id="rId11" Type="http://schemas.openxmlformats.org/officeDocument/2006/relationships/image" Target="../media/image25.jpeg"/><Relationship Id="rId5" Type="http://schemas.openxmlformats.org/officeDocument/2006/relationships/image" Target="../media/image19.jpeg"/><Relationship Id="rId10" Type="http://schemas.openxmlformats.org/officeDocument/2006/relationships/image" Target="../media/image24.jpeg"/><Relationship Id="rId4" Type="http://schemas.openxmlformats.org/officeDocument/2006/relationships/image" Target="../media/image18.jpeg"/><Relationship Id="rId9" Type="http://schemas.openxmlformats.org/officeDocument/2006/relationships/image" Target="../media/image2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jpeg"/><Relationship Id="rId3" Type="http://schemas.openxmlformats.org/officeDocument/2006/relationships/image" Target="../media/image29.jpeg"/><Relationship Id="rId7" Type="http://schemas.openxmlformats.org/officeDocument/2006/relationships/image" Target="../media/image33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2.jpeg"/><Relationship Id="rId11" Type="http://schemas.openxmlformats.org/officeDocument/2006/relationships/image" Target="../media/image37.jpeg"/><Relationship Id="rId5" Type="http://schemas.openxmlformats.org/officeDocument/2006/relationships/image" Target="../media/image31.jpeg"/><Relationship Id="rId10" Type="http://schemas.openxmlformats.org/officeDocument/2006/relationships/image" Target="../media/image36.jpeg"/><Relationship Id="rId4" Type="http://schemas.openxmlformats.org/officeDocument/2006/relationships/image" Target="../media/image30.jpeg"/><Relationship Id="rId9" Type="http://schemas.openxmlformats.org/officeDocument/2006/relationships/image" Target="../media/image35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2.jpeg"/><Relationship Id="rId4" Type="http://schemas.openxmlformats.org/officeDocument/2006/relationships/image" Target="../media/image4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eg"/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7.jpeg"/><Relationship Id="rId4" Type="http://schemas.openxmlformats.org/officeDocument/2006/relationships/image" Target="../media/image46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jpeg"/><Relationship Id="rId2" Type="http://schemas.openxmlformats.org/officeDocument/2006/relationships/image" Target="../media/image49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2.jpeg"/><Relationship Id="rId4" Type="http://schemas.openxmlformats.org/officeDocument/2006/relationships/image" Target="../media/image51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428736"/>
            <a:ext cx="7429552" cy="4214842"/>
          </a:xfrm>
        </p:spPr>
        <p:txBody>
          <a:bodyPr>
            <a:normAutofit/>
          </a:bodyPr>
          <a:lstStyle/>
          <a:p>
            <a:pPr algn="ctr"/>
            <a:r>
              <a:rPr lang="uk-UA" sz="6600" dirty="0" smtClean="0">
                <a:ln w="5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ПРЕЗЕНТАЦІЯ</a:t>
            </a:r>
            <a:br>
              <a:rPr lang="uk-UA" sz="6600" dirty="0" smtClean="0">
                <a:ln w="5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</a:br>
            <a:r>
              <a:rPr lang="uk-UA" sz="6600" dirty="0" smtClean="0">
                <a:ln w="5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УЧЕНИЦІ 9 КЛАСУ</a:t>
            </a:r>
            <a:br>
              <a:rPr lang="uk-UA" sz="6600" dirty="0" smtClean="0">
                <a:ln w="5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</a:br>
            <a:r>
              <a:rPr lang="uk-UA" sz="6600" dirty="0" smtClean="0">
                <a:ln w="5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ПОДІЛЬСЬКОЇ ЗОШ</a:t>
            </a:r>
            <a:br>
              <a:rPr lang="uk-UA" sz="6600" dirty="0" smtClean="0">
                <a:ln w="5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</a:br>
            <a:r>
              <a:rPr lang="uk-UA" sz="6600" dirty="0" smtClean="0">
                <a:ln w="5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СЕМКО АНАСТАСІЇ</a:t>
            </a:r>
            <a:endParaRPr lang="ru-RU" sz="6600" dirty="0">
              <a:ln w="5000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 spd="slow" advTm="7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572560" cy="1143008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Вітамін</a:t>
            </a:r>
            <a:r>
              <a:rPr lang="ru-RU" sz="1800" dirty="0" smtClean="0"/>
              <a:t> В </a:t>
            </a:r>
            <a:r>
              <a:rPr lang="ru-RU" sz="1800" dirty="0" smtClean="0"/>
              <a:t>міститься</a:t>
            </a:r>
            <a:r>
              <a:rPr lang="ru-RU" sz="1800" dirty="0" smtClean="0"/>
              <a:t> </a:t>
            </a:r>
            <a:r>
              <a:rPr lang="ru-RU" sz="1800" dirty="0" smtClean="0"/>
              <a:t>в</a:t>
            </a:r>
            <a:r>
              <a:rPr lang="ru-RU" sz="1800" dirty="0" smtClean="0"/>
              <a:t> таких продуктах: </a:t>
            </a:r>
            <a:r>
              <a:rPr lang="ru-RU" sz="1800" dirty="0" smtClean="0"/>
              <a:t>м'ясо</a:t>
            </a:r>
            <a:r>
              <a:rPr lang="ru-RU" sz="1800" dirty="0" smtClean="0"/>
              <a:t>, </a:t>
            </a:r>
            <a:r>
              <a:rPr lang="ru-RU" sz="1800" dirty="0" smtClean="0"/>
              <a:t>субпродукти</a:t>
            </a:r>
            <a:r>
              <a:rPr lang="ru-RU" sz="1800" dirty="0" smtClean="0"/>
              <a:t>, </a:t>
            </a:r>
            <a:r>
              <a:rPr lang="ru-RU" sz="1800" dirty="0" smtClean="0"/>
              <a:t>яйця</a:t>
            </a:r>
            <a:r>
              <a:rPr lang="ru-RU" sz="1800" dirty="0" smtClean="0"/>
              <a:t>, </a:t>
            </a:r>
            <a:r>
              <a:rPr lang="ru-RU" sz="1800" dirty="0" smtClean="0"/>
              <a:t>дріжджі</a:t>
            </a:r>
            <a:r>
              <a:rPr lang="ru-RU" sz="1800" dirty="0" smtClean="0"/>
              <a:t>, </a:t>
            </a:r>
            <a:r>
              <a:rPr lang="ru-RU" sz="1800" dirty="0" smtClean="0"/>
              <a:t>горіхи</a:t>
            </a:r>
            <a:r>
              <a:rPr lang="ru-RU" sz="1800" dirty="0" smtClean="0"/>
              <a:t>, </a:t>
            </a:r>
            <a:r>
              <a:rPr lang="ru-RU" sz="1800" dirty="0" smtClean="0"/>
              <a:t>насіння</a:t>
            </a:r>
            <a:r>
              <a:rPr lang="ru-RU" sz="1800" dirty="0" smtClean="0"/>
              <a:t>,</a:t>
            </a:r>
            <a:r>
              <a:rPr lang="ru-RU" sz="1800" dirty="0" smtClean="0"/>
              <a:t> </a:t>
            </a:r>
            <a:r>
              <a:rPr lang="ru-RU" sz="1800" dirty="0" smtClean="0"/>
              <a:t>зелені</a:t>
            </a:r>
            <a:r>
              <a:rPr lang="ru-RU" sz="1800" dirty="0" smtClean="0"/>
              <a:t> </a:t>
            </a:r>
            <a:r>
              <a:rPr lang="ru-RU" sz="1800" dirty="0" smtClean="0"/>
              <a:t>овочі</a:t>
            </a:r>
            <a:r>
              <a:rPr lang="ru-RU" sz="1800" dirty="0" smtClean="0"/>
              <a:t>, </a:t>
            </a:r>
            <a:r>
              <a:rPr lang="ru-RU" sz="1800" dirty="0" smtClean="0"/>
              <a:t>кисломолочні</a:t>
            </a:r>
            <a:r>
              <a:rPr lang="ru-RU" sz="1800" dirty="0" smtClean="0"/>
              <a:t> </a:t>
            </a:r>
            <a:r>
              <a:rPr lang="ru-RU" sz="1800" dirty="0" smtClean="0"/>
              <a:t>продукти</a:t>
            </a:r>
            <a:r>
              <a:rPr lang="ru-RU" sz="1800" dirty="0" smtClean="0"/>
              <a:t>, </a:t>
            </a:r>
            <a:r>
              <a:rPr lang="ru-RU" sz="1800" dirty="0" smtClean="0"/>
              <a:t>крупи</a:t>
            </a:r>
            <a:r>
              <a:rPr lang="ru-RU" sz="1800" dirty="0" smtClean="0"/>
              <a:t>,  </a:t>
            </a:r>
            <a:r>
              <a:rPr lang="ru-RU" sz="1800" dirty="0" smtClean="0"/>
              <a:t>печінка</a:t>
            </a:r>
            <a:r>
              <a:rPr lang="ru-RU" sz="1800" dirty="0" smtClean="0"/>
              <a:t>, грибах, </a:t>
            </a:r>
            <a:r>
              <a:rPr lang="ru-RU" sz="1800" dirty="0" smtClean="0"/>
              <a:t>цвітній</a:t>
            </a:r>
            <a:r>
              <a:rPr lang="ru-RU" sz="1800" dirty="0" smtClean="0"/>
              <a:t> </a:t>
            </a:r>
            <a:r>
              <a:rPr lang="ru-RU" sz="1800" dirty="0" smtClean="0"/>
              <a:t>капусті</a:t>
            </a:r>
            <a:r>
              <a:rPr lang="ru-RU" sz="1800" dirty="0" smtClean="0"/>
              <a:t>, </a:t>
            </a:r>
            <a:r>
              <a:rPr lang="ru-RU" sz="1800" dirty="0" smtClean="0"/>
              <a:t>цибулі</a:t>
            </a:r>
            <a:r>
              <a:rPr lang="ru-RU" sz="1800" dirty="0" smtClean="0"/>
              <a:t>, </a:t>
            </a:r>
            <a:r>
              <a:rPr lang="ru-RU" sz="1800" dirty="0" smtClean="0"/>
              <a:t>моркви</a:t>
            </a:r>
            <a:r>
              <a:rPr lang="ru-RU" sz="1800" dirty="0" smtClean="0"/>
              <a:t>, </a:t>
            </a:r>
            <a:r>
              <a:rPr lang="ru-RU" sz="1800" dirty="0" smtClean="0"/>
              <a:t>морепродукти</a:t>
            </a:r>
            <a:r>
              <a:rPr lang="ru-RU" sz="1800" dirty="0" smtClean="0"/>
              <a:t>, </a:t>
            </a:r>
            <a:r>
              <a:rPr lang="ru-RU" sz="1800" dirty="0" smtClean="0"/>
              <a:t>м'ясо</a:t>
            </a:r>
            <a:r>
              <a:rPr lang="ru-RU" sz="1800" dirty="0" smtClean="0"/>
              <a:t> </a:t>
            </a:r>
            <a:r>
              <a:rPr lang="ru-RU" sz="1800" dirty="0" smtClean="0"/>
              <a:t>птиці</a:t>
            </a:r>
            <a:r>
              <a:rPr lang="ru-RU" sz="1800" dirty="0" smtClean="0"/>
              <a:t>, </a:t>
            </a:r>
            <a:r>
              <a:rPr lang="ru-RU" sz="1800" dirty="0" smtClean="0"/>
              <a:t>соя. </a:t>
            </a:r>
            <a:endParaRPr lang="ru-RU" sz="1800" dirty="0"/>
          </a:p>
        </p:txBody>
      </p:sp>
      <p:pic>
        <p:nvPicPr>
          <p:cNvPr id="2050" name="Picture 2" descr="http://t0.gstatic.com/images?q=tbn:ANd9GcSFaEVNrtX2rgUJ-X9NyaVC079rDh0zeN4EPf2AjbVk0J8r1Xn3wmHNEi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429000"/>
            <a:ext cx="1991410" cy="1500197"/>
          </a:xfrm>
          <a:prstGeom prst="rect">
            <a:avLst/>
          </a:prstGeom>
          <a:noFill/>
        </p:spPr>
      </p:pic>
      <p:sp>
        <p:nvSpPr>
          <p:cNvPr id="2052" name="AutoShape 4" descr="http://t0.gstatic.com/images?q=tbn:ANd9GcSzOyceT8c8g_TfXqIt0d8WgUcu8jy9QHAUoXf3wdz1K-ahdWpej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2054" name="Picture 6" descr="http://t0.gstatic.com/images?q=tbn:ANd9GcSzOyceT8c8g_TfXqIt0d8WgUcu8jy9QHAUoXf3wdz1K-ahdWpej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1785926"/>
            <a:ext cx="2000264" cy="1331086"/>
          </a:xfrm>
          <a:prstGeom prst="rect">
            <a:avLst/>
          </a:prstGeom>
          <a:noFill/>
        </p:spPr>
      </p:pic>
      <p:pic>
        <p:nvPicPr>
          <p:cNvPr id="2055" name="Picture 7" descr="C:\Documents and Settings\User\Рабочий стол\images (5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6314" y="3429000"/>
            <a:ext cx="1571636" cy="1562498"/>
          </a:xfrm>
          <a:prstGeom prst="rect">
            <a:avLst/>
          </a:prstGeom>
          <a:noFill/>
        </p:spPr>
      </p:pic>
      <p:pic>
        <p:nvPicPr>
          <p:cNvPr id="2057" name="Picture 9" descr="http://t0.gstatic.com/images?q=tbn:ANd9GcQ7vzxTyD24R67dacht4D_yIo6qhEnG57_ZBCK460JPEOTNxeqDuw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15074" y="5072074"/>
            <a:ext cx="2705101" cy="1785926"/>
          </a:xfrm>
          <a:prstGeom prst="rect">
            <a:avLst/>
          </a:prstGeom>
          <a:noFill/>
        </p:spPr>
      </p:pic>
      <p:pic>
        <p:nvPicPr>
          <p:cNvPr id="2059" name="Picture 11" descr="http://t0.gstatic.com/images?q=tbn:ANd9GcTxioYviN7-T5FerGmWUGwpcYchNFDgcNPdnotcmG5UnsC37utv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2844" y="5072074"/>
            <a:ext cx="2705100" cy="1785926"/>
          </a:xfrm>
          <a:prstGeom prst="rect">
            <a:avLst/>
          </a:prstGeom>
          <a:noFill/>
        </p:spPr>
      </p:pic>
      <p:pic>
        <p:nvPicPr>
          <p:cNvPr id="2061" name="Picture 13" descr="http://t1.gstatic.com/images?q=tbn:ANd9GcTg9nss13jL41LmOKZMdWOZ5QTtdvkl15Pi6Nw-MaxlF9-wXNJq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14678" y="5072074"/>
            <a:ext cx="2676525" cy="1785926"/>
          </a:xfrm>
          <a:prstGeom prst="rect">
            <a:avLst/>
          </a:prstGeom>
          <a:noFill/>
        </p:spPr>
      </p:pic>
      <p:pic>
        <p:nvPicPr>
          <p:cNvPr id="2063" name="Picture 15" descr="http://t2.gstatic.com/images?q=tbn:ANd9GcSP2I2lyOEow3vTFVswlhNuTDedA8-ywH-LvUdPOnrarXB7PqumDw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571736" y="3429000"/>
            <a:ext cx="1928826" cy="1500198"/>
          </a:xfrm>
          <a:prstGeom prst="rect">
            <a:avLst/>
          </a:prstGeom>
          <a:noFill/>
        </p:spPr>
      </p:pic>
      <p:pic>
        <p:nvPicPr>
          <p:cNvPr id="2065" name="Picture 17" descr="http://t1.gstatic.com/images?q=tbn:ANd9GcQY3LUOQOO_KlZ6SUleLQ241Rv-PxGxTtQTiz5JY59ocG8WYTAe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85720" y="1785926"/>
            <a:ext cx="2071702" cy="1381136"/>
          </a:xfrm>
          <a:prstGeom prst="rect">
            <a:avLst/>
          </a:prstGeom>
          <a:noFill/>
        </p:spPr>
      </p:pic>
      <p:pic>
        <p:nvPicPr>
          <p:cNvPr id="2067" name="Picture 19" descr="http://t3.gstatic.com/images?q=tbn:ANd9GcSm3W-6HAOc-TgeIpeMB2B8s-YrJ08-KzC3OoFVsRQbI8dTDQUe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786578" y="3429000"/>
            <a:ext cx="2119634" cy="1533524"/>
          </a:xfrm>
          <a:prstGeom prst="rect">
            <a:avLst/>
          </a:prstGeom>
          <a:noFill/>
        </p:spPr>
      </p:pic>
      <p:pic>
        <p:nvPicPr>
          <p:cNvPr id="2069" name="Picture 21" descr="http://t3.gstatic.com/images?q=tbn:ANd9GcQvf7KaH5yUYoc_ArIXn3TBiOLCBqvSdT8wmfZL2JZj3UqB2eff3A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929190" y="1785926"/>
            <a:ext cx="1928826" cy="1395477"/>
          </a:xfrm>
          <a:prstGeom prst="rect">
            <a:avLst/>
          </a:prstGeom>
          <a:noFill/>
        </p:spPr>
      </p:pic>
      <p:pic>
        <p:nvPicPr>
          <p:cNvPr id="2071" name="Picture 23" descr="http://t1.gstatic.com/images?q=tbn:ANd9GcTjNXbLKjMnIIc2fE3-05-kf4pPD79VyXuoY7hMiijxeTP4xHr8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072330" y="1785926"/>
            <a:ext cx="1916219" cy="135732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14356"/>
            <a:ext cx="7499252" cy="5357874"/>
          </a:xfrm>
        </p:spPr>
        <p:txBody>
          <a:bodyPr>
            <a:normAutofit fontScale="90000"/>
          </a:bodyPr>
          <a:lstStyle/>
          <a:p>
            <a:r>
              <a:rPr lang="uk-UA" sz="2000" dirty="0" smtClean="0"/>
              <a:t>Вітамін С або аскорбінова кислота - </a:t>
            </a:r>
            <a:r>
              <a:rPr lang="ru-RU" sz="2000" dirty="0" smtClean="0"/>
              <a:t>відносно проста </a:t>
            </a:r>
            <a:r>
              <a:rPr lang="ru-RU" sz="2000" dirty="0" smtClean="0"/>
              <a:t>органічна</a:t>
            </a:r>
            <a:r>
              <a:rPr lang="ru-RU" sz="2000" dirty="0" smtClean="0"/>
              <a:t> кислота, </a:t>
            </a:r>
            <a:r>
              <a:rPr lang="ru-RU" sz="2000" dirty="0" smtClean="0"/>
              <a:t>міститься</a:t>
            </a:r>
            <a:r>
              <a:rPr lang="ru-RU" sz="2000" dirty="0" smtClean="0"/>
              <a:t> </a:t>
            </a:r>
            <a:r>
              <a:rPr lang="ru-RU" sz="2000" dirty="0" smtClean="0"/>
              <a:t>у </a:t>
            </a:r>
            <a:r>
              <a:rPr lang="ru-RU" sz="2000" dirty="0" smtClean="0"/>
              <a:t>свіжих</a:t>
            </a:r>
            <a:r>
              <a:rPr lang="ru-RU" sz="2000" dirty="0" smtClean="0"/>
              <a:t> </a:t>
            </a:r>
            <a:r>
              <a:rPr lang="ru-RU" sz="2000" dirty="0" smtClean="0"/>
              <a:t>овочах</a:t>
            </a:r>
            <a:r>
              <a:rPr lang="ru-RU" sz="2000" dirty="0" smtClean="0"/>
              <a:t>.</a:t>
            </a:r>
            <a:r>
              <a:rPr lang="ru-RU" sz="2000" dirty="0" smtClean="0"/>
              <a:t> Не </a:t>
            </a:r>
            <a:r>
              <a:rPr lang="ru-RU" sz="2000" dirty="0" smtClean="0"/>
              <a:t>синтезується</a:t>
            </a:r>
            <a:r>
              <a:rPr lang="ru-RU" sz="2000" dirty="0" smtClean="0"/>
              <a:t> у організмі </a:t>
            </a:r>
            <a:r>
              <a:rPr lang="ru-RU" sz="2000" dirty="0" smtClean="0"/>
              <a:t>людини</a:t>
            </a:r>
            <a:r>
              <a:rPr lang="ru-RU" sz="2000" dirty="0" smtClean="0"/>
              <a:t> </a:t>
            </a:r>
            <a:r>
              <a:rPr lang="ru-RU" sz="2000" dirty="0" smtClean="0"/>
              <a:t>і</a:t>
            </a:r>
            <a:r>
              <a:rPr lang="ru-RU" sz="2000" dirty="0" smtClean="0"/>
              <a:t> </a:t>
            </a:r>
            <a:r>
              <a:rPr lang="ru-RU" sz="2000" dirty="0" smtClean="0"/>
              <a:t>надходить</a:t>
            </a:r>
            <a:r>
              <a:rPr lang="ru-RU" sz="2000" dirty="0" smtClean="0"/>
              <a:t> </a:t>
            </a:r>
            <a:r>
              <a:rPr lang="ru-RU" sz="2000" dirty="0" smtClean="0"/>
              <a:t>лише</a:t>
            </a:r>
            <a:r>
              <a:rPr lang="ru-RU" sz="2000" dirty="0" smtClean="0"/>
              <a:t> </a:t>
            </a:r>
            <a:r>
              <a:rPr lang="ru-RU" sz="2000" dirty="0" smtClean="0"/>
              <a:t>з</a:t>
            </a:r>
            <a:r>
              <a:rPr lang="ru-RU" sz="2000" dirty="0" smtClean="0"/>
              <a:t> продуктами </a:t>
            </a:r>
            <a:r>
              <a:rPr lang="ru-RU" sz="2000" dirty="0" smtClean="0"/>
              <a:t>харчування</a:t>
            </a:r>
            <a:r>
              <a:rPr lang="ru-RU" sz="2000" dirty="0" smtClean="0"/>
              <a:t>. </a:t>
            </a:r>
            <a:r>
              <a:rPr lang="ru-RU" sz="2000" dirty="0" smtClean="0"/>
              <a:t>Розчиняється</a:t>
            </a:r>
            <a:r>
              <a:rPr lang="ru-RU" sz="2000" dirty="0" smtClean="0"/>
              <a:t> у воді </a:t>
            </a:r>
            <a:r>
              <a:rPr lang="ru-RU" sz="2000" dirty="0" smtClean="0"/>
              <a:t>і</a:t>
            </a:r>
            <a:r>
              <a:rPr lang="ru-RU" sz="2000" dirty="0" smtClean="0"/>
              <a:t> </a:t>
            </a:r>
            <a:r>
              <a:rPr lang="ru-RU" sz="2000" dirty="0" smtClean="0"/>
              <a:t>руйнується</a:t>
            </a:r>
            <a:r>
              <a:rPr lang="ru-RU" sz="2000" dirty="0" smtClean="0"/>
              <a:t> при </a:t>
            </a:r>
            <a:r>
              <a:rPr lang="ru-RU" sz="2000" dirty="0" smtClean="0"/>
              <a:t>тривалому</a:t>
            </a:r>
            <a:r>
              <a:rPr lang="ru-RU" sz="2000" dirty="0" smtClean="0"/>
              <a:t> </a:t>
            </a:r>
            <a:r>
              <a:rPr lang="ru-RU" sz="2000" dirty="0" smtClean="0"/>
              <a:t>кип'ятінні</a:t>
            </a:r>
            <a:r>
              <a:rPr lang="ru-RU" sz="2000" dirty="0" smtClean="0"/>
              <a:t>, тому </a:t>
            </a:r>
            <a:r>
              <a:rPr lang="ru-RU" sz="2000" dirty="0" smtClean="0"/>
              <a:t>вимочування</a:t>
            </a:r>
            <a:r>
              <a:rPr lang="ru-RU" sz="2000" dirty="0" smtClean="0"/>
              <a:t> </a:t>
            </a:r>
            <a:r>
              <a:rPr lang="ru-RU" sz="2000" dirty="0" smtClean="0"/>
              <a:t>або</a:t>
            </a:r>
            <a:r>
              <a:rPr lang="ru-RU" sz="2000" dirty="0" smtClean="0"/>
              <a:t> </a:t>
            </a:r>
            <a:r>
              <a:rPr lang="ru-RU" sz="2000" dirty="0" smtClean="0"/>
              <a:t>переробка</a:t>
            </a:r>
            <a:r>
              <a:rPr lang="ru-RU" sz="2000" dirty="0" smtClean="0"/>
              <a:t> </a:t>
            </a:r>
            <a:r>
              <a:rPr lang="ru-RU" sz="2000" dirty="0" smtClean="0"/>
              <a:t>овочів</a:t>
            </a:r>
            <a:r>
              <a:rPr lang="ru-RU" sz="2000" dirty="0" smtClean="0"/>
              <a:t> </a:t>
            </a:r>
            <a:r>
              <a:rPr lang="ru-RU" sz="2000" dirty="0" smtClean="0"/>
              <a:t>знижує</a:t>
            </a:r>
            <a:r>
              <a:rPr lang="ru-RU" sz="2000" dirty="0" smtClean="0"/>
              <a:t> </a:t>
            </a:r>
            <a:r>
              <a:rPr lang="ru-RU" sz="2000" dirty="0" smtClean="0"/>
              <a:t>вміст</a:t>
            </a:r>
            <a:r>
              <a:rPr lang="ru-RU" sz="2000" dirty="0" smtClean="0"/>
              <a:t> у них вітаміну С.  </a:t>
            </a:r>
            <a:r>
              <a:rPr lang="ru-RU" sz="2000" dirty="0" smtClean="0"/>
              <a:t>Вітамін</a:t>
            </a:r>
            <a:r>
              <a:rPr lang="ru-RU" sz="2000" dirty="0" smtClean="0"/>
              <a:t> С </a:t>
            </a:r>
            <a:r>
              <a:rPr lang="ru-RU" sz="2000" dirty="0" smtClean="0"/>
              <a:t>виконує</a:t>
            </a:r>
            <a:r>
              <a:rPr lang="ru-RU" sz="2000" dirty="0" smtClean="0"/>
              <a:t> в організмі </a:t>
            </a:r>
            <a:r>
              <a:rPr lang="ru-RU" sz="2000" dirty="0" smtClean="0"/>
              <a:t>дві</a:t>
            </a:r>
            <a:r>
              <a:rPr lang="ru-RU" sz="2000" dirty="0" smtClean="0"/>
              <a:t> </a:t>
            </a:r>
            <a:r>
              <a:rPr lang="ru-RU" sz="2000" dirty="0" smtClean="0"/>
              <a:t>головні</a:t>
            </a:r>
            <a:r>
              <a:rPr lang="ru-RU" sz="2000" dirty="0" smtClean="0"/>
              <a:t> </a:t>
            </a:r>
            <a:r>
              <a:rPr lang="ru-RU" sz="2000" dirty="0" smtClean="0"/>
              <a:t>задачі</a:t>
            </a:r>
            <a:r>
              <a:rPr lang="ru-RU" sz="2000" dirty="0" smtClean="0"/>
              <a:t>: </a:t>
            </a:r>
            <a:r>
              <a:rPr lang="ru-RU" sz="2000" dirty="0" smtClean="0"/>
              <a:t>забезпечення</a:t>
            </a:r>
            <a:r>
              <a:rPr lang="ru-RU" sz="2000" dirty="0" smtClean="0"/>
              <a:t> </a:t>
            </a:r>
            <a:r>
              <a:rPr lang="ru-RU" sz="2000" dirty="0" smtClean="0"/>
              <a:t>імунного</a:t>
            </a:r>
            <a:r>
              <a:rPr lang="ru-RU" sz="2000" dirty="0" smtClean="0"/>
              <a:t> </a:t>
            </a:r>
            <a:r>
              <a:rPr lang="ru-RU" sz="2000" dirty="0" smtClean="0"/>
              <a:t>захисту</a:t>
            </a:r>
            <a:r>
              <a:rPr lang="ru-RU" sz="2000" dirty="0" smtClean="0"/>
              <a:t> </a:t>
            </a:r>
            <a:r>
              <a:rPr lang="ru-RU" sz="2000" dirty="0" smtClean="0"/>
              <a:t>і</a:t>
            </a:r>
            <a:r>
              <a:rPr lang="ru-RU" sz="2000" dirty="0" smtClean="0"/>
              <a:t> </a:t>
            </a:r>
            <a:r>
              <a:rPr lang="ru-RU" sz="2000" dirty="0" smtClean="0"/>
              <a:t>стабілізації</a:t>
            </a:r>
            <a:r>
              <a:rPr lang="ru-RU" sz="2000" dirty="0" smtClean="0"/>
              <a:t> </a:t>
            </a:r>
            <a:r>
              <a:rPr lang="ru-RU" sz="2000" dirty="0" smtClean="0"/>
              <a:t>психіки</a:t>
            </a:r>
            <a:r>
              <a:rPr lang="ru-RU" sz="2000" dirty="0" smtClean="0"/>
              <a:t>. </a:t>
            </a:r>
            <a:r>
              <a:rPr lang="ru-RU" sz="2000" dirty="0" smtClean="0"/>
              <a:t>Вітамін</a:t>
            </a:r>
            <a:r>
              <a:rPr lang="ru-RU" sz="2000" dirty="0" smtClean="0"/>
              <a:t> С </a:t>
            </a:r>
            <a:r>
              <a:rPr lang="ru-RU" sz="2000" dirty="0" smtClean="0"/>
              <a:t>кращий</a:t>
            </a:r>
            <a:r>
              <a:rPr lang="ru-RU" sz="2000" dirty="0" smtClean="0"/>
              <a:t> </a:t>
            </a:r>
            <a:r>
              <a:rPr lang="ru-RU" sz="2000" dirty="0" smtClean="0"/>
              <a:t>засіб</a:t>
            </a:r>
            <a:r>
              <a:rPr lang="ru-RU" sz="2000" dirty="0" smtClean="0"/>
              <a:t> для </a:t>
            </a:r>
            <a:r>
              <a:rPr lang="ru-RU" sz="2000" dirty="0" smtClean="0"/>
              <a:t>збереження</a:t>
            </a:r>
            <a:r>
              <a:rPr lang="ru-RU" sz="2000" dirty="0" smtClean="0"/>
              <a:t> </a:t>
            </a:r>
            <a:r>
              <a:rPr lang="ru-RU" sz="2000" dirty="0" smtClean="0"/>
              <a:t>життєвої</a:t>
            </a:r>
            <a:r>
              <a:rPr lang="ru-RU" sz="2000" dirty="0" smtClean="0"/>
              <a:t> </a:t>
            </a:r>
            <a:r>
              <a:rPr lang="ru-RU" sz="2000" dirty="0" smtClean="0"/>
              <a:t>сили</a:t>
            </a:r>
            <a:r>
              <a:rPr lang="ru-RU" sz="2000" dirty="0" smtClean="0"/>
              <a:t>. Коли </a:t>
            </a:r>
            <a:r>
              <a:rPr lang="ru-RU" sz="2000" dirty="0" smtClean="0"/>
              <a:t>бракує</a:t>
            </a:r>
            <a:r>
              <a:rPr lang="ru-RU" sz="2000" dirty="0" smtClean="0"/>
              <a:t> С в людей </a:t>
            </a:r>
            <a:r>
              <a:rPr lang="ru-RU" sz="2000" dirty="0" smtClean="0"/>
              <a:t>кровоточать</a:t>
            </a:r>
            <a:r>
              <a:rPr lang="ru-RU" sz="2000" dirty="0" smtClean="0"/>
              <a:t> ясна, </a:t>
            </a:r>
            <a:r>
              <a:rPr lang="ru-RU" sz="2000" dirty="0" smtClean="0"/>
              <a:t>часті</a:t>
            </a:r>
            <a:r>
              <a:rPr lang="ru-RU" sz="2000" dirty="0" smtClean="0"/>
              <a:t> простуди, </a:t>
            </a:r>
            <a:r>
              <a:rPr lang="ru-RU" sz="2000" dirty="0" smtClean="0"/>
              <a:t>загроза</a:t>
            </a:r>
            <a:r>
              <a:rPr lang="ru-RU" sz="2000" dirty="0" smtClean="0"/>
              <a:t> </a:t>
            </a:r>
            <a:r>
              <a:rPr lang="ru-RU" sz="2000" dirty="0" smtClean="0"/>
              <a:t>запалення</a:t>
            </a:r>
            <a:r>
              <a:rPr lang="ru-RU" sz="2000" dirty="0" smtClean="0"/>
              <a:t> </a:t>
            </a:r>
            <a:r>
              <a:rPr lang="ru-RU" sz="2000" dirty="0" smtClean="0"/>
              <a:t>слизових</a:t>
            </a:r>
            <a:r>
              <a:rPr lang="ru-RU" sz="2000" dirty="0" smtClean="0"/>
              <a:t> </a:t>
            </a:r>
            <a:r>
              <a:rPr lang="ru-RU" sz="2000" dirty="0" smtClean="0"/>
              <a:t>оболонок</a:t>
            </a:r>
            <a:r>
              <a:rPr lang="ru-RU" sz="2000" dirty="0" smtClean="0"/>
              <a:t>, </a:t>
            </a:r>
            <a:r>
              <a:rPr lang="ru-RU" sz="2000" dirty="0" smtClean="0"/>
              <a:t>зайва</a:t>
            </a:r>
            <a:r>
              <a:rPr lang="ru-RU" sz="2000" dirty="0" smtClean="0"/>
              <a:t> вага, </a:t>
            </a:r>
            <a:r>
              <a:rPr lang="ru-RU" sz="2000" dirty="0" smtClean="0"/>
              <a:t>підвищувана</a:t>
            </a:r>
            <a:r>
              <a:rPr lang="ru-RU" sz="2000" dirty="0" smtClean="0"/>
              <a:t> </a:t>
            </a:r>
            <a:r>
              <a:rPr lang="ru-RU" sz="2000" dirty="0" smtClean="0"/>
              <a:t>втомлюваність</a:t>
            </a:r>
            <a:r>
              <a:rPr lang="ru-RU" sz="2000" dirty="0" smtClean="0"/>
              <a:t>, </a:t>
            </a:r>
            <a:r>
              <a:rPr lang="ru-RU" sz="2000" dirty="0" smtClean="0"/>
              <a:t>слабкі</a:t>
            </a:r>
            <a:r>
              <a:rPr lang="ru-RU" sz="2000" dirty="0" smtClean="0"/>
              <a:t> </a:t>
            </a:r>
            <a:r>
              <a:rPr lang="ru-RU" sz="2000" dirty="0" smtClean="0"/>
              <a:t>нерви</a:t>
            </a:r>
            <a:r>
              <a:rPr lang="ru-RU" sz="2000" dirty="0" smtClean="0"/>
              <a:t>, </a:t>
            </a:r>
            <a:r>
              <a:rPr lang="ru-RU" sz="2000" dirty="0" smtClean="0"/>
              <a:t>погана</a:t>
            </a:r>
            <a:r>
              <a:rPr lang="ru-RU" sz="2000" dirty="0" smtClean="0"/>
              <a:t> </a:t>
            </a:r>
            <a:r>
              <a:rPr lang="ru-RU" sz="2000" dirty="0" smtClean="0"/>
              <a:t>концетрація</a:t>
            </a:r>
            <a:r>
              <a:rPr lang="ru-RU" sz="2000" dirty="0" smtClean="0"/>
              <a:t> </a:t>
            </a:r>
            <a:r>
              <a:rPr lang="ru-RU" sz="2000" dirty="0" smtClean="0"/>
              <a:t>уваги</a:t>
            </a:r>
            <a:r>
              <a:rPr lang="ru-RU" sz="2000" dirty="0" smtClean="0"/>
              <a:t>, </a:t>
            </a:r>
            <a:r>
              <a:rPr lang="ru-RU" sz="2000" dirty="0" smtClean="0"/>
              <a:t>депресивний</a:t>
            </a:r>
            <a:r>
              <a:rPr lang="ru-RU" sz="2000" dirty="0" smtClean="0"/>
              <a:t> </a:t>
            </a:r>
            <a:r>
              <a:rPr lang="ru-RU" sz="2000" dirty="0" smtClean="0"/>
              <a:t>стан,безсоння</a:t>
            </a:r>
            <a:r>
              <a:rPr lang="ru-RU" sz="2000" dirty="0" smtClean="0"/>
              <a:t>, </a:t>
            </a:r>
            <a:r>
              <a:rPr lang="ru-RU" sz="2000" dirty="0" smtClean="0"/>
              <a:t>раннє</a:t>
            </a:r>
            <a:r>
              <a:rPr lang="ru-RU" sz="2000" dirty="0" smtClean="0"/>
              <a:t> </a:t>
            </a:r>
            <a:r>
              <a:rPr lang="ru-RU" sz="2000" dirty="0" smtClean="0"/>
              <a:t>утворення</a:t>
            </a:r>
            <a:r>
              <a:rPr lang="ru-RU" sz="2000" dirty="0" smtClean="0"/>
              <a:t> </a:t>
            </a:r>
            <a:r>
              <a:rPr lang="ru-RU" sz="2000" dirty="0" smtClean="0"/>
              <a:t>зморшок</a:t>
            </a:r>
            <a:r>
              <a:rPr lang="ru-RU" sz="2000" dirty="0" smtClean="0"/>
              <a:t>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ru-RU" sz="2000" dirty="0" smtClean="0"/>
              <a:t>Функції</a:t>
            </a:r>
            <a:r>
              <a:rPr lang="ru-RU" sz="2000" dirty="0" smtClean="0"/>
              <a:t>: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ru-RU" sz="2000" dirty="0" smtClean="0"/>
              <a:t>антиоксидантна</a:t>
            </a:r>
            <a:r>
              <a:rPr lang="ru-RU" sz="2000" dirty="0" smtClean="0"/>
              <a:t>;</a:t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ru-RU" sz="2000" dirty="0" smtClean="0"/>
              <a:t>синтезує</a:t>
            </a:r>
            <a:r>
              <a:rPr lang="ru-RU" sz="2000" dirty="0" smtClean="0"/>
              <a:t> </a:t>
            </a:r>
            <a:r>
              <a:rPr lang="ru-RU" sz="2000" dirty="0" smtClean="0"/>
              <a:t>колаген</a:t>
            </a:r>
            <a:r>
              <a:rPr lang="ru-RU" sz="2000" dirty="0" smtClean="0"/>
              <a:t>;</a:t>
            </a:r>
            <a:br>
              <a:rPr lang="ru-RU" sz="2000" dirty="0" smtClean="0"/>
            </a:br>
            <a:r>
              <a:rPr lang="ru-RU" sz="2000" dirty="0" smtClean="0"/>
              <a:t>синтезує</a:t>
            </a:r>
            <a:r>
              <a:rPr lang="ru-RU" sz="2000" dirty="0" smtClean="0"/>
              <a:t> </a:t>
            </a:r>
            <a:r>
              <a:rPr lang="ru-RU" sz="2000" dirty="0" smtClean="0"/>
              <a:t>карнітин</a:t>
            </a:r>
            <a:r>
              <a:rPr lang="ru-RU" sz="2000" dirty="0" smtClean="0"/>
              <a:t>;</a:t>
            </a:r>
            <a:br>
              <a:rPr lang="ru-RU" sz="2000" dirty="0" smtClean="0"/>
            </a:br>
            <a:r>
              <a:rPr lang="ru-RU" sz="2000" dirty="0" smtClean="0"/>
              <a:t>синтезує</a:t>
            </a:r>
            <a:r>
              <a:rPr lang="ru-RU" sz="2000" dirty="0" smtClean="0"/>
              <a:t> </a:t>
            </a:r>
            <a:r>
              <a:rPr lang="ru-RU" sz="2000" dirty="0" smtClean="0"/>
              <a:t>нейромедіатори</a:t>
            </a:r>
            <a:r>
              <a:rPr lang="ru-RU" sz="2000" dirty="0" smtClean="0"/>
              <a:t> (</a:t>
            </a:r>
            <a:r>
              <a:rPr lang="ru-RU" sz="2000" dirty="0" smtClean="0"/>
              <a:t>норепінефрин</a:t>
            </a:r>
            <a:r>
              <a:rPr lang="ru-RU" sz="2000" dirty="0" smtClean="0"/>
              <a:t> </a:t>
            </a:r>
            <a:r>
              <a:rPr lang="ru-RU" sz="2000" dirty="0" smtClean="0"/>
              <a:t>і</a:t>
            </a:r>
            <a:r>
              <a:rPr lang="ru-RU" sz="2000" dirty="0" smtClean="0"/>
              <a:t> </a:t>
            </a:r>
            <a:r>
              <a:rPr lang="ru-RU" sz="2000" dirty="0" smtClean="0"/>
              <a:t>серотонін</a:t>
            </a:r>
            <a:r>
              <a:rPr lang="ru-RU" sz="2000" dirty="0" smtClean="0"/>
              <a:t>);</a:t>
            </a:r>
            <a:br>
              <a:rPr lang="ru-RU" sz="2000" dirty="0" smtClean="0"/>
            </a:br>
            <a:r>
              <a:rPr lang="ru-RU" sz="2000" dirty="0" smtClean="0"/>
              <a:t>детоксикація</a:t>
            </a:r>
            <a:r>
              <a:rPr lang="ru-RU" sz="2000" dirty="0" smtClean="0"/>
              <a:t> </a:t>
            </a:r>
            <a:r>
              <a:rPr lang="ru-RU" sz="2000" dirty="0" smtClean="0"/>
              <a:t>і</a:t>
            </a:r>
            <a:r>
              <a:rPr lang="ru-RU" sz="2000" dirty="0" smtClean="0"/>
              <a:t> </a:t>
            </a:r>
            <a:r>
              <a:rPr lang="ru-RU" sz="2000" dirty="0" smtClean="0"/>
              <a:t>виведення</a:t>
            </a:r>
            <a:r>
              <a:rPr lang="ru-RU" sz="2000" dirty="0" smtClean="0"/>
              <a:t> </a:t>
            </a:r>
            <a:r>
              <a:rPr lang="ru-RU" sz="2000" dirty="0" smtClean="0"/>
              <a:t>хімічних</a:t>
            </a:r>
            <a:r>
              <a:rPr lang="ru-RU" sz="2000" dirty="0" smtClean="0"/>
              <a:t> </a:t>
            </a:r>
            <a:r>
              <a:rPr lang="ru-RU" sz="2000" dirty="0" smtClean="0"/>
              <a:t>речовин</a:t>
            </a:r>
            <a:r>
              <a:rPr lang="ru-RU" sz="2000" dirty="0" smtClean="0"/>
              <a:t>;</a:t>
            </a:r>
            <a:br>
              <a:rPr lang="ru-RU" sz="2000" dirty="0" smtClean="0"/>
            </a:br>
            <a:r>
              <a:rPr lang="ru-RU" sz="2000" dirty="0" smtClean="0"/>
              <a:t>модуляція</a:t>
            </a:r>
            <a:r>
              <a:rPr lang="ru-RU" sz="2000" dirty="0" smtClean="0"/>
              <a:t> </a:t>
            </a:r>
            <a:r>
              <a:rPr lang="ru-RU" sz="2000" dirty="0" smtClean="0"/>
              <a:t>імунітету</a:t>
            </a:r>
            <a:r>
              <a:rPr lang="ru-RU" sz="2000" dirty="0" smtClean="0"/>
              <a:t>;</a:t>
            </a:r>
            <a:br>
              <a:rPr lang="ru-RU" sz="2000" dirty="0" smtClean="0"/>
            </a:br>
            <a:r>
              <a:rPr lang="ru-RU" sz="2000" dirty="0" smtClean="0"/>
              <a:t>розклад</a:t>
            </a:r>
            <a:r>
              <a:rPr lang="ru-RU" sz="2000" dirty="0" smtClean="0"/>
              <a:t> </a:t>
            </a:r>
            <a:r>
              <a:rPr lang="ru-RU" sz="2000" dirty="0" smtClean="0"/>
              <a:t>і</a:t>
            </a:r>
            <a:r>
              <a:rPr lang="ru-RU" sz="2000" dirty="0" smtClean="0"/>
              <a:t> </a:t>
            </a:r>
            <a:r>
              <a:rPr lang="ru-RU" sz="2000" dirty="0" smtClean="0"/>
              <a:t>виведення</a:t>
            </a:r>
            <a:r>
              <a:rPr lang="ru-RU" sz="2000" dirty="0" smtClean="0"/>
              <a:t> холестерину;</a:t>
            </a:r>
            <a:br>
              <a:rPr lang="ru-RU" sz="2000" dirty="0" smtClean="0"/>
            </a:br>
            <a:r>
              <a:rPr lang="ru-RU" sz="2000" dirty="0" smtClean="0"/>
              <a:t>сприяє</a:t>
            </a:r>
            <a:r>
              <a:rPr lang="ru-RU" sz="2000" dirty="0" smtClean="0"/>
              <a:t> </a:t>
            </a:r>
            <a:r>
              <a:rPr lang="ru-RU" sz="2000" dirty="0" smtClean="0"/>
              <a:t>абсорбції</a:t>
            </a:r>
            <a:r>
              <a:rPr lang="ru-RU" sz="2000" dirty="0" smtClean="0"/>
              <a:t> </a:t>
            </a:r>
            <a:r>
              <a:rPr lang="ru-RU" sz="2000" dirty="0" smtClean="0"/>
              <a:t>заліза</a:t>
            </a:r>
            <a:r>
              <a:rPr lang="ru-RU" sz="2000" dirty="0" smtClean="0"/>
              <a:t>;</a:t>
            </a:r>
            <a:br>
              <a:rPr lang="ru-RU" sz="2000" dirty="0" smtClean="0"/>
            </a:br>
            <a:r>
              <a:rPr lang="ru-RU" sz="2000" dirty="0" smtClean="0"/>
              <a:t>захищає</a:t>
            </a:r>
            <a:r>
              <a:rPr lang="ru-RU" sz="2000" dirty="0" smtClean="0"/>
              <a:t> </a:t>
            </a:r>
            <a:r>
              <a:rPr lang="ru-RU" sz="2000" dirty="0" smtClean="0"/>
              <a:t>фолати</a:t>
            </a:r>
            <a:r>
              <a:rPr lang="ru-RU" sz="2000" dirty="0" smtClean="0"/>
              <a:t> </a:t>
            </a:r>
            <a:r>
              <a:rPr lang="ru-RU" sz="2000" dirty="0" smtClean="0"/>
              <a:t>і</a:t>
            </a:r>
            <a:r>
              <a:rPr lang="ru-RU" sz="2000" dirty="0" smtClean="0"/>
              <a:t> вітамін Е </a:t>
            </a:r>
            <a:r>
              <a:rPr lang="ru-RU" sz="2000" dirty="0" smtClean="0"/>
              <a:t>від</a:t>
            </a:r>
            <a:r>
              <a:rPr lang="ru-RU" sz="2000" dirty="0" smtClean="0"/>
              <a:t> </a:t>
            </a:r>
            <a:r>
              <a:rPr lang="ru-RU" sz="2000" dirty="0" smtClean="0"/>
              <a:t>окиснення</a:t>
            </a:r>
            <a:r>
              <a:rPr lang="ru-RU" sz="2000" dirty="0" smtClean="0"/>
              <a:t> </a:t>
            </a:r>
            <a:r>
              <a:rPr lang="ru-RU" sz="2000" dirty="0" smtClean="0"/>
              <a:t>і</a:t>
            </a:r>
            <a:r>
              <a:rPr lang="ru-RU" sz="2000" dirty="0" smtClean="0"/>
              <a:t>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підтримує</a:t>
            </a:r>
            <a:r>
              <a:rPr lang="ru-RU" sz="2000" dirty="0" smtClean="0"/>
              <a:t> </a:t>
            </a:r>
            <a:r>
              <a:rPr lang="ru-RU" sz="2000" dirty="0" smtClean="0"/>
              <a:t>ці</a:t>
            </a:r>
            <a:r>
              <a:rPr lang="ru-RU" sz="2000" dirty="0" smtClean="0"/>
              <a:t> </a:t>
            </a:r>
            <a:r>
              <a:rPr lang="ru-RU" sz="2000" dirty="0" smtClean="0"/>
              <a:t>вітаміни</a:t>
            </a:r>
            <a:r>
              <a:rPr lang="ru-RU" sz="2000" dirty="0" smtClean="0"/>
              <a:t> в </a:t>
            </a:r>
            <a:r>
              <a:rPr lang="ru-RU" sz="2000" dirty="0" smtClean="0"/>
              <a:t>активній</a:t>
            </a:r>
            <a:r>
              <a:rPr lang="ru-RU" sz="2000" dirty="0" smtClean="0"/>
              <a:t> </a:t>
            </a:r>
            <a:r>
              <a:rPr lang="ru-RU" sz="2000" dirty="0" smtClean="0"/>
              <a:t>формі</a:t>
            </a:r>
            <a:r>
              <a:rPr lang="ru-RU" sz="2000" dirty="0" smtClean="0"/>
              <a:t>;</a:t>
            </a:r>
            <a:br>
              <a:rPr lang="ru-RU" sz="2000" dirty="0" smtClean="0"/>
            </a:br>
            <a:r>
              <a:rPr lang="ru-RU" sz="2000" dirty="0" smtClean="0"/>
              <a:t>контроль </a:t>
            </a:r>
            <a:r>
              <a:rPr lang="ru-RU" sz="2000" dirty="0" smtClean="0"/>
              <a:t>рівня</a:t>
            </a:r>
            <a:r>
              <a:rPr lang="ru-RU" sz="2000" dirty="0" smtClean="0"/>
              <a:t> гістаміну </a:t>
            </a:r>
            <a:r>
              <a:rPr lang="ru-RU" sz="2000" dirty="0" smtClean="0"/>
              <a:t>в крові.</a:t>
            </a:r>
            <a:r>
              <a:rPr lang="ru-RU" sz="1100" dirty="0" smtClean="0"/>
              <a:t/>
            </a:r>
            <a:br>
              <a:rPr lang="ru-RU" sz="1100" dirty="0" smtClean="0"/>
            </a:br>
            <a:endParaRPr lang="ru-RU" sz="1200" dirty="0"/>
          </a:p>
        </p:txBody>
      </p:sp>
      <p:pic>
        <p:nvPicPr>
          <p:cNvPr id="24578" name="Picture 2" descr="http://t0.gstatic.com/images?q=tbn:ANd9GcQJPnrexBR9djeb7kljgB9uYKcihSb1992fyUdPfGDYDUSeB3r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4383715"/>
            <a:ext cx="3357586" cy="247428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Велика </a:t>
            </a:r>
            <a:r>
              <a:rPr lang="ru-RU" sz="2000" dirty="0" smtClean="0"/>
              <a:t>кількість</a:t>
            </a:r>
            <a:r>
              <a:rPr lang="ru-RU" sz="2000" dirty="0" smtClean="0"/>
              <a:t> вітаміну C </a:t>
            </a:r>
            <a:r>
              <a:rPr lang="ru-RU" sz="2000" dirty="0" smtClean="0"/>
              <a:t>міститься</a:t>
            </a:r>
            <a:r>
              <a:rPr lang="ru-RU" sz="2000" dirty="0" smtClean="0"/>
              <a:t> в лимонах, плодах </a:t>
            </a:r>
            <a:r>
              <a:rPr lang="ru-RU" sz="2000" dirty="0" smtClean="0"/>
              <a:t>шипшини</a:t>
            </a:r>
            <a:r>
              <a:rPr lang="ru-RU" sz="2000" dirty="0" smtClean="0"/>
              <a:t>, </a:t>
            </a:r>
            <a:r>
              <a:rPr lang="ru-RU" sz="2000" dirty="0" smtClean="0"/>
              <a:t>червоного</a:t>
            </a:r>
            <a:r>
              <a:rPr lang="ru-RU" sz="2000" dirty="0" smtClean="0"/>
              <a:t> </a:t>
            </a:r>
            <a:r>
              <a:rPr lang="ru-RU" sz="2000" dirty="0" smtClean="0"/>
              <a:t>перцю</a:t>
            </a:r>
            <a:r>
              <a:rPr lang="ru-RU" sz="2000" dirty="0" smtClean="0"/>
              <a:t>, </a:t>
            </a:r>
            <a:r>
              <a:rPr lang="ru-RU" sz="2000" dirty="0" smtClean="0"/>
              <a:t>смородини</a:t>
            </a:r>
            <a:r>
              <a:rPr lang="ru-RU" sz="2000" dirty="0" smtClean="0"/>
              <a:t>, </a:t>
            </a:r>
            <a:r>
              <a:rPr lang="ru-RU" sz="2000" dirty="0" smtClean="0"/>
              <a:t>зеленої цибулі</a:t>
            </a:r>
            <a:r>
              <a:rPr lang="ru-RU" sz="2000" dirty="0" smtClean="0"/>
              <a:t>, бузина, </a:t>
            </a:r>
            <a:r>
              <a:rPr lang="ru-RU" sz="2000" dirty="0" smtClean="0"/>
              <a:t> </a:t>
            </a:r>
            <a:r>
              <a:rPr lang="ru-RU" sz="2000" dirty="0" smtClean="0"/>
              <a:t>ківі</a:t>
            </a:r>
            <a:r>
              <a:rPr lang="ru-RU" sz="2000" dirty="0" smtClean="0"/>
              <a:t>,</a:t>
            </a:r>
            <a:r>
              <a:rPr lang="ru-RU" sz="2000" dirty="0" smtClean="0"/>
              <a:t> </a:t>
            </a:r>
            <a:r>
              <a:rPr lang="ru-RU" sz="2000" dirty="0" smtClean="0"/>
              <a:t>апельсин,</a:t>
            </a:r>
            <a:br>
              <a:rPr lang="ru-RU" sz="2000" dirty="0" smtClean="0"/>
            </a:br>
            <a:r>
              <a:rPr lang="ru-RU" sz="2000" dirty="0" smtClean="0"/>
              <a:t>малина</a:t>
            </a:r>
            <a:r>
              <a:rPr lang="ru-RU" sz="2000" dirty="0" smtClean="0"/>
              <a:t>, </a:t>
            </a:r>
            <a:r>
              <a:rPr lang="ru-RU" sz="2000" dirty="0" smtClean="0"/>
              <a:t>грейпфрутів</a:t>
            </a:r>
            <a:r>
              <a:rPr lang="ru-RU" sz="2000" dirty="0" smtClean="0"/>
              <a:t> </a:t>
            </a:r>
            <a:r>
              <a:rPr lang="ru-RU" sz="2000" dirty="0" smtClean="0"/>
              <a:t>сік,буряк,</a:t>
            </a:r>
            <a:r>
              <a:rPr lang="ru-RU" sz="2000" dirty="0" smtClean="0"/>
              <a:t> </a:t>
            </a:r>
            <a:r>
              <a:rPr lang="ru-RU" sz="2000" dirty="0" smtClean="0"/>
              <a:t>спаржа, капуста.</a:t>
            </a:r>
            <a:endParaRPr lang="ru-RU" sz="2000" dirty="0"/>
          </a:p>
        </p:txBody>
      </p:sp>
      <p:pic>
        <p:nvPicPr>
          <p:cNvPr id="25602" name="Picture 2" descr="Шипшина - джерело вітаміну С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4986323"/>
            <a:ext cx="2143140" cy="1871677"/>
          </a:xfrm>
          <a:prstGeom prst="rect">
            <a:avLst/>
          </a:prstGeom>
          <a:noFill/>
        </p:spPr>
      </p:pic>
      <p:pic>
        <p:nvPicPr>
          <p:cNvPr id="25604" name="Picture 4" descr="http://t0.gstatic.com/images?q=tbn:ANd9GcTUzb8HrSa6sGfSc7lgQ5FDK3km7ZMh9MTQtmUk9-vSInnN44e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5010149"/>
            <a:ext cx="2466975" cy="1847851"/>
          </a:xfrm>
          <a:prstGeom prst="rect">
            <a:avLst/>
          </a:prstGeom>
          <a:noFill/>
        </p:spPr>
      </p:pic>
      <p:pic>
        <p:nvPicPr>
          <p:cNvPr id="25606" name="Picture 6" descr="http://t1.gstatic.com/images?q=tbn:ANd9GcRXbqtwVPo9zp3ArIIayMaFqS__XC6fp8WsF6ov3A5IgEsxaj2Z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1285860"/>
            <a:ext cx="1964529" cy="1309687"/>
          </a:xfrm>
          <a:prstGeom prst="rect">
            <a:avLst/>
          </a:prstGeom>
          <a:noFill/>
        </p:spPr>
      </p:pic>
      <p:pic>
        <p:nvPicPr>
          <p:cNvPr id="25608" name="Picture 8" descr="http://t3.gstatic.com/images?q=tbn:ANd9GcQh80DsQMwCL39WW4v_6CLtAEryIdIrnHAi4xCKPbONGtkeCZEwNw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472" y="5019675"/>
            <a:ext cx="2486025" cy="1838325"/>
          </a:xfrm>
          <a:prstGeom prst="rect">
            <a:avLst/>
          </a:prstGeom>
          <a:noFill/>
        </p:spPr>
      </p:pic>
      <p:pic>
        <p:nvPicPr>
          <p:cNvPr id="25610" name="Picture 10" descr="http://t2.gstatic.com/images?q=tbn:ANd9GcRSWcigFa0HNCm9q2FdoIcpV35szmqFw0ngoi_fUJj8XC1jn_Sy2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472" y="2857496"/>
            <a:ext cx="2124075" cy="2009774"/>
          </a:xfrm>
          <a:prstGeom prst="rect">
            <a:avLst/>
          </a:prstGeom>
          <a:noFill/>
        </p:spPr>
      </p:pic>
      <p:pic>
        <p:nvPicPr>
          <p:cNvPr id="25612" name="Picture 12" descr="http://t1.gstatic.com/images?q=tbn:ANd9GcTqgb06N5EdkZNMpN0vH8bCO8S6JD3e_kBEFgpufoGlw3IAX-aw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143240" y="2786058"/>
            <a:ext cx="2692896" cy="2109790"/>
          </a:xfrm>
          <a:prstGeom prst="rect">
            <a:avLst/>
          </a:prstGeom>
          <a:noFill/>
        </p:spPr>
      </p:pic>
      <p:pic>
        <p:nvPicPr>
          <p:cNvPr id="25614" name="Picture 14" descr="http://t2.gstatic.com/images?q=tbn:ANd9GcT3htd_j3st18KLn4RFUsoYR65SlYiH8PjcuzzxPTSnUnEueKD3EA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143636" y="2786058"/>
            <a:ext cx="2746089" cy="2076453"/>
          </a:xfrm>
          <a:prstGeom prst="rect">
            <a:avLst/>
          </a:prstGeom>
          <a:noFill/>
        </p:spPr>
      </p:pic>
      <p:pic>
        <p:nvPicPr>
          <p:cNvPr id="25616" name="Picture 16" descr="http://t2.gstatic.com/images?q=tbn:ANd9GcSlp-qDF5MZct-974mZSz1h3bsGkwdtDToq6Vtb3neISnOqXuCpy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357422" y="1285860"/>
            <a:ext cx="2143140" cy="1336216"/>
          </a:xfrm>
          <a:prstGeom prst="rect">
            <a:avLst/>
          </a:prstGeom>
          <a:noFill/>
        </p:spPr>
      </p:pic>
      <p:sp>
        <p:nvSpPr>
          <p:cNvPr id="25618" name="AutoShape 18" descr="data:image/jpeg;base64,/9j/4AAQSkZJRgABAQAAAQABAAD/2wCEAAkGBhQSERQSExQWFBUWFyAZGRgYGBgVHBwWGRgaGhgaFxcYHCYfFxokIBgdIC8gJycpLCwsGB4xNTAqNSYrLCkBCQoKDgwOGg8PGiwlHyQqNCk0KiwsLCwsLywwLywsMiwsLCwsLCwsLCwsLyosLCwsLCwsKSwsLCwsLCwsLCwsLP/AABEIAM0A9gMBIgACEQEDEQH/xAAbAAACAwEBAQAAAAAAAAAAAAAABgQFBwMCAf/EAEAQAAECAwQIBAIIBAcBAQAAAAECEQADIQQFEjEGIkFRYXGBkROhscEyQiNSYnKC0eHwBxSS8RUkM1OissJD0v/EABoBAAIDAQEAAAAAAAAAAAAAAAADAQIEBQb/xAAxEQACAQIEAwcDBAMBAAAAAAAAAQIDEQQSITEiQVETMmFxobHwgZHRBULB4RQjYjP/2gAMAwEAAhEDEQA/ANxggggAIIIIACCCCAAggggAIIIIACCONrtiJScS1BKcn4nLKPsi1JWApKgoHIgvEZle19SLnWCCCJJCCCPOMOz13QAeoIIIACCCCAAggggAIIIIACCCCAAggggAIIIIACCCCAAggggAIIIIACFdOlJTa1Slf6ZVhHA5A8iYYbXOwpJcBhtjL77mMsqq7uTxqR2eOXjsRKnKKj1uZ603G1jV4IpTpElNlTPNXSKbSpqjuD2ijs2mcxIxzBiCgSwYYWDiuwbC8bJYiEbXe43Ohjvq/kWZLq1lbEjNnZzuHGO1rvVEtAWo0IcdcozK9bzUtRWS6ydYtQltUJfJIFO+bxFk32qacKlnDKSwGVXoOAz7CMdTGtJtfQS6zuxnvLTSXaZJlpDKcHNxQ5Pm9N0UtkvKZKWACfixDc+w+0U12TUibNFDiLk5sovTqXiZeafDlqWnaRQmoS+fLOOXUrSlVTb12Fyk20x9vjSUiyIWg4Zk1NPsgfGe9BxPCLTRy9PHs6F/MNVX3hn3z6xlF2TStCFKJUWLD7JdTcHzi6u3SZViStOqQsgh3oWqWGbgAZx06eM/2Wl0GqpZ6j9pBeXgSFLHxZJ5n8g56Qi3Pf0yXNVNLrcEFzmTk5zziPbtKplqS0xKQlJpgdiSNpfJnMQErSColVAqiR0JfuYy4nEuVZOL0QurUu00OuiGk0y0TZiZpzGJAAYAAsQO4hujG7Ne6pC8cv48KgC2QO2m1ovJH8RZvglJSDMcMrLVGeIfWo3WNtDFpQ49y8Kumpos2YEpKjQAOeQzhBt2l8xU7EgYQhwkE05q3msRNIdJ1WknA6ZaUuBk6mqVD9+cUC1OkbAqlTltJeMuLxTlLLF2SK1al9jUrFfyRZEz5it4OVVAkMO0SbnvcWhJIYEFiHfMOD+90Y/LvLxVGUFfRSzqpH1iBi/6t33w46B2tQnFB+FSfSo940UsW3OMXtb1JjVd1cf4IW5+maBORLSl0FWErJYULEp3gHvDGDHRjOMu6zQpJ7H2CCFK/wDSPXCJZ1UKdRG0pILDeBFK1aNGN5BOSirsbYIjyrcgkJxDEU4sL1Y8IkQ1NPYlO4QQQRJIQQQQAEEEEABBBBABSaTz1JknDmSB3jOp84eES4UvEQrPJ9XPhGkX/MaUoxlekdsRKxKFCoAEV40Y8zHmsdxVrGGs9TrNvRapNmSnWCXJbZjUwfjQ9zHa8Lasy1JWp2T2o4HHIGKe6EvMWrEwQkkJGWIb+Fco6WSeqaFOr5y5bcQ4YZ/rFZylpZFlpE6WhJohZALuW5OA+f8AeKO57YnxpgOTEhqtlnE/SCeQFEH4jnwzjxZ7tElImbVSi9Nu9+o7QZ06fmJb0uiVohORNXPIGriGdH1WHvHS+572cJxPrFL5aoJz6NHLQ6ZLSmckAtqhwMzUHrXziLf8koQouyRLP9RUPZMJetfTw9i19UhikoMspSgOyBU7AHB60il0gSEyVkq1woACtEnjFvd6CyMVCqWArisMe2cK+l8tStcH6MLHXIOesMpa1bPcvLvEzRWcVpKDmkvnsw/pFtaltTDuxEZOQQPT1it0UsuGSqa7OsgHgn+8T584JQVVUSpzvolXsYXUs6z6fyJqPWxS35aFyziS7AhyMk4h8JPKLGyzaYzUzE8KM1Xios9tLKSs6kwMaZFtV/3ui+lWdCEIOQEo0z+FvWNNa0acSXZRVyHOmoV4qXIo1HocIJy7xNkyQJRUsYkoTR8gw212+0RruusJnrUHUCgFQ2OQQXiBpTe6ky/5dNAoAqJNRRiAITbPNRjqVerVjvovJStiGbPzMW173itCCmViKiwGHalwVjPJgzDfEHRWUlMkKYVDgHY4Z+MXMlaVTUJDHVJI3EHyeJlPLXb5Fn3jpZEeKhK1UABZ6OeLZVhpvzSVVlsslCSDMVLBJzZISHIG0nIdYTZ9rT4U1aAdbEoAUCQGFEsGDh+ZilXfyrRMK1hgEsirjClISPzPFRjVSrNQk4+ReMmtjTbn0uK7EtamM1BwM9SpQdBLZUP/ABMKUq0YhkKU/EwenTzhf0YnzFWgl2SwJGxwadWfvFpJmllFQwqxFR4AM1e3YwrE1nKUYvkis5uyTJFjvdfi+KDrpyBepB5xf2HS6emaDNLp2poGBrRt2zlCNZ5ivHCgQygTTn+VIt51rdRmqDISkkFyxqz+RaBVZQklB+IZrbGn3ppDKkShMJcqDoS7FXLcK5xV3LpaqfNCPDSAc2U5A37my5vGezbX4y5asboACQ+YQlLCmzI/1GHPQZIMxagnDqAJ5AgH2jcsVKpWUE7Ib2snJId4III6xsCCCCAAggggApdIFtKJ3ENzeMvXZElUyZMqAqhOQVhdhyf1jTtJU/QrIzAcc9kZTOkrXKUF/WoR9ph2ePNYxS7b6JepgqviOVyzky5cxSg6lpcby5y8xHq4E4ZIWB8Slk8KkD0j1JlBIUfqyy3WnoI4XFblGzABOUxSSrgdanHWilaVpSS8CZTsmiDeSVJlzAXKUoCUnY5oef6RZWWYqdZSo0dFEj7KkinPdxikvu1K10ksHCmHL2hguVB/lUM9UkZb1fpEVI2gr9TO08qK7QZZPjhsllh0qTyiq0svU+J4ZycA1oyVe8MOhdmUhM9YDlU0hjSgFW6mErSZ1TVKOajDaLjLEvpoPTWaxq8yUMKXZqq7pI7F4SdLrQBKlyEkl1E91egOUMVyyybFJCiSpSKk11QSwjObfNUbRNCy7Lwh9gfZuhOEpuU229iEnmzD3o9IJlYVOQnJuLk8KkxBvO0iXaJgGQBDbHUCPeLO6JQVLoWAqNlQf08ooLwklM5RNXTir1ilN3qtim7ysVklZJANAk1+6+2HwBBUUu7IZXEPkng5hN0esqVqWtQ1WUQ+WVH6wz+CJcpUwmqJRYcGz8hDMVJOSiWnrocLstpm2icpJZIISBs1aE93io0pIxLWQ5Bb994naDyvosR2n3rHDTLCJS1AM6u5BA8/aFxaWIy/T2Fxt2h80IJKTjLAGnAcepiVLtHhXhMAr4gGE8QGPkHg0FIZPR+JNYi2eRivFdHwjF/xAi8+KrPyLttyaGeYnwpFomrAw4HSG+yc+D7OJhUu+WJklA3Z8os75vLWVIU4ChiVuADv5hzyhcutWF0pOKuEbHc0JhlGLUHctHazL7Rq0KMxSEpoFkEsagpOXGLi/imXLKV/GoBLAuWJ1X61bhH2xyfAmYEpoJQOXzH4ieoMUl4kTLRLSCcWMqUNgSA2W0kq9YzZlOrdbfgrJpyJF43WpMzxEfEUEMDTVAYDiax20sWpFkAUGUrAlh9QEGu7Jm4xZWvGhlKbBLWwNNZwHpsrSKDSC3KWpOWqTTMZMBxhlNyc1mWxWMrs93HME5SSE1SgJBds3Ks+bRrWit1eGkzDTGAw3DP1hF/h/cZOEFsKq8aZ941iWhgwjp4GmpzdS2i2NFBZnfkj3BBBHYNwQQQQAEBgjys0iHogFLS29mPggUI1lbqikJy1CYsS0jCJZxKDvq1wl+JPlFlf85Sp6vtUH9Tn0Ecrvs4w2heZMzAD9mWkD1MeZT7evmlyOXKTlUsUdtpKnKyfLkB+sTLllolyJWENXEyt+87y79+EdF3YMCUmiVEkDfWsfL5wEnCGSlNNhBLk51z9IzNtuWurZaWiuJ2lqwJq0ZPX/tDMF+FZEEFsEl+pcj1hSRin2gKXXIH7oZ+p94eLRY/GPgsEpSEhXFKfct5mH4jSMYy+pWpskfLnk4bKkqorAqYv7yqt5iM6vYvNDVdTdY0u8puCzzDvYDkHJ9BCFYkI/mJJmFgNY8SAVAdSwimGaUpVAg+Nmg3ZZimzpYh5aASDt4cIyy1p8WfPUAA6qcx/bzjYLQrDJm/aAOTMDWMfsqSTOILFy3eIwD1nL5uTB3kzQbgleHZUqUHdLpHAlg/r1hXt07EsjaAUfl6wzWCco2eWgsXQliAXoCw6ln6ZQv2ax4rWUbUqOKtHSd/SJpS4pSfK/uL/AHMsLru4JCkuzADntIiPpvOKZCEihWS/FIanJxFomSUzyQS2F2ejuztvpFPpmMa5KDswgfiLmKUZZq0W/ME7yVy9uqz+HZkAUYPFLpLKeza21Lju7wyTktJb7PtCZplaiTKlhRyY/dYU5VhODbqVb+NxdLWZd6I2MiSlY2l224REiScNqStKaLCkni2Tbw5jlodMaUauASBmaMQKZUziQhChOkDeF/8AYRofFKo+iYxy4mVF/Wsi1ZOooZuBUqK67LH/AJmWnJl1Aq4fKmYAHnFlfBAtmJVGluKZgKIpxiDolaAq2KmPXJI4l69AD3jTTeWlfwGJ8Nx6khExayhRUoglW0AijDsSecKyJpFuIACiUCu6uzpSGOx2sSpcxZOCWhRJaj0endusUGiiVTZ6VKzKQeSaqHcB/wAUZKNO0ZPlt9xTsk2XF52ZUwJSsslJ8VfI0A6ue0VN5WDClD5qUDXl+UXlvnA+K+YUkHdU5do82uSibaGUpsOSRU620do00ZKNOUntt9/iCm7K7GPRGWUzJKQzBAfbml+mcPsLOiN2pSnHtGqOweGaOv8Ap8HGlrzd/obsKrQCCCCN5qCCCCAAjxNyj3HK0LYE7orPush7GaXqyLRMGIqEvEpz/U3Rmj5clpBsQ3gqJ4qUcXuBHHSSahKZqn1lDW21WodqRHuKX9ChLgeIvE+wJAFeWr5x5elLLnkl1ORHvtn2eoiYANjA8nD1HI94r72mtIWautTCuz9mO3iBUyYTklLc1E+VIiX+WKUf7csqPMjb3jPhoNySJerSF7RaRjtSXfCFYjyT+xDXZlvb1KDslBOe8skHtFbohYWQZjF1Zcn/AGYtbjL+NOHzLwp5J/UwzE1c0peGgSlxHjSu0NZggZlZc82DeZhPkysdtlJz89wyhp0jtqcMuSwKicTsxSxy4vC7YkkW8EfKCfP9IZQksm3ItC1tDTbdLJkrH2UelIxhCCmdNlnILJPQn842NVoxyJhGVPKMksUrxrWQ9VzAlzkHU1YrgE05p9P5ZMNJSTHu6JeISQDhZCa7v28Qrjszz7SWd5pAV1f3iYlZlgmuFCdlaZfp2j1c4wSfEZiQqaQeRIB8hGbM0mursKk9GRZRMyfaCn4QvCDwQPcmKe3LVOtslIDsx7J/QRfaEqV/LrUksVzFV6mv/GIWicx7bPmM+EYQdz7u0NcsjnK2y/onRO3QubXLUiWoK7no8IV+qxWtO4J940m/EYkhLOSHJ5AntlWMvtJe0zDuDdhFsFZycl0/oKbUpNoatFFtKPU+u+Jcm0Bdql4f/nLCT95S1K/9CIeidnxS2aOtzyym1TkEMy/LOCTUe08Qa3ZEv6ZrTFbUIIHNZpFbodYmWqYd2EdanyHnE7SKbhCwaOfZh7npFtc93BMpISwcByNp2nsPNodKeTDJdQTtENKWFkTLdgqYlzwJc5Z5R30RD+LOIwg5DckUSOgSBFNfZVOCxi1ZRQEgDMktTo8XlmleFZftKIA6xV3hRUXz1K1XwpHEy8UsHNU2aV5/KGAiTdZxWpa9if8Awkn1jvYbIB4ijQI1QBkKOpvKPOjknUUrapu61P6CJnw0klzfogvaHmaTo5Jw2dHGveLSONklYUJTuSB5R2j0tKOSCj0R1qaywSCCCCGDAggggAIq7/tgRKJUWBLft+UWkJunNt+CUMy6j6D3jFjqmSjJiK8ssGxNmoFotMuUC6VEFVGcISSen5xNtc4S1KCQ2FGECjDFTJt0e7hsg/mLRMzEpIlpP2lVU3Y94r7yXRSj8xccnYRwpvs6EVzb9jmw7t+p8sVmZCFH51knkCA/ke0VdpSbRNnAH4yEvuDl+wEXs2YEJBeiEA/iIJD9/WI2iFhBl+K1VE9XNT2Yd4VGp2UZVOm3nsF7O5KtgTIsy8I+FOEbNmfEx0uuyBEiUjJk4lczUxB0qmFc+RZk5FQxchVXkGizvC0BCFqFKMOX9oyPSCXXX56i/wBt+onTFeLa1q2IoPU+sR7pl4rTOXuDd3MTbiS8pUw/MSe+UGj6GRNmH5lnyYe0anLLGUVysvnqPiN9oBTKoNUs56CMxuBITbS4BaYoscixIGUaoLAfBBKir6PEKuwakZWtOG2kDao+aifcQYOq59oudi1+KQ4W6YFKCPhC1MwoGFSG6RPvIBEi0KD4RLZL51UM24AxR3mv6azISK4nJ3lvaLbSaY13zTvUE9kn/wDUKSeeK63Yh9DloiCixSiz/ErskqP/AGjloPZ9Wav/AHJhbkKfnExZEqwSwMxLmf8AVKR6RO0TsPhyJT7E4zzbF6xGId01fvSX5Im9zhfq9cgF2B9h7Rmg/wBWceJ/KNBvBRMxQ+yO5r7wiTpTTJg3pf8Aqr7xowO0n83LUR10HlfQjKjqfgAKNHywHFbbQdxbqEgGJejiMEk8Ut3UPaKu5iozp5G2YfUwltTlJ/Nyusm0VmkkoG0IRm5xkHdX8h3MMCJ2CQVGjCnMxRTruIt0xy/wgPsBSCRwZ2i4vmY4l2cCq1pruD18o01I55QpovPdRRFkWLVkyzQqecvrRD9z/TF7PUDNlpA1UArI+4KP5REsaRMnrmAhnwJegwopnuJc9YkS5bmadq1plDkTiV5RNeWeq0uWhSor6na0koshf4lAk85h/WOujcvWlp2Y07M/2PWOWkUx/DQKgrFOCRl6Rc6N2ZQmywU5sobmG2G1WlXhBK9rIborRY/CCCCPSnXCCCCAAggggA+GM20jtgXaZi/llg9cI9zSHu+rf4MlS9wpz2Rl9rKjLwiqp6sA5OHPcjsY4v6nUu40l5nOxs9oIsrvQZVgSfnnKKz+IsP+IfrFVaJeJaEiusKcBX8u8WdtnfSYE/DLSEjs3oBFSofTNull8s1fp6RysXNOrlX7VYQrKyPGkyyEKSlIClqAASQRWgAbic4YbvswkSkIGSEDuIWbqsPiWtJrhlDEak6xfCG7npDBf1sEuUeX94x1puTjBef4KVJXF+51+Nb5kzPw0MPvL/QecdNNLaUWYoyxU46xYeRjvoQjDJ8QjWmrKzwT8vkBFPpWvxbRKlCoK/SNGS1VdFp9tX6kyjqkT7FK8OxqUR8nrHixXeU2Fz9Uk8zU+sS9Ik4bOJY+YpT3MTrzlJ/klkBsMqtc1Pn5wjPdLxfz3LKVizueaV2aWTtlH0MZXbJbXgr7wPcCNN0WWDZ5TZYadU/rGeXuhreOQ/L2i+CdpzXn/BZvjfkWMoYrbLB2JJ9veJmmVLEA9VLNP6REW5Jg/nSTsln1ESdL6ybOjapb9CsD/wAmGxX+2Pgl7in3kTL1STIkSXGskJ6LXV35dmhjsbCWvglh1pFCqWV2iUlnwpGzYlLDzLxerlHwlgKwhx16xlnJSnFeD/BSp0F2YrXmqz1vSkJc9X+YVton0EPNhlBBm4z8JJA3127qQhFeO0KIyJDcqR0MJZRml4DqdldI0K7UtJJbYB1J/SIGjFlSTaFKD6yiNlSoAesWslLWdzvHklX5xXaOKPgzFbz6v+UYv2N9f7M65nOz2J5oWSSVOejsPICKq22w/wA1MWP/AJIOH7ytVPV1eUX3ipSgrBqRhHoIWLrAmTd4K8R34UjCjzc9o3UJJOVTkkNT1bGGRLEuSMtVIHXaeb7YtLrs9JLl2SqYfvFkj37GKS8JmIplDaa8hFvY7SmUiat3AYdQ9A2eY7xTBcVTNLzKwWZnC0K8W1FvhRqj7x+L8ukPuj0p5ij9UBIhEuCzkKSVZqUVHnmY0PRlP0alfWUY04Rdpi8319P7NFNZq6LiCCCPSnVCCCCAAggjnPmMCYhu2pDdlcUdObw+GWMsz7CFi75OO0Yvls6P+an9yo/hiRe9s8SepWdadKCPtlkGVZAT8c44zyNEeVfxR5qFRVa8qr2Wv22OLJ9pUucrGjEfvK8naKybOHi2hW5kjp/eLqz6gJFSAyR9o0EUN1WXxAumLFOZ+AfEc9yTHMg3Nym+bJTuy40cshTKxEVmHE/DJPl6mKnSwmYpMkP9IoJ5JzUabgIarVaAGAFAGA3cO0LZOO3IT9WWSd2sQK9AR1ilJ3qOf1+wtO8y0nGXLl4ZbpZOEPubyhZuez+Nbyo5Sw55nL0hgvFbhStoDtHHQW7zgmzVAutZFfs0Pm8XU2qUpPy+4xNu7POkoebZ5fErPSo9o96TTcFgm8WHkSfQR8t+veB3S5bDmT+SfOIP8QZ+GxJRtUfdvYxWnG9WEen5t7FbapFnoLacVikOGzHBnw07Qq6RS/8APg/ZUeoUQPWLr+Hlo/yYH1VnpWK7SoYbWFZfF6gw2lw4ua8WNf8A6H3RWSFWmao/LLJrWrEt5ROvmVjnWKX9bd99RfyjjohZ3FpmBmoir7SMuNezxIScV52dGYQnLkPzVGi67W3h89hcu8XNjSfGmL3aoIp2jtfdp8KzvtYq6mg9Y9WFJw/eUfWKrTGe6kSxtUOyQ/qRHMhxTl9v5fsKnrKxXqmn+XWolzhJJ4kQmaNSiuckcn6AQ63nKw2OZ90wuaAWRSlFbUFI30JpUKkl1GQdotj1fKsFmP3VK8sIituBLWXmfQGOmmk4JkFP3UdzXzj1dEl5CRvLd/7wjK4wS8bfYWtrlbpNPEqUyTs88/yiDovZWQVnM+kctLFYpyJQNB7Rby/opB5NGibtSUerJb4fM+2BLqmTT8oYfvnEm9bM0jDtDP8AeJD+ZiTcN3vLlI+uvEfuoGI+cdr/AJDBKfrLHYOY04eKhTnP6fPQZStqyTdaPiXuSAOwHtD3csjBJQNrP3rCddsn6IfbUB5/pD5JDBo0/pEbuU3099fwPwavNs6QQQR3zqBBBBAART6QWxkFAzUD5Ak8qDOLcmFHSW1Umfcw9VlvQGMeMqKFJ3M2InliLKJgYjPGQHarEsye8WN4LCp2EfCgOBspRIiuuuQTNNdSUAoj7fyj17RaXbKJRMnbVKCRyqI84rwwz/69luc2OsdCnvu1CXKLZpST1NE9g5jzoTIP8uktmSSem7ksxU6Uz8WoDRSn6CnoIcbksKpNkTsxVZ31SAzdnhEI5cO5EpcNyNa0EmKS6pbz7RN4hA/CK+bwzLneGhUwh8AJ7B4Xrq1ZIJzLqPMlyfMxnp3yPx0ER0TZB0kvPwUuKqJZI3k5dIcLjswlSJUvckPz2wiqlfzFulS80hbnknWPsI0O8pglyFqOxLQyqlGMI/X8D4q0blJdlnTNnWhbhOEltr4dj9YWP4mztSUncH9T7xbaAL8WyzJhLnxFKL8VMIoP4lHXA3JHmBDqStikmtdvn2JfeRN/hnM/y0wP8zt3/Md4j6eTMNoQRwJ/EI+fw7OGXM3mvpHzTCzqmTJQHxHCPNveHJRWMm2MffuMmidnSiwl6Fa8fQOBFJdNsC70WrYEMO4z3lhDFa1eBJAAdkNwFGEKugwCrVOWosG9DCac7qpU8GV0uzQbLKYpGwB/KEm3zzOt+AVwJr+Jz+UOarWnWY5hs9sZSi+8FrnLJbEuh+yKAeUZsFTc1LLur+v9XM6TbYzaRqwWSYH2epo0WGgl1iVICj8oxHnFJMvMWrDKBxmm0FkgvXrDfMPhWZvrB24DLvDW3TioPrf8epDulZiVpfeWKZKlO6ivERwFe2UM9g1ZCTu6bozy2WdX+I62ecaJM1LO52P/AOYbXjlUIrpf7lpLRIVpdmEy1zFg4gCByLVHQxMv20Yly5Ceaum/97I7XTZ8CCs0d1HrX3itulRnWlSi+dOWQgvmk5cokdWaDccllgf7ckd1lz5CKy/1POlp3AnuWHpFzdQAVaFfaCByQn9YpJI8W0rVsxYRyTQ+8aq8smGS6/kvF2psYbts+vITur7w3ohbuROK0E/VS35wzAR1P0qFqLfV+2htwceFvxPsEEEdU3hBBBAB4m5Qh6RSVKWqnzPU1YAAMP3nD8RHKZZEq+JIPMAxixeG/wAiOW9jNXo9ohHum61GzKV801RUeQoPfvEWdbVy0+GuUUjeAT1eH5VmG6OZsYMZa2AjKMYvkrGdUGlYya0WALUpdcIFH/f7aHUWtOES0rSpKQwDjJqRIv26QJSzQBozq+bCcZKcVMiKZcY5eKp5MtJXSFVFlWUZdJVqErwwdaaWP3c1cgwbrFcvVklWwBn2U4xEsN1TwhM1airVyU5YGu2CbbFLQuWEYcTZZcetdkUq4SVOKbegp03Y6fw9sPiT5k5TaqQBzWXLdExb/wAQbUUWOYxzDA8TCpYbKoTyEkpGEvVgWyd4kaSzJqpSJCmZSwaPVqVJLbYq4RqVIvy9Bqs0V2id7rkSBLCDUljvffEPTScpa04/iLO3J4Z7BdOFFWdPkYoL6kmdaQ1SASrhseLwt27qW13KO+a510PopQ4A9/7RPsdgM23AtSXrE7tifMv0jlotJ+km8ABFtdM6XKnzTMISVBkgnPMnhujNWlarJrexL3Pekk/UIil0WsvhmYTmU051rEzSq0DACggknLgKkxCuzSSTLARNQoKVmrMUyZsu0Mw1CoqDaW4Qi8rZGv8AmzZPh4FqSVk7XpXLdlFDaroV4aZpGqS3WL+87ei1TZfhuUoz2dB5xa3hYSZMtLPhckcXz7Q6E+xSTWou7iRdA7qRKQVH4lEnkHYCJmn97mTJS2aiw5Crwl2C9J0tRQirFwS5Z82ETrZImT1SvFViJfokEUA4sfKCeHTrdrN+JaUVmuzhca1LtMudNrWrk5ZsTD1e9p8UYRQHgwLtkIjXTcKU6ymISHbeY6DWWVH4U0HTMxmrVozewuUrslWa7sYw/KlOJX/kdT5AxTXBZmtSh9oesaBJu8yrIcQZa9ZXClE9B7wk3JS0rO5RPYP7RuqUexoRi927ss45YF5/iHh2eavaZiyOb4R6COOjUrDU7A7xSi1lYRJ3LJPIKLedekNNnkBMsjfSkZMTUu4R6JexSb0SL7RVD45h2lvcwwxAueyeHLCduZ5xPj1OFpdlRjB9DsYeOWmkEEEEaR4QQQQAEEEEABHzDH2CADlOs4UClQBBoRFJaNFJJySR+I+5hggaEzoxnuikqcZblH/hQZorrZoklRxJOBXJweYhrwCPhlwqWHzKzFOihGRoYceJRCtzAiJUzQxKwxpu5w3+HH3BEQwsYqxVUDN7ZobaJaThmJUORB937wvWO6yhczFVRz7Rss6S4IhLvPRicFlUsBSVccJHfOMWLwrjC1NbialJpaCNZ7QuRMmFCQcWb7xlESdPmT1/SABjRqbI0Sx6KKIV4oSCaMn1J3xHm6FkOQAp+LexjL/jtU7qPF1FKLUdhKui6DMnrG5HuBHLSC4ykAt8J8jGg3FoyqUta1ADEGzfa8fNI7mK5ZID0/tGmlGSpWe5aCdjOtFVplLmYwGYKBO/I/vhDbMtgmJoKb4r7NosqZQJ6nZDVYNDJYAfFTY9IyKjKss1reYtJyEG6brlhSlGqsRplTZE68rsxawzAo2zl3hytegktSsSFGWeAcR0s+iRSQSrF0aJnhJuSsS6bEq7bfN/01gA5PVzDZo5cmOYHGohlHidg94vZWjctTY0A/vfFxY7AiUnCgMO/rGqH6cnWVTkuQyOGcpZnsV1+I1DGdXYkS1TFFi+Lzce8axOkvC9eeh0iY5wYSdqSR6Uh2Nw0qrumWrUXIRNHrCazM3Jbk5hwuexlU1AIoKxTf4LNs80S0JKknL+8O9y3aqWHWQVHyjj4fBSqYpSeqT1M8KDlNIsWj3BBHrDrpWCCCCAkIIIIACCCCAAggggAIIIIACCCCAAggggAI+FMfYIAOZlR88GOsEUyIrlRx8GPBs/CJMER2aIcEyKLMN0e0yI7wRbIiFTSOXhR6CI9wRKikWyo+AR9ggiSwR5wx6ggA8+GI9QQQWAIIIIACCCCAAgggg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5620" name="AutoShape 20" descr="data:image/jpeg;base64,/9j/4AAQSkZJRgABAQAAAQABAAD/2wCEAAkGBhQSERQSExQWFBUWFyAZGRgYGBgVHBwWGRgaGhgaFxcYHCYfFxokIBgdIC8gJycpLCwsGB4xNTAqNSYrLCkBCQoKDgwOGg8PGiwlHyQqNCk0KiwsLCwsLywwLywsMiwsLCwsLCwsLCwsLyosLCwsLCwsKSwsLCwsLCwsLCwsLP/AABEIAM0A9gMBIgACEQEDEQH/xAAbAAACAwEBAQAAAAAAAAAAAAAABgQFBwMCAf/EAEAQAAECAwQIBAIIBAcBAQAAAAECEQADIQQFEjEGIkFRYXGBkROhscEyQiNSYnKC0eHwBxSS8RUkM1OissJD0v/EABoBAAIDAQEAAAAAAAAAAAAAAAADAQIEBQb/xAAxEQACAQIEAwcDBAMBAAAAAAAAAQIDEQQSITEiQVETMmFxobHwgZHRBULB4RQjYjP/2gAMAwEAAhEDEQA/ANxggggAIIIIACCCCAAggggAIIIIACCONrtiJScS1BKcn4nLKPsi1JWApKgoHIgvEZle19SLnWCCCJJCCCPOMOz13QAeoIIIACCCCAAggggAIIIIACCCCAAggggAIIIIACCCCAAggggAIIIIACFdOlJTa1Slf6ZVhHA5A8iYYbXOwpJcBhtjL77mMsqq7uTxqR2eOXjsRKnKKj1uZ603G1jV4IpTpElNlTPNXSKbSpqjuD2ijs2mcxIxzBiCgSwYYWDiuwbC8bJYiEbXe43Ohjvq/kWZLq1lbEjNnZzuHGO1rvVEtAWo0IcdcozK9bzUtRWS6ydYtQltUJfJIFO+bxFk32qacKlnDKSwGVXoOAz7CMdTGtJtfQS6zuxnvLTSXaZJlpDKcHNxQ5Pm9N0UtkvKZKWACfixDc+w+0U12TUibNFDiLk5sovTqXiZeafDlqWnaRQmoS+fLOOXUrSlVTb12Fyk20x9vjSUiyIWg4Zk1NPsgfGe9BxPCLTRy9PHs6F/MNVX3hn3z6xlF2TStCFKJUWLD7JdTcHzi6u3SZViStOqQsgh3oWqWGbgAZx06eM/2Wl0GqpZ6j9pBeXgSFLHxZJ5n8g56Qi3Pf0yXNVNLrcEFzmTk5zziPbtKplqS0xKQlJpgdiSNpfJnMQErSColVAqiR0JfuYy4nEuVZOL0QurUu00OuiGk0y0TZiZpzGJAAYAAsQO4hujG7Ne6pC8cv48KgC2QO2m1ovJH8RZvglJSDMcMrLVGeIfWo3WNtDFpQ49y8Kumpos2YEpKjQAOeQzhBt2l8xU7EgYQhwkE05q3msRNIdJ1WknA6ZaUuBk6mqVD9+cUC1OkbAqlTltJeMuLxTlLLF2SK1al9jUrFfyRZEz5it4OVVAkMO0SbnvcWhJIYEFiHfMOD+90Y/LvLxVGUFfRSzqpH1iBi/6t33w46B2tQnFB+FSfSo940UsW3OMXtb1JjVd1cf4IW5+maBORLSl0FWErJYULEp3gHvDGDHRjOMu6zQpJ7H2CCFK/wDSPXCJZ1UKdRG0pILDeBFK1aNGN5BOSirsbYIjyrcgkJxDEU4sL1Y8IkQ1NPYlO4QQQRJIQQQQAEEEEABBBBABSaTz1JknDmSB3jOp84eES4UvEQrPJ9XPhGkX/MaUoxlekdsRKxKFCoAEV40Y8zHmsdxVrGGs9TrNvRapNmSnWCXJbZjUwfjQ9zHa8Lasy1JWp2T2o4HHIGKe6EvMWrEwQkkJGWIb+Fco6WSeqaFOr5y5bcQ4YZ/rFZylpZFlpE6WhJohZALuW5OA+f8AeKO57YnxpgOTEhqtlnE/SCeQFEH4jnwzjxZ7tElImbVSi9Nu9+o7QZ06fmJb0uiVohORNXPIGriGdH1WHvHS+572cJxPrFL5aoJz6NHLQ6ZLSmckAtqhwMzUHrXziLf8koQouyRLP9RUPZMJetfTw9i19UhikoMspSgOyBU7AHB60il0gSEyVkq1woACtEnjFvd6CyMVCqWArisMe2cK+l8tStcH6MLHXIOesMpa1bPcvLvEzRWcVpKDmkvnsw/pFtaltTDuxEZOQQPT1it0UsuGSqa7OsgHgn+8T584JQVVUSpzvolXsYXUs6z6fyJqPWxS35aFyziS7AhyMk4h8JPKLGyzaYzUzE8KM1Xios9tLKSs6kwMaZFtV/3ui+lWdCEIOQEo0z+FvWNNa0acSXZRVyHOmoV4qXIo1HocIJy7xNkyQJRUsYkoTR8gw212+0RruusJnrUHUCgFQ2OQQXiBpTe6ky/5dNAoAqJNRRiAITbPNRjqVerVjvovJStiGbPzMW173itCCmViKiwGHalwVjPJgzDfEHRWUlMkKYVDgHY4Z+MXMlaVTUJDHVJI3EHyeJlPLXb5Fn3jpZEeKhK1UABZ6OeLZVhpvzSVVlsslCSDMVLBJzZISHIG0nIdYTZ9rT4U1aAdbEoAUCQGFEsGDh+ZilXfyrRMK1hgEsirjClISPzPFRjVSrNQk4+ReMmtjTbn0uK7EtamM1BwM9SpQdBLZUP/ABMKUq0YhkKU/EwenTzhf0YnzFWgl2SwJGxwadWfvFpJmllFQwqxFR4AM1e3YwrE1nKUYvkis5uyTJFjvdfi+KDrpyBepB5xf2HS6emaDNLp2poGBrRt2zlCNZ5ivHCgQygTTn+VIt51rdRmqDISkkFyxqz+RaBVZQklB+IZrbGn3ppDKkShMJcqDoS7FXLcK5xV3LpaqfNCPDSAc2U5A37my5vGezbX4y5asboACQ+YQlLCmzI/1GHPQZIMxagnDqAJ5AgH2jcsVKpWUE7Ib2snJId4III6xsCCCCAAggggApdIFtKJ3ENzeMvXZElUyZMqAqhOQVhdhyf1jTtJU/QrIzAcc9kZTOkrXKUF/WoR9ph2ePNYxS7b6JepgqviOVyzky5cxSg6lpcby5y8xHq4E4ZIWB8Slk8KkD0j1JlBIUfqyy3WnoI4XFblGzABOUxSSrgdanHWilaVpSS8CZTsmiDeSVJlzAXKUoCUnY5oef6RZWWYqdZSo0dFEj7KkinPdxikvu1K10ksHCmHL2hguVB/lUM9UkZb1fpEVI2gr9TO08qK7QZZPjhsllh0qTyiq0svU+J4ZycA1oyVe8MOhdmUhM9YDlU0hjSgFW6mErSZ1TVKOajDaLjLEvpoPTWaxq8yUMKXZqq7pI7F4SdLrQBKlyEkl1E91egOUMVyyybFJCiSpSKk11QSwjObfNUbRNCy7Lwh9gfZuhOEpuU229iEnmzD3o9IJlYVOQnJuLk8KkxBvO0iXaJgGQBDbHUCPeLO6JQVLoWAqNlQf08ooLwklM5RNXTir1ilN3qtim7ysVklZJANAk1+6+2HwBBUUu7IZXEPkng5hN0esqVqWtQ1WUQ+WVH6wz+CJcpUwmqJRYcGz8hDMVJOSiWnrocLstpm2icpJZIISBs1aE93io0pIxLWQ5Bb994naDyvosR2n3rHDTLCJS1AM6u5BA8/aFxaWIy/T2Fxt2h80IJKTjLAGnAcepiVLtHhXhMAr4gGE8QGPkHg0FIZPR+JNYi2eRivFdHwjF/xAi8+KrPyLttyaGeYnwpFomrAw4HSG+yc+D7OJhUu+WJklA3Z8os75vLWVIU4ChiVuADv5hzyhcutWF0pOKuEbHc0JhlGLUHctHazL7Rq0KMxSEpoFkEsagpOXGLi/imXLKV/GoBLAuWJ1X61bhH2xyfAmYEpoJQOXzH4ieoMUl4kTLRLSCcWMqUNgSA2W0kq9YzZlOrdbfgrJpyJF43WpMzxEfEUEMDTVAYDiax20sWpFkAUGUrAlh9QEGu7Jm4xZWvGhlKbBLWwNNZwHpsrSKDSC3KWpOWqTTMZMBxhlNyc1mWxWMrs93HME5SSE1SgJBds3Ks+bRrWit1eGkzDTGAw3DP1hF/h/cZOEFsKq8aZ941iWhgwjp4GmpzdS2i2NFBZnfkj3BBBHYNwQQQQAEBgjys0iHogFLS29mPggUI1lbqikJy1CYsS0jCJZxKDvq1wl+JPlFlf85Sp6vtUH9Tn0Ecrvs4w2heZMzAD9mWkD1MeZT7evmlyOXKTlUsUdtpKnKyfLkB+sTLllolyJWENXEyt+87y79+EdF3YMCUmiVEkDfWsfL5wEnCGSlNNhBLk51z9IzNtuWurZaWiuJ2lqwJq0ZPX/tDMF+FZEEFsEl+pcj1hSRin2gKXXIH7oZ+p94eLRY/GPgsEpSEhXFKfct5mH4jSMYy+pWpskfLnk4bKkqorAqYv7yqt5iM6vYvNDVdTdY0u8puCzzDvYDkHJ9BCFYkI/mJJmFgNY8SAVAdSwimGaUpVAg+Nmg3ZZimzpYh5aASDt4cIyy1p8WfPUAA6qcx/bzjYLQrDJm/aAOTMDWMfsqSTOILFy3eIwD1nL5uTB3kzQbgleHZUqUHdLpHAlg/r1hXt07EsjaAUfl6wzWCco2eWgsXQliAXoCw6ln6ZQv2ax4rWUbUqOKtHSd/SJpS4pSfK/uL/AHMsLru4JCkuzADntIiPpvOKZCEihWS/FIanJxFomSUzyQS2F2ejuztvpFPpmMa5KDswgfiLmKUZZq0W/ME7yVy9uqz+HZkAUYPFLpLKeza21Lju7wyTktJb7PtCZplaiTKlhRyY/dYU5VhODbqVb+NxdLWZd6I2MiSlY2l224REiScNqStKaLCkni2Tbw5jlodMaUauASBmaMQKZUziQhChOkDeF/8AYRofFKo+iYxy4mVF/Wsi1ZOooZuBUqK67LH/AJmWnJl1Aq4fKmYAHnFlfBAtmJVGluKZgKIpxiDolaAq2KmPXJI4l69AD3jTTeWlfwGJ8Nx6khExayhRUoglW0AijDsSecKyJpFuIACiUCu6uzpSGOx2sSpcxZOCWhRJaj0endusUGiiVTZ6VKzKQeSaqHcB/wAUZKNO0ZPlt9xTsk2XF52ZUwJSsslJ8VfI0A6ue0VN5WDClD5qUDXl+UXlvnA+K+YUkHdU5do82uSibaGUpsOSRU620do00ZKNOUntt9/iCm7K7GPRGWUzJKQzBAfbml+mcPsLOiN2pSnHtGqOweGaOv8Ap8HGlrzd/obsKrQCCCCN5qCCCCAAjxNyj3HK0LYE7orPush7GaXqyLRMGIqEvEpz/U3Rmj5clpBsQ3gqJ4qUcXuBHHSSahKZqn1lDW21WodqRHuKX9ChLgeIvE+wJAFeWr5x5elLLnkl1ORHvtn2eoiYANjA8nD1HI94r72mtIWautTCuz9mO3iBUyYTklLc1E+VIiX+WKUf7csqPMjb3jPhoNySJerSF7RaRjtSXfCFYjyT+xDXZlvb1KDslBOe8skHtFbohYWQZjF1Zcn/AGYtbjL+NOHzLwp5J/UwzE1c0peGgSlxHjSu0NZggZlZc82DeZhPkysdtlJz89wyhp0jtqcMuSwKicTsxSxy4vC7YkkW8EfKCfP9IZQksm3ItC1tDTbdLJkrH2UelIxhCCmdNlnILJPQn842NVoxyJhGVPKMksUrxrWQ9VzAlzkHU1YrgE05p9P5ZMNJSTHu6JeISQDhZCa7v28Qrjszz7SWd5pAV1f3iYlZlgmuFCdlaZfp2j1c4wSfEZiQqaQeRIB8hGbM0mursKk9GRZRMyfaCn4QvCDwQPcmKe3LVOtslIDsx7J/QRfaEqV/LrUksVzFV6mv/GIWicx7bPmM+EYQdz7u0NcsjnK2y/onRO3QubXLUiWoK7no8IV+qxWtO4J940m/EYkhLOSHJ5AntlWMvtJe0zDuDdhFsFZycl0/oKbUpNoatFFtKPU+u+Jcm0Bdql4f/nLCT95S1K/9CIeidnxS2aOtzyym1TkEMy/LOCTUe08Qa3ZEv6ZrTFbUIIHNZpFbodYmWqYd2EdanyHnE7SKbhCwaOfZh7npFtc93BMpISwcByNp2nsPNodKeTDJdQTtENKWFkTLdgqYlzwJc5Z5R30RD+LOIwg5DckUSOgSBFNfZVOCxi1ZRQEgDMktTo8XlmleFZftKIA6xV3hRUXz1K1XwpHEy8UsHNU2aV5/KGAiTdZxWpa9if8Awkn1jvYbIB4ijQI1QBkKOpvKPOjknUUrapu61P6CJnw0klzfogvaHmaTo5Jw2dHGveLSONklYUJTuSB5R2j0tKOSCj0R1qaywSCCCCGDAggggAIq7/tgRKJUWBLft+UWkJunNt+CUMy6j6D3jFjqmSjJiK8ssGxNmoFotMuUC6VEFVGcISSen5xNtc4S1KCQ2FGECjDFTJt0e7hsg/mLRMzEpIlpP2lVU3Y94r7yXRSj8xccnYRwpvs6EVzb9jmw7t+p8sVmZCFH51knkCA/ke0VdpSbRNnAH4yEvuDl+wEXs2YEJBeiEA/iIJD9/WI2iFhBl+K1VE9XNT2Yd4VGp2UZVOm3nsF7O5KtgTIsy8I+FOEbNmfEx0uuyBEiUjJk4lczUxB0qmFc+RZk5FQxchVXkGizvC0BCFqFKMOX9oyPSCXXX56i/wBt+onTFeLa1q2IoPU+sR7pl4rTOXuDd3MTbiS8pUw/MSe+UGj6GRNmH5lnyYe0anLLGUVysvnqPiN9oBTKoNUs56CMxuBITbS4BaYoscixIGUaoLAfBBKir6PEKuwakZWtOG2kDao+aifcQYOq59oudi1+KQ4W6YFKCPhC1MwoGFSG6RPvIBEi0KD4RLZL51UM24AxR3mv6azISK4nJ3lvaLbSaY13zTvUE9kn/wDUKSeeK63Yh9DloiCixSiz/ErskqP/AGjloPZ9Wav/AHJhbkKfnExZEqwSwMxLmf8AVKR6RO0TsPhyJT7E4zzbF6xGId01fvSX5Im9zhfq9cgF2B9h7Rmg/wBWceJ/KNBvBRMxQ+yO5r7wiTpTTJg3pf8Aqr7xowO0n83LUR10HlfQjKjqfgAKNHywHFbbQdxbqEgGJejiMEk8Ut3UPaKu5iozp5G2YfUwltTlJ/Nyusm0VmkkoG0IRm5xkHdX8h3MMCJ2CQVGjCnMxRTruIt0xy/wgPsBSCRwZ2i4vmY4l2cCq1pruD18o01I55QpovPdRRFkWLVkyzQqecvrRD9z/TF7PUDNlpA1UArI+4KP5REsaRMnrmAhnwJegwopnuJc9YkS5bmadq1plDkTiV5RNeWeq0uWhSor6na0koshf4lAk85h/WOujcvWlp2Y07M/2PWOWkUx/DQKgrFOCRl6Rc6N2ZQmywU5sobmG2G1WlXhBK9rIborRY/CCCCPSnXCCCCAAggggA+GM20jtgXaZi/llg9cI9zSHu+rf4MlS9wpz2Rl9rKjLwiqp6sA5OHPcjsY4v6nUu40l5nOxs9oIsrvQZVgSfnnKKz+IsP+IfrFVaJeJaEiusKcBX8u8WdtnfSYE/DLSEjs3oBFSofTNull8s1fp6RysXNOrlX7VYQrKyPGkyyEKSlIClqAASQRWgAbic4YbvswkSkIGSEDuIWbqsPiWtJrhlDEak6xfCG7npDBf1sEuUeX94x1puTjBef4KVJXF+51+Nb5kzPw0MPvL/QecdNNLaUWYoyxU46xYeRjvoQjDJ8QjWmrKzwT8vkBFPpWvxbRKlCoK/SNGS1VdFp9tX6kyjqkT7FK8OxqUR8nrHixXeU2Fz9Uk8zU+sS9Ik4bOJY+YpT3MTrzlJ/klkBsMqtc1Pn5wjPdLxfz3LKVizueaV2aWTtlH0MZXbJbXgr7wPcCNN0WWDZ5TZYadU/rGeXuhreOQ/L2i+CdpzXn/BZvjfkWMoYrbLB2JJ9veJmmVLEA9VLNP6REW5Jg/nSTsln1ESdL6ybOjapb9CsD/wAmGxX+2Pgl7in3kTL1STIkSXGskJ6LXV35dmhjsbCWvglh1pFCqWV2iUlnwpGzYlLDzLxerlHwlgKwhx16xlnJSnFeD/BSp0F2YrXmqz1vSkJc9X+YVton0EPNhlBBm4z8JJA3127qQhFeO0KIyJDcqR0MJZRml4DqdldI0K7UtJJbYB1J/SIGjFlSTaFKD6yiNlSoAesWslLWdzvHklX5xXaOKPgzFbz6v+UYv2N9f7M65nOz2J5oWSSVOejsPICKq22w/wA1MWP/AJIOH7ytVPV1eUX3ipSgrBqRhHoIWLrAmTd4K8R34UjCjzc9o3UJJOVTkkNT1bGGRLEuSMtVIHXaeb7YtLrs9JLl2SqYfvFkj37GKS8JmIplDaa8hFvY7SmUiat3AYdQ9A2eY7xTBcVTNLzKwWZnC0K8W1FvhRqj7x+L8ukPuj0p5ij9UBIhEuCzkKSVZqUVHnmY0PRlP0alfWUY04Rdpi8319P7NFNZq6LiCCCPSnVCCCCAAggjnPmMCYhu2pDdlcUdObw+GWMsz7CFi75OO0Yvls6P+an9yo/hiRe9s8SepWdadKCPtlkGVZAT8c44zyNEeVfxR5qFRVa8qr2Wv22OLJ9pUucrGjEfvK8naKybOHi2hW5kjp/eLqz6gJFSAyR9o0EUN1WXxAumLFOZ+AfEc9yTHMg3Nym+bJTuy40cshTKxEVmHE/DJPl6mKnSwmYpMkP9IoJ5JzUabgIarVaAGAFAGA3cO0LZOO3IT9WWSd2sQK9AR1ilJ3qOf1+wtO8y0nGXLl4ZbpZOEPubyhZuez+Nbyo5Sw55nL0hgvFbhStoDtHHQW7zgmzVAutZFfs0Pm8XU2qUpPy+4xNu7POkoebZ5fErPSo9o96TTcFgm8WHkSfQR8t+veB3S5bDmT+SfOIP8QZ+GxJRtUfdvYxWnG9WEen5t7FbapFnoLacVikOGzHBnw07Qq6RS/8APg/ZUeoUQPWLr+Hlo/yYH1VnpWK7SoYbWFZfF6gw2lw4ua8WNf8A6H3RWSFWmao/LLJrWrEt5ROvmVjnWKX9bd99RfyjjohZ3FpmBmoir7SMuNezxIScV52dGYQnLkPzVGi67W3h89hcu8XNjSfGmL3aoIp2jtfdp8KzvtYq6mg9Y9WFJw/eUfWKrTGe6kSxtUOyQ/qRHMhxTl9v5fsKnrKxXqmn+XWolzhJJ4kQmaNSiuckcn6AQ63nKw2OZ90wuaAWRSlFbUFI30JpUKkl1GQdotj1fKsFmP3VK8sIituBLWXmfQGOmmk4JkFP3UdzXzj1dEl5CRvLd/7wjK4wS8bfYWtrlbpNPEqUyTs88/yiDovZWQVnM+kctLFYpyJQNB7Rby/opB5NGibtSUerJb4fM+2BLqmTT8oYfvnEm9bM0jDtDP8AeJD+ZiTcN3vLlI+uvEfuoGI+cdr/AJDBKfrLHYOY04eKhTnP6fPQZStqyTdaPiXuSAOwHtD3csjBJQNrP3rCddsn6IfbUB5/pD5JDBo0/pEbuU3099fwPwavNs6QQQR3zqBBBBAART6QWxkFAzUD5Ak8qDOLcmFHSW1Umfcw9VlvQGMeMqKFJ3M2InliLKJgYjPGQHarEsye8WN4LCp2EfCgOBspRIiuuuQTNNdSUAoj7fyj17RaXbKJRMnbVKCRyqI84rwwz/69luc2OsdCnvu1CXKLZpST1NE9g5jzoTIP8uktmSSem7ksxU6Uz8WoDRSn6CnoIcbksKpNkTsxVZ31SAzdnhEI5cO5EpcNyNa0EmKS6pbz7RN4hA/CK+bwzLneGhUwh8AJ7B4Xrq1ZIJzLqPMlyfMxnp3yPx0ER0TZB0kvPwUuKqJZI3k5dIcLjswlSJUvckPz2wiqlfzFulS80hbnknWPsI0O8pglyFqOxLQyqlGMI/X8D4q0blJdlnTNnWhbhOEltr4dj9YWP4mztSUncH9T7xbaAL8WyzJhLnxFKL8VMIoP4lHXA3JHmBDqStikmtdvn2JfeRN/hnM/y0wP8zt3/Md4j6eTMNoQRwJ/EI+fw7OGXM3mvpHzTCzqmTJQHxHCPNveHJRWMm2MffuMmidnSiwl6Fa8fQOBFJdNsC70WrYEMO4z3lhDFa1eBJAAdkNwFGEKugwCrVOWosG9DCac7qpU8GV0uzQbLKYpGwB/KEm3zzOt+AVwJr+Jz+UOarWnWY5hs9sZSi+8FrnLJbEuh+yKAeUZsFTc1LLur+v9XM6TbYzaRqwWSYH2epo0WGgl1iVICj8oxHnFJMvMWrDKBxmm0FkgvXrDfMPhWZvrB24DLvDW3TioPrf8epDulZiVpfeWKZKlO6ivERwFe2UM9g1ZCTu6bozy2WdX+I62ecaJM1LO52P/AOYbXjlUIrpf7lpLRIVpdmEy1zFg4gCByLVHQxMv20Yly5Ceaum/97I7XTZ8CCs0d1HrX3itulRnWlSi+dOWQgvmk5cokdWaDccllgf7ckd1lz5CKy/1POlp3AnuWHpFzdQAVaFfaCByQn9YpJI8W0rVsxYRyTQ+8aq8smGS6/kvF2psYbts+vITur7w3ohbuROK0E/VS35wzAR1P0qFqLfV+2htwceFvxPsEEEdU3hBBBAB4m5Qh6RSVKWqnzPU1YAAMP3nD8RHKZZEq+JIPMAxixeG/wAiOW9jNXo9ohHum61GzKV801RUeQoPfvEWdbVy0+GuUUjeAT1eH5VmG6OZsYMZa2AjKMYvkrGdUGlYya0WALUpdcIFH/f7aHUWtOES0rSpKQwDjJqRIv26QJSzQBozq+bCcZKcVMiKZcY5eKp5MtJXSFVFlWUZdJVqErwwdaaWP3c1cgwbrFcvVklWwBn2U4xEsN1TwhM1airVyU5YGu2CbbFLQuWEYcTZZcetdkUq4SVOKbegp03Y6fw9sPiT5k5TaqQBzWXLdExb/wAQbUUWOYxzDA8TCpYbKoTyEkpGEvVgWyd4kaSzJqpSJCmZSwaPVqVJLbYq4RqVIvy9Bqs0V2id7rkSBLCDUljvffEPTScpa04/iLO3J4Z7BdOFFWdPkYoL6kmdaQ1SASrhseLwt27qW13KO+a510PopQ4A9/7RPsdgM23AtSXrE7tifMv0jlotJ+km8ABFtdM6XKnzTMISVBkgnPMnhujNWlarJrexL3Pekk/UIil0WsvhmYTmU051rEzSq0DACggknLgKkxCuzSSTLARNQoKVmrMUyZsu0Mw1CoqDaW4Qi8rZGv8AmzZPh4FqSVk7XpXLdlFDaroV4aZpGqS3WL+87ei1TZfhuUoz2dB5xa3hYSZMtLPhckcXz7Q6E+xSTWou7iRdA7qRKQVH4lEnkHYCJmn97mTJS2aiw5Crwl2C9J0tRQirFwS5Z82ETrZImT1SvFViJfokEUA4sfKCeHTrdrN+JaUVmuzhca1LtMudNrWrk5ZsTD1e9p8UYRQHgwLtkIjXTcKU6ymISHbeY6DWWVH4U0HTMxmrVozewuUrslWa7sYw/KlOJX/kdT5AxTXBZmtSh9oesaBJu8yrIcQZa9ZXClE9B7wk3JS0rO5RPYP7RuqUexoRi927ss45YF5/iHh2eavaZiyOb4R6COOjUrDU7A7xSi1lYRJ3LJPIKLedekNNnkBMsjfSkZMTUu4R6JexSb0SL7RVD45h2lvcwwxAueyeHLCduZ5xPj1OFpdlRjB9DsYeOWmkEEEEaR4QQQQAEEEEABHzDH2CADlOs4UClQBBoRFJaNFJJySR+I+5hggaEzoxnuikqcZblH/hQZorrZoklRxJOBXJweYhrwCPhlwqWHzKzFOihGRoYceJRCtzAiJUzQxKwxpu5w3+HH3BEQwsYqxVUDN7ZobaJaThmJUORB937wvWO6yhczFVRz7Rss6S4IhLvPRicFlUsBSVccJHfOMWLwrjC1NbialJpaCNZ7QuRMmFCQcWb7xlESdPmT1/SABjRqbI0Sx6KKIV4oSCaMn1J3xHm6FkOQAp+LexjL/jtU7qPF1FKLUdhKui6DMnrG5HuBHLSC4ykAt8J8jGg3FoyqUta1ADEGzfa8fNI7mK5ZID0/tGmlGSpWe5aCdjOtFVplLmYwGYKBO/I/vhDbMtgmJoKb4r7NosqZQJ6nZDVYNDJYAfFTY9IyKjKss1reYtJyEG6brlhSlGqsRplTZE68rsxawzAo2zl3hytegktSsSFGWeAcR0s+iRSQSrF0aJnhJuSsS6bEq7bfN/01gA5PVzDZo5cmOYHGohlHidg94vZWjctTY0A/vfFxY7AiUnCgMO/rGqH6cnWVTkuQyOGcpZnsV1+I1DGdXYkS1TFFi+Lzce8axOkvC9eeh0iY5wYSdqSR6Uh2Nw0qrumWrUXIRNHrCazM3Jbk5hwuexlU1AIoKxTf4LNs80S0JKknL+8O9y3aqWHWQVHyjj4fBSqYpSeqT1M8KDlNIsWj3BBHrDrpWCCCCAkIIIIACCCCAAggggAIIIIACCCCAAggggAI+FMfYIAOZlR88GOsEUyIrlRx8GPBs/CJMER2aIcEyKLMN0e0yI7wRbIiFTSOXhR6CI9wRKikWyo+AR9ggiSwR5wx6ggA8+GI9QQQWAIIIIACCCCAAgggg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5622" name="AutoShape 22" descr="data:image/jpeg;base64,/9j/4AAQSkZJRgABAQAAAQABAAD/2wCEAAkGBhQSERQSExQWFBUWFyAZGRgYGBgVHBwWGRgaGhgaFxcYHCYfFxokIBgdIC8gJycpLCwsGB4xNTAqNSYrLCkBCQoKDgwOGg8PGiwlHyQqNCk0KiwsLCwsLywwLywsMiwsLCwsLCwsLCwsLyosLCwsLCwsKSwsLCwsLCwsLCwsLP/AABEIAM0A9gMBIgACEQEDEQH/xAAbAAACAwEBAQAAAAAAAAAAAAAABgQFBwMCAf/EAEAQAAECAwQIBAIIBAcBAQAAAAECEQADIQQFEjEGIkFRYXGBkROhscEyQiNSYnKC0eHwBxSS8RUkM1OissJD0v/EABoBAAIDAQEAAAAAAAAAAAAAAAADAQIEBQb/xAAxEQACAQIEAwcDBAMBAAAAAAAAAQIDEQQSITEiQVETMmFxobHwgZHRBULB4RQjYjP/2gAMAwEAAhEDEQA/ANxggggAIIIIACCCCAAggggAIIIIACCONrtiJScS1BKcn4nLKPsi1JWApKgoHIgvEZle19SLnWCCCJJCCCPOMOz13QAeoIIIACCCCAAggggAIIIIACCCCAAggggAIIIIACCCCAAggggAIIIIACFdOlJTa1Slf6ZVhHA5A8iYYbXOwpJcBhtjL77mMsqq7uTxqR2eOXjsRKnKKj1uZ603G1jV4IpTpElNlTPNXSKbSpqjuD2ijs2mcxIxzBiCgSwYYWDiuwbC8bJYiEbXe43Ohjvq/kWZLq1lbEjNnZzuHGO1rvVEtAWo0IcdcozK9bzUtRWS6ydYtQltUJfJIFO+bxFk32qacKlnDKSwGVXoOAz7CMdTGtJtfQS6zuxnvLTSXaZJlpDKcHNxQ5Pm9N0UtkvKZKWACfixDc+w+0U12TUibNFDiLk5sovTqXiZeafDlqWnaRQmoS+fLOOXUrSlVTb12Fyk20x9vjSUiyIWg4Zk1NPsgfGe9BxPCLTRy9PHs6F/MNVX3hn3z6xlF2TStCFKJUWLD7JdTcHzi6u3SZViStOqQsgh3oWqWGbgAZx06eM/2Wl0GqpZ6j9pBeXgSFLHxZJ5n8g56Qi3Pf0yXNVNLrcEFzmTk5zziPbtKplqS0xKQlJpgdiSNpfJnMQErSColVAqiR0JfuYy4nEuVZOL0QurUu00OuiGk0y0TZiZpzGJAAYAAsQO4hujG7Ne6pC8cv48KgC2QO2m1ovJH8RZvglJSDMcMrLVGeIfWo3WNtDFpQ49y8Kumpos2YEpKjQAOeQzhBt2l8xU7EgYQhwkE05q3msRNIdJ1WknA6ZaUuBk6mqVD9+cUC1OkbAqlTltJeMuLxTlLLF2SK1al9jUrFfyRZEz5it4OVVAkMO0SbnvcWhJIYEFiHfMOD+90Y/LvLxVGUFfRSzqpH1iBi/6t33w46B2tQnFB+FSfSo940UsW3OMXtb1JjVd1cf4IW5+maBORLSl0FWErJYULEp3gHvDGDHRjOMu6zQpJ7H2CCFK/wDSPXCJZ1UKdRG0pILDeBFK1aNGN5BOSirsbYIjyrcgkJxDEU4sL1Y8IkQ1NPYlO4QQQRJIQQQQAEEEEABBBBABSaTz1JknDmSB3jOp84eES4UvEQrPJ9XPhGkX/MaUoxlekdsRKxKFCoAEV40Y8zHmsdxVrGGs9TrNvRapNmSnWCXJbZjUwfjQ9zHa8Lasy1JWp2T2o4HHIGKe6EvMWrEwQkkJGWIb+Fco6WSeqaFOr5y5bcQ4YZ/rFZylpZFlpE6WhJohZALuW5OA+f8AeKO57YnxpgOTEhqtlnE/SCeQFEH4jnwzjxZ7tElImbVSi9Nu9+o7QZ06fmJb0uiVohORNXPIGriGdH1WHvHS+572cJxPrFL5aoJz6NHLQ6ZLSmckAtqhwMzUHrXziLf8koQouyRLP9RUPZMJetfTw9i19UhikoMspSgOyBU7AHB60il0gSEyVkq1woACtEnjFvd6CyMVCqWArisMe2cK+l8tStcH6MLHXIOesMpa1bPcvLvEzRWcVpKDmkvnsw/pFtaltTDuxEZOQQPT1it0UsuGSqa7OsgHgn+8T584JQVVUSpzvolXsYXUs6z6fyJqPWxS35aFyziS7AhyMk4h8JPKLGyzaYzUzE8KM1Xios9tLKSs6kwMaZFtV/3ui+lWdCEIOQEo0z+FvWNNa0acSXZRVyHOmoV4qXIo1HocIJy7xNkyQJRUsYkoTR8gw212+0RruusJnrUHUCgFQ2OQQXiBpTe6ky/5dNAoAqJNRRiAITbPNRjqVerVjvovJStiGbPzMW173itCCmViKiwGHalwVjPJgzDfEHRWUlMkKYVDgHY4Z+MXMlaVTUJDHVJI3EHyeJlPLXb5Fn3jpZEeKhK1UABZ6OeLZVhpvzSVVlsslCSDMVLBJzZISHIG0nIdYTZ9rT4U1aAdbEoAUCQGFEsGDh+ZilXfyrRMK1hgEsirjClISPzPFRjVSrNQk4+ReMmtjTbn0uK7EtamM1BwM9SpQdBLZUP/ABMKUq0YhkKU/EwenTzhf0YnzFWgl2SwJGxwadWfvFpJmllFQwqxFR4AM1e3YwrE1nKUYvkis5uyTJFjvdfi+KDrpyBepB5xf2HS6emaDNLp2poGBrRt2zlCNZ5ivHCgQygTTn+VIt51rdRmqDISkkFyxqz+RaBVZQklB+IZrbGn3ppDKkShMJcqDoS7FXLcK5xV3LpaqfNCPDSAc2U5A37my5vGezbX4y5asboACQ+YQlLCmzI/1GHPQZIMxagnDqAJ5AgH2jcsVKpWUE7Ib2snJId4III6xsCCCCAAggggApdIFtKJ3ENzeMvXZElUyZMqAqhOQVhdhyf1jTtJU/QrIzAcc9kZTOkrXKUF/WoR9ph2ePNYxS7b6JepgqviOVyzky5cxSg6lpcby5y8xHq4E4ZIWB8Slk8KkD0j1JlBIUfqyy3WnoI4XFblGzABOUxSSrgdanHWilaVpSS8CZTsmiDeSVJlzAXKUoCUnY5oef6RZWWYqdZSo0dFEj7KkinPdxikvu1K10ksHCmHL2hguVB/lUM9UkZb1fpEVI2gr9TO08qK7QZZPjhsllh0qTyiq0svU+J4ZycA1oyVe8MOhdmUhM9YDlU0hjSgFW6mErSZ1TVKOajDaLjLEvpoPTWaxq8yUMKXZqq7pI7F4SdLrQBKlyEkl1E91egOUMVyyybFJCiSpSKk11QSwjObfNUbRNCy7Lwh9gfZuhOEpuU229iEnmzD3o9IJlYVOQnJuLk8KkxBvO0iXaJgGQBDbHUCPeLO6JQVLoWAqNlQf08ooLwklM5RNXTir1ilN3qtim7ysVklZJANAk1+6+2HwBBUUu7IZXEPkng5hN0esqVqWtQ1WUQ+WVH6wz+CJcpUwmqJRYcGz8hDMVJOSiWnrocLstpm2icpJZIISBs1aE93io0pIxLWQ5Bb994naDyvosR2n3rHDTLCJS1AM6u5BA8/aFxaWIy/T2Fxt2h80IJKTjLAGnAcepiVLtHhXhMAr4gGE8QGPkHg0FIZPR+JNYi2eRivFdHwjF/xAi8+KrPyLttyaGeYnwpFomrAw4HSG+yc+D7OJhUu+WJklA3Z8os75vLWVIU4ChiVuADv5hzyhcutWF0pOKuEbHc0JhlGLUHctHazL7Rq0KMxSEpoFkEsagpOXGLi/imXLKV/GoBLAuWJ1X61bhH2xyfAmYEpoJQOXzH4ieoMUl4kTLRLSCcWMqUNgSA2W0kq9YzZlOrdbfgrJpyJF43WpMzxEfEUEMDTVAYDiax20sWpFkAUGUrAlh9QEGu7Jm4xZWvGhlKbBLWwNNZwHpsrSKDSC3KWpOWqTTMZMBxhlNyc1mWxWMrs93HME5SSE1SgJBds3Ks+bRrWit1eGkzDTGAw3DP1hF/h/cZOEFsKq8aZ941iWhgwjp4GmpzdS2i2NFBZnfkj3BBBHYNwQQQQAEBgjys0iHogFLS29mPggUI1lbqikJy1CYsS0jCJZxKDvq1wl+JPlFlf85Sp6vtUH9Tn0Ecrvs4w2heZMzAD9mWkD1MeZT7evmlyOXKTlUsUdtpKnKyfLkB+sTLllolyJWENXEyt+87y79+EdF3YMCUmiVEkDfWsfL5wEnCGSlNNhBLk51z9IzNtuWurZaWiuJ2lqwJq0ZPX/tDMF+FZEEFsEl+pcj1hSRin2gKXXIH7oZ+p94eLRY/GPgsEpSEhXFKfct5mH4jSMYy+pWpskfLnk4bKkqorAqYv7yqt5iM6vYvNDVdTdY0u8puCzzDvYDkHJ9BCFYkI/mJJmFgNY8SAVAdSwimGaUpVAg+Nmg3ZZimzpYh5aASDt4cIyy1p8WfPUAA6qcx/bzjYLQrDJm/aAOTMDWMfsqSTOILFy3eIwD1nL5uTB3kzQbgleHZUqUHdLpHAlg/r1hXt07EsjaAUfl6wzWCco2eWgsXQliAXoCw6ln6ZQv2ax4rWUbUqOKtHSd/SJpS4pSfK/uL/AHMsLru4JCkuzADntIiPpvOKZCEihWS/FIanJxFomSUzyQS2F2ejuztvpFPpmMa5KDswgfiLmKUZZq0W/ME7yVy9uqz+HZkAUYPFLpLKeza21Lju7wyTktJb7PtCZplaiTKlhRyY/dYU5VhODbqVb+NxdLWZd6I2MiSlY2l224REiScNqStKaLCkni2Tbw5jlodMaUauASBmaMQKZUziQhChOkDeF/8AYRofFKo+iYxy4mVF/Wsi1ZOooZuBUqK67LH/AJmWnJl1Aq4fKmYAHnFlfBAtmJVGluKZgKIpxiDolaAq2KmPXJI4l69AD3jTTeWlfwGJ8Nx6khExayhRUoglW0AijDsSecKyJpFuIACiUCu6uzpSGOx2sSpcxZOCWhRJaj0endusUGiiVTZ6VKzKQeSaqHcB/wAUZKNO0ZPlt9xTsk2XF52ZUwJSsslJ8VfI0A6ue0VN5WDClD5qUDXl+UXlvnA+K+YUkHdU5do82uSibaGUpsOSRU620do00ZKNOUntt9/iCm7K7GPRGWUzJKQzBAfbml+mcPsLOiN2pSnHtGqOweGaOv8Ap8HGlrzd/obsKrQCCCCN5qCCCCAAjxNyj3HK0LYE7orPush7GaXqyLRMGIqEvEpz/U3Rmj5clpBsQ3gqJ4qUcXuBHHSSahKZqn1lDW21WodqRHuKX9ChLgeIvE+wJAFeWr5x5elLLnkl1ORHvtn2eoiYANjA8nD1HI94r72mtIWautTCuz9mO3iBUyYTklLc1E+VIiX+WKUf7csqPMjb3jPhoNySJerSF7RaRjtSXfCFYjyT+xDXZlvb1KDslBOe8skHtFbohYWQZjF1Zcn/AGYtbjL+NOHzLwp5J/UwzE1c0peGgSlxHjSu0NZggZlZc82DeZhPkysdtlJz89wyhp0jtqcMuSwKicTsxSxy4vC7YkkW8EfKCfP9IZQksm3ItC1tDTbdLJkrH2UelIxhCCmdNlnILJPQn842NVoxyJhGVPKMksUrxrWQ9VzAlzkHU1YrgE05p9P5ZMNJSTHu6JeISQDhZCa7v28Qrjszz7SWd5pAV1f3iYlZlgmuFCdlaZfp2j1c4wSfEZiQqaQeRIB8hGbM0mursKk9GRZRMyfaCn4QvCDwQPcmKe3LVOtslIDsx7J/QRfaEqV/LrUksVzFV6mv/GIWicx7bPmM+EYQdz7u0NcsjnK2y/onRO3QubXLUiWoK7no8IV+qxWtO4J940m/EYkhLOSHJ5AntlWMvtJe0zDuDdhFsFZycl0/oKbUpNoatFFtKPU+u+Jcm0Bdql4f/nLCT95S1K/9CIeidnxS2aOtzyym1TkEMy/LOCTUe08Qa3ZEv6ZrTFbUIIHNZpFbodYmWqYd2EdanyHnE7SKbhCwaOfZh7npFtc93BMpISwcByNp2nsPNodKeTDJdQTtENKWFkTLdgqYlzwJc5Z5R30RD+LOIwg5DckUSOgSBFNfZVOCxi1ZRQEgDMktTo8XlmleFZftKIA6xV3hRUXz1K1XwpHEy8UsHNU2aV5/KGAiTdZxWpa9if8Awkn1jvYbIB4ijQI1QBkKOpvKPOjknUUrapu61P6CJnw0klzfogvaHmaTo5Jw2dHGveLSONklYUJTuSB5R2j0tKOSCj0R1qaywSCCCCGDAggggAIq7/tgRKJUWBLft+UWkJunNt+CUMy6j6D3jFjqmSjJiK8ssGxNmoFotMuUC6VEFVGcISSen5xNtc4S1KCQ2FGECjDFTJt0e7hsg/mLRMzEpIlpP2lVU3Y94r7yXRSj8xccnYRwpvs6EVzb9jmw7t+p8sVmZCFH51knkCA/ke0VdpSbRNnAH4yEvuDl+wEXs2YEJBeiEA/iIJD9/WI2iFhBl+K1VE9XNT2Yd4VGp2UZVOm3nsF7O5KtgTIsy8I+FOEbNmfEx0uuyBEiUjJk4lczUxB0qmFc+RZk5FQxchVXkGizvC0BCFqFKMOX9oyPSCXXX56i/wBt+onTFeLa1q2IoPU+sR7pl4rTOXuDd3MTbiS8pUw/MSe+UGj6GRNmH5lnyYe0anLLGUVysvnqPiN9oBTKoNUs56CMxuBITbS4BaYoscixIGUaoLAfBBKir6PEKuwakZWtOG2kDao+aifcQYOq59oudi1+KQ4W6YFKCPhC1MwoGFSG6RPvIBEi0KD4RLZL51UM24AxR3mv6azISK4nJ3lvaLbSaY13zTvUE9kn/wDUKSeeK63Yh9DloiCixSiz/ErskqP/AGjloPZ9Wav/AHJhbkKfnExZEqwSwMxLmf8AVKR6RO0TsPhyJT7E4zzbF6xGId01fvSX5Im9zhfq9cgF2B9h7Rmg/wBWceJ/KNBvBRMxQ+yO5r7wiTpTTJg3pf8Aqr7xowO0n83LUR10HlfQjKjqfgAKNHywHFbbQdxbqEgGJejiMEk8Ut3UPaKu5iozp5G2YfUwltTlJ/Nyusm0VmkkoG0IRm5xkHdX8h3MMCJ2CQVGjCnMxRTruIt0xy/wgPsBSCRwZ2i4vmY4l2cCq1pruD18o01I55QpovPdRRFkWLVkyzQqecvrRD9z/TF7PUDNlpA1UArI+4KP5REsaRMnrmAhnwJegwopnuJc9YkS5bmadq1plDkTiV5RNeWeq0uWhSor6na0koshf4lAk85h/WOujcvWlp2Y07M/2PWOWkUx/DQKgrFOCRl6Rc6N2ZQmywU5sobmG2G1WlXhBK9rIborRY/CCCCPSnXCCCCAAggggA+GM20jtgXaZi/llg9cI9zSHu+rf4MlS9wpz2Rl9rKjLwiqp6sA5OHPcjsY4v6nUu40l5nOxs9oIsrvQZVgSfnnKKz+IsP+IfrFVaJeJaEiusKcBX8u8WdtnfSYE/DLSEjs3oBFSofTNull8s1fp6RysXNOrlX7VYQrKyPGkyyEKSlIClqAASQRWgAbic4YbvswkSkIGSEDuIWbqsPiWtJrhlDEak6xfCG7npDBf1sEuUeX94x1puTjBef4KVJXF+51+Nb5kzPw0MPvL/QecdNNLaUWYoyxU46xYeRjvoQjDJ8QjWmrKzwT8vkBFPpWvxbRKlCoK/SNGS1VdFp9tX6kyjqkT7FK8OxqUR8nrHixXeU2Fz9Uk8zU+sS9Ik4bOJY+YpT3MTrzlJ/klkBsMqtc1Pn5wjPdLxfz3LKVizueaV2aWTtlH0MZXbJbXgr7wPcCNN0WWDZ5TZYadU/rGeXuhreOQ/L2i+CdpzXn/BZvjfkWMoYrbLB2JJ9veJmmVLEA9VLNP6REW5Jg/nSTsln1ESdL6ybOjapb9CsD/wAmGxX+2Pgl7in3kTL1STIkSXGskJ6LXV35dmhjsbCWvglh1pFCqWV2iUlnwpGzYlLDzLxerlHwlgKwhx16xlnJSnFeD/BSp0F2YrXmqz1vSkJc9X+YVton0EPNhlBBm4z8JJA3127qQhFeO0KIyJDcqR0MJZRml4DqdldI0K7UtJJbYB1J/SIGjFlSTaFKD6yiNlSoAesWslLWdzvHklX5xXaOKPgzFbz6v+UYv2N9f7M65nOz2J5oWSSVOejsPICKq22w/wA1MWP/AJIOH7ytVPV1eUX3ipSgrBqRhHoIWLrAmTd4K8R34UjCjzc9o3UJJOVTkkNT1bGGRLEuSMtVIHXaeb7YtLrs9JLl2SqYfvFkj37GKS8JmIplDaa8hFvY7SmUiat3AYdQ9A2eY7xTBcVTNLzKwWZnC0K8W1FvhRqj7x+L8ukPuj0p5ij9UBIhEuCzkKSVZqUVHnmY0PRlP0alfWUY04Rdpi8319P7NFNZq6LiCCCPSnVCCCCAAggjnPmMCYhu2pDdlcUdObw+GWMsz7CFi75OO0Yvls6P+an9yo/hiRe9s8SepWdadKCPtlkGVZAT8c44zyNEeVfxR5qFRVa8qr2Wv22OLJ9pUucrGjEfvK8naKybOHi2hW5kjp/eLqz6gJFSAyR9o0EUN1WXxAumLFOZ+AfEc9yTHMg3Nym+bJTuy40cshTKxEVmHE/DJPl6mKnSwmYpMkP9IoJ5JzUabgIarVaAGAFAGA3cO0LZOO3IT9WWSd2sQK9AR1ilJ3qOf1+wtO8y0nGXLl4ZbpZOEPubyhZuez+Nbyo5Sw55nL0hgvFbhStoDtHHQW7zgmzVAutZFfs0Pm8XU2qUpPy+4xNu7POkoebZ5fErPSo9o96TTcFgm8WHkSfQR8t+veB3S5bDmT+SfOIP8QZ+GxJRtUfdvYxWnG9WEen5t7FbapFnoLacVikOGzHBnw07Qq6RS/8APg/ZUeoUQPWLr+Hlo/yYH1VnpWK7SoYbWFZfF6gw2lw4ua8WNf8A6H3RWSFWmao/LLJrWrEt5ROvmVjnWKX9bd99RfyjjohZ3FpmBmoir7SMuNezxIScV52dGYQnLkPzVGi67W3h89hcu8XNjSfGmL3aoIp2jtfdp8KzvtYq6mg9Y9WFJw/eUfWKrTGe6kSxtUOyQ/qRHMhxTl9v5fsKnrKxXqmn+XWolzhJJ4kQmaNSiuckcn6AQ63nKw2OZ90wuaAWRSlFbUFI30JpUKkl1GQdotj1fKsFmP3VK8sIituBLWXmfQGOmmk4JkFP3UdzXzj1dEl5CRvLd/7wjK4wS8bfYWtrlbpNPEqUyTs88/yiDovZWQVnM+kctLFYpyJQNB7Rby/opB5NGibtSUerJb4fM+2BLqmTT8oYfvnEm9bM0jDtDP8AeJD+ZiTcN3vLlI+uvEfuoGI+cdr/AJDBKfrLHYOY04eKhTnP6fPQZStqyTdaPiXuSAOwHtD3csjBJQNrP3rCddsn6IfbUB5/pD5JDBo0/pEbuU3099fwPwavNs6QQQR3zqBBBBAART6QWxkFAzUD5Ak8qDOLcmFHSW1Umfcw9VlvQGMeMqKFJ3M2InliLKJgYjPGQHarEsye8WN4LCp2EfCgOBspRIiuuuQTNNdSUAoj7fyj17RaXbKJRMnbVKCRyqI84rwwz/69luc2OsdCnvu1CXKLZpST1NE9g5jzoTIP8uktmSSem7ksxU6Uz8WoDRSn6CnoIcbksKpNkTsxVZ31SAzdnhEI5cO5EpcNyNa0EmKS6pbz7RN4hA/CK+bwzLneGhUwh8AJ7B4Xrq1ZIJzLqPMlyfMxnp3yPx0ER0TZB0kvPwUuKqJZI3k5dIcLjswlSJUvckPz2wiqlfzFulS80hbnknWPsI0O8pglyFqOxLQyqlGMI/X8D4q0blJdlnTNnWhbhOEltr4dj9YWP4mztSUncH9T7xbaAL8WyzJhLnxFKL8VMIoP4lHXA3JHmBDqStikmtdvn2JfeRN/hnM/y0wP8zt3/Md4j6eTMNoQRwJ/EI+fw7OGXM3mvpHzTCzqmTJQHxHCPNveHJRWMm2MffuMmidnSiwl6Fa8fQOBFJdNsC70WrYEMO4z3lhDFa1eBJAAdkNwFGEKugwCrVOWosG9DCac7qpU8GV0uzQbLKYpGwB/KEm3zzOt+AVwJr+Jz+UOarWnWY5hs9sZSi+8FrnLJbEuh+yKAeUZsFTc1LLur+v9XM6TbYzaRqwWSYH2epo0WGgl1iVICj8oxHnFJMvMWrDKBxmm0FkgvXrDfMPhWZvrB24DLvDW3TioPrf8epDulZiVpfeWKZKlO6ivERwFe2UM9g1ZCTu6bozy2WdX+I62ecaJM1LO52P/AOYbXjlUIrpf7lpLRIVpdmEy1zFg4gCByLVHQxMv20Yly5Ceaum/97I7XTZ8CCs0d1HrX3itulRnWlSi+dOWQgvmk5cokdWaDccllgf7ckd1lz5CKy/1POlp3AnuWHpFzdQAVaFfaCByQn9YpJI8W0rVsxYRyTQ+8aq8smGS6/kvF2psYbts+vITur7w3ohbuROK0E/VS35wzAR1P0qFqLfV+2htwceFvxPsEEEdU3hBBBAB4m5Qh6RSVKWqnzPU1YAAMP3nD8RHKZZEq+JIPMAxixeG/wAiOW9jNXo9ohHum61GzKV801RUeQoPfvEWdbVy0+GuUUjeAT1eH5VmG6OZsYMZa2AjKMYvkrGdUGlYya0WALUpdcIFH/f7aHUWtOES0rSpKQwDjJqRIv26QJSzQBozq+bCcZKcVMiKZcY5eKp5MtJXSFVFlWUZdJVqErwwdaaWP3c1cgwbrFcvVklWwBn2U4xEsN1TwhM1airVyU5YGu2CbbFLQuWEYcTZZcetdkUq4SVOKbegp03Y6fw9sPiT5k5TaqQBzWXLdExb/wAQbUUWOYxzDA8TCpYbKoTyEkpGEvVgWyd4kaSzJqpSJCmZSwaPVqVJLbYq4RqVIvy9Bqs0V2id7rkSBLCDUljvffEPTScpa04/iLO3J4Z7BdOFFWdPkYoL6kmdaQ1SASrhseLwt27qW13KO+a510PopQ4A9/7RPsdgM23AtSXrE7tifMv0jlotJ+km8ABFtdM6XKnzTMISVBkgnPMnhujNWlarJrexL3Pekk/UIil0WsvhmYTmU051rEzSq0DACggknLgKkxCuzSSTLARNQoKVmrMUyZsu0Mw1CoqDaW4Qi8rZGv8AmzZPh4FqSVk7XpXLdlFDaroV4aZpGqS3WL+87ei1TZfhuUoz2dB5xa3hYSZMtLPhckcXz7Q6E+xSTWou7iRdA7qRKQVH4lEnkHYCJmn97mTJS2aiw5Crwl2C9J0tRQirFwS5Z82ETrZImT1SvFViJfokEUA4sfKCeHTrdrN+JaUVmuzhca1LtMudNrWrk5ZsTD1e9p8UYRQHgwLtkIjXTcKU6ymISHbeY6DWWVH4U0HTMxmrVozewuUrslWa7sYw/KlOJX/kdT5AxTXBZmtSh9oesaBJu8yrIcQZa9ZXClE9B7wk3JS0rO5RPYP7RuqUexoRi927ss45YF5/iHh2eavaZiyOb4R6COOjUrDU7A7xSi1lYRJ3LJPIKLedekNNnkBMsjfSkZMTUu4R6JexSb0SL7RVD45h2lvcwwxAueyeHLCduZ5xPj1OFpdlRjB9DsYeOWmkEEEEaR4QQQQAEEEEABHzDH2CADlOs4UClQBBoRFJaNFJJySR+I+5hggaEzoxnuikqcZblH/hQZorrZoklRxJOBXJweYhrwCPhlwqWHzKzFOihGRoYceJRCtzAiJUzQxKwxpu5w3+HH3BEQwsYqxVUDN7ZobaJaThmJUORB937wvWO6yhczFVRz7Rss6S4IhLvPRicFlUsBSVccJHfOMWLwrjC1NbialJpaCNZ7QuRMmFCQcWb7xlESdPmT1/SABjRqbI0Sx6KKIV4oSCaMn1J3xHm6FkOQAp+LexjL/jtU7qPF1FKLUdhKui6DMnrG5HuBHLSC4ykAt8J8jGg3FoyqUta1ADEGzfa8fNI7mK5ZID0/tGmlGSpWe5aCdjOtFVplLmYwGYKBO/I/vhDbMtgmJoKb4r7NosqZQJ6nZDVYNDJYAfFTY9IyKjKss1reYtJyEG6brlhSlGqsRplTZE68rsxawzAo2zl3hytegktSsSFGWeAcR0s+iRSQSrF0aJnhJuSsS6bEq7bfN/01gA5PVzDZo5cmOYHGohlHidg94vZWjctTY0A/vfFxY7AiUnCgMO/rGqH6cnWVTkuQyOGcpZnsV1+I1DGdXYkS1TFFi+Lzce8axOkvC9eeh0iY5wYSdqSR6Uh2Nw0qrumWrUXIRNHrCazM3Jbk5hwuexlU1AIoKxTf4LNs80S0JKknL+8O9y3aqWHWQVHyjj4fBSqYpSeqT1M8KDlNIsWj3BBHrDrpWCCCCAkIIIIACCCCAAggggAIIIIACCCCAAggggAI+FMfYIAOZlR88GOsEUyIrlRx8GPBs/CJMER2aIcEyKLMN0e0yI7wRbIiFTSOXhR6CI9wRKikWyo+AR9ggiSwR5wx6ggA8+GI9QQQWAIIIIACCCCAAgggg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25624" name="Picture 24" descr="http://t2.gstatic.com/images?q=tbn:ANd9GcQH5zd4cMRD9_0vyHuloEVtqlvfi-n9QGYk74BMsge17DM__ipCQ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714876" y="1285860"/>
            <a:ext cx="2094790" cy="1357321"/>
          </a:xfrm>
          <a:prstGeom prst="rect">
            <a:avLst/>
          </a:prstGeom>
          <a:noFill/>
        </p:spPr>
      </p:pic>
      <p:sp>
        <p:nvSpPr>
          <p:cNvPr id="25626" name="AutoShape 26" descr="data:image/jpeg;base64,/9j/4AAQSkZJRgABAQAAAQABAAD/2wCEAAkGBxQSEhUUExQWFhUXFxoXFhUYFxgYGBcZHBcXGBoYHBgZHCggGBwlHBgcITEhJSkrLi4uGB8zODMsNygtLisBCgoKDg0OGxAQGy8mICQuLDQsLywsLCwsLCwsLCwsLSwsLCwsLCwsLywsLCwsLCwsLCwsLCwsLCwsLCwsLCwsLP/AABEIAOUA3AMBIgACEQEDEQH/xAAcAAABBAMBAAAAAAAAAAAAAAAAAwQFBgECBwj/xABAEAABAwIDBQUGBAUCBgMAAAABAAIRAyEEEjEFQVFhcQYTIoGRBzJCobHBI9Hh8BRSYoKikvEIJDNystIWU8L/xAAaAQACAwEBAAAAAAAAAAAAAAAAAwECBAUG/8QAMREAAgECBQIEBQMFAQAAAAAAAAECAxEEEiExQSJRBRNhgTJxkbHwI8HRFFKh4fFC/9oADAMBAAIRAxEAPwCa2vVo1XZ6TnEukvzgCDaIAEeiZMwgumAxUiC2eY/dltTxbgYAngSfyXiauecnLYTo9WOqVIZi0i2oSmK2a0Cd3zTYtfObN4uUR04oFV53geqVZ3umTp2Gb2Gk7M0nmNx8tJTzCbWa9oBi/lPMT9EnWw06kn6Jji8GcpLYDvQHhP57lpj5dRZZ79y8HFrLP6lkxrWmjA1g38khg8MXsbWLYYWggcTx5BV7CbWJaKZ1cQ0Hqcpk7iPyV0LwaWQfDEDlp+XqlVKTpJxlvwEqbjo0QwfOcnjlHXU/VVXbrHNqSRYxw00VjD4c+fdBzdbC3ylV3aQNZxzWt4eSfhVlnfgzTdlcZVqcOjLGYQOE8fqrPSwzaYDS0F2UF3G9wBGkC/qobZuGdVyEXImeVok8FOYk/imTzDgd++/WQnV5O1ilLqeoyxWBblOQnNYuBiIJixC1wwbTNwYjcYPLcpHBiKxbqI03QZSuMawEANEzqb+kpHm65WPdFJ6EHtDapmxyiYDRu5k7zzVvFMClT70+PL4pvrcDjICreO2FnPeUy0wJLLza5iBAFt6d/wDyak916TgbC7hAtHCSmVIeZT6CNE9RXG0WkyyZB4QD6lPMO5hbIFxqOY1CW7qYc27Tdrtx9LSmGOYWhzgOR6G0+SxKOfo5QyI52pggQHs1B8Q4j8wkMDUECd9/W6ftqh7evysomoMtQ+Ucp1+c+iiCcoNPgtUs0pIb7bxPdkOOhBb5xLfusdisR3WKw73uLQ6oJJ4OMCZ6hJ41nevDfhFzyGnqdPVP8DsJ1Zwa0SXbzoBxPJdbDtxypfFpf9gnZRXdnbUJrsxpFJgLs5a0NLt7iLEnnZOl6RO6LAhCFIAsQsoQBympsZtVxdRqMza92QWkjiHGzuqiwzOOBSmPxTX0KTcsOpAgu3FpukcLiA3Q2XjsUo36EIunqLYVs+F0g8eKVr4KBYrSsJuCQQtaWNEQdRqPv0WLqeqLXRnDP3O1Fj9j5pSthKepv5qMx9VoM5srt0any3pA4yoYHdGTxMefGE5UZPqTsCd9kJ7WwbcveNsQQP8A1d5H5KSw+05bmGoFxw4jom1XBZhNbxbw0WaOfElR4wzmBzmmWNMGTcAiYPKTruWqEFWjkb1W38GiLjUgoX6lt/A5qPLqZdudDv7f9goyoT+Sl9lPDqZ5Mc0jhDSoWnU3ncE2MHExyjq0yR2WyKVQaN8J/umAPQn0WzL77hLbKDamHqCDmpnMDxBjUeSKMHclVJalIKyFaFUGozc6CDzGuvqsYolzwBx/f1SeJbkh3C/5/KUvgaWd5duECfP9fkkuyWf0Ht5kjdj3Cw69VVtoUS2oT1P3VxqgTwME9bi3zVc7SCSwAXgnym33TcLN5rdxVVaEv2NxLyagk921slp0JJgW8/kpXE1G1GuYTDy0iOJiR8wo3soAA5h95zJJ6Xj0ClKmFa7xbwRCTVlH+oTYyk7JIjdnVpAvEpPaj4qAb8lzwGY366pPANyvM/C5wHQEhKHKS6pU90ESN7iPdYPWT1TqcFGcm9l976IZSgnfNsjbB5adPvXiATYb3kWFuAH3WHdqqzW5aZDJuS33j1Ki9oY41HS7o1u5oTUOGg9eKbDMm5csz1a15N3O19gNosq4UNa4uewkVJmSXEuzX1mdeRVlXPfZPsxwZUxBJAd4Gt3OAgl3O/hHCHLoS9HhXJ0ouQ+m7xTBCEJ5cEIQgDiAcHajw6RpI5ngtHimLNYPK0eafu2ZwIPkg4JrWuc6SQLALwvmpvczqMkRga+4z2+i1OEDyGklx3mdByjSU4qNBsLHqlKVUMNh+qvna1W5W/Jh2CZSHhHi3nU+qSw5/EHQ/ZK4gu95wOsdDwSWA96VHVZuW5F7yHGNN4UbhKppucHXDiTPEEQQfJSuJIKZ03ASCJBU0pWiXktSu4DGQ6oLg3Bb/wCLvNtim9WpMDnH79FZsZgaRa5zabc8Q0xed1+qrDw1z2gAiTcb2umHD98V1IVY1utK3f5j8V+qvOiuyfz7+5fdnUWUMFnI8dRsgdRDfldQDWEHwp9taq7vAz4WNAaN2n7CbYe5WC//AK7mV72XBq+vnGU2MaKU2A78EHj9rKNr0bieo5J3sWpDHD+Vx+d0uqk6eg+jrczi6kPP7tH5qHrM/GDnaQAPn9/qrTisOw0vFYtEyP3e/wBVW68WniR1kT9lbDyv9hVSNpajzYlS9YAw7d0m/wBFLYWuWgiJA9Y+6pWzMWaTiZ0qkcy2AYJ6FWjG1+7aTOot0O9WxNFqa9SaacpqxHvry+pBjxvMncA67vL5khMsXjQ8gCzG2aPnJ4kpUUvCaU+IjM487kM8r+aZbPwvePymzRJP74rW3HV9vy4YybjLyofjF8Lhc3ieYbuEXPRSOGdRzNYxkFxDQ58OuTH3W+Ne1o62a0a8AArb2M9n924jGC9nMocLyC/if6fXgjD0ZYl+gmnRbOh4HCNo0202CGtEAJdCF6ZKysjcCEIUgCEIQBy3E4hsw25nQffgmrmvJvAGhby6pvj6xbGSANGwNOJjn+acYbB1QB3zXsa4eF5GWTrHovAqm8mZbESi2M8RhsvxQPUps5+QS0S7TMd3MAfqn9TZrRcVCSeSQrYA6mQOdh6b0yNSPcV5et7EZgh77Tq4WO4kOB9YlOaRy+9DQNSbAJHEskwLpn/CZrR6BadJLUo1bUabUxbqrrTl3AHdxtvS2ynuaS15Ab8JnQ/knRw4YIASQpz0Tc8XHKloV3ZjbWLhoawzBkkadJUDiyS7vG/HcTaHtHitzF/NSuJJ5JrUph7HtbYjxt4hzbkDqFqw7UY5eDbg55m6MtpL/PB0DZ2NbXpNL2i4APXeq9jqfdVCGmQD8t3mnHYjaualkAu0fIkx53+SRx2Ee0y+5cSQ6dVzFHy6kov6GaomlrugrVg4A7x81jZP/UeN2v79Ugxvl9PRONnMLal4uDp5cVdpKLSLUdW36EvtC9M+X1/RU7buIyupjcDLvOQPorHtNtQwWCYmR+9VU+1TZo5yCHNsR/2nMAR6q+AisyT5KVU3IjMTmNcsaT4i3qLDN9AArbi3wWybUmAnhIENHQQXHo1V/sq0vqurPETcTuEQPz/tTvFNdVa57JgSXc8xgDyGULrzpptX40/k6mDpqKjful78ktsGn31VmXV72hpPOAlNm0staqCNJ+t1N9idnCl/B1c3veN8xDYe4AAeU+irm1HPqV8tIw6rULdP5tekArNVop9Kerb9trGXEYb9ay7v2Vy9+zfYYrPONqCWtJZh2nlZ1TrNh0PJdJUZsp1CjQZTp1Gd3TaGA52xYRczqnuHxbKk5HtdGuUgx6LtUIQpwUIldOBZCEJ4AhCEACEIQBVtg9miyr31YNloy02zmjeXE8dwUT232q1tY6EMaBHBxkkD5K/qldoOy9NpfXe5z25swoxAL3H4nalt9FycZg1HDeVTVo7v5LUlFNwO1nViQAWmJ3RC3xtcNHiJcdwTrEPM7mmIkNAsNABoAJUW5oLoG83OpK8zlg5XjsDsHckNJOp/cJLDU3E0mM957wyddw/U+SX2hWiw3Kb7CbNNXEU3fDRHeOO7MWlrB8yfJasLB1Zxi+WLsrjPb+zRTfkbe8ddPzTXGbGcyiHkEA6EggO4wSIK6fjOz7KlYVTuuWxqes6HenG29lNxFI0yY3tMaHTThBIXWfhTvJp/JEOG5wKvQJBPDimGHeQZiLyOJ5eYXX8J7PfF+LUblHwtBOaNJJ06KS2l2RBb+HB/pcB8iEn+nxMI3yX91crGm0819jjeyKv8PXJb7pggcWOuPQz6K47ae3uQY1NuItf5Kvdo9mmg64INN2VwNiGP+oB+qk3182HNpjwyLxEQT+96x4yN5RqW3NeKWudbSV/fkY0xIPELWlVioOkDzW1Bv+6A0itTtHE7tDdKXJmoLX2LJg225ALnvtE2gC8saJmzjwMAeZj6q7bRNTuKrmaUw3O7hmOUef2C5rtLDF1Siz3iTN+uX6NC0eF4dqfmz7X/ANmiKUm/RX+hL7Mo5MM6DBdIB/wHzJ9FYmtbRwTmBsOe5l+AzWEdb+ih2US2nSaTq8D/ADc4qa2vUil/ePRt/st2IqOM6ajyzoQh1Ul7imxauWgDoGNnzJMJjs6hmrOcfgESdMz7u9BA8krhq5ZhGEixAcTxi/1hSOwMGKdHvHCTBfG6XEn7rmzfl05y5k7L5ckTioqUny3/ALJzZNAOEtbmjRzrDy/2Vg2fh6jqnhhpbEuANgdRJ9626FE7F2RjS8PcxrWHc8wQOgl3rCvOFoBjY36k8Suh4dgp3UppowyqJ7IWQsELK74oEIQgAQhCABYc0EQRI4LKEAVztJ2dbVpjuWta4EkgADNPTVVjAdma0uApmYuT4QOhI1XSkLm4jwulWnmba7pAcro9lq9SplNEtE3e+A0X/wAvJdG2RsxmHphjBzcd7jxKfKP2ptMUhxP08t6tSw1DBRc2/dgl2JBQu0duhjsrctv5v0UfV2+TIbVA6tCr+MxDjM1BHRc3HeMq2Wg9e4xQ7liq9qwGEZYfuIu0/vgozC9qaof4iHDgfsVACpEgeIcIt6pu5w0DHfK3zXMlj8VNpub07afUsoFg7cNpYugXts4DK9pFw11geYDoKomxcQ51Kckvp/h12bqgGhHB8esKdbjbFrg4SC02Oh0NtFE7Jx7MNjmmtahiAW1OAdMF3KHXnmV1KNSWMpuM7KS+jNUafmUHDlaoWbSY+malEy0e83e37hNqz/xKR5/cD7rbtLgv4DF95SeHUazc0i7XtmHadZW20qGV7ehcAdRYO+1jwWd4ScJpPZ/ljHGi4SjLiQ6rYhzsNi6OaPx6ci/iBpi3kfF5KB2Zhv8Amr6spsA6nMSlDiCMXiWz4S9p/wAYn5lY2a/LjTwIHlF/unzzKEoLiC/YZGDUppf2r9hTaDAH4ds3zA/JK9oa3ggaDN5yQPoU12q4mpht3+zvsnW1meGD8WVnmXSfkPkn1IXr0l6HUiv1YfJi21Kctw9EfFkBHINDj9gujdndjl7GlzYaTN3aw7c3doqNsrCfxG1qVIGG06bnOOpkiY6x9F2bD0Qxoa3QCAm0sCpVE5LpitPnyYsa3FqPp9xRCELrGAEIQgAQhCABCEIAEIQgAQhCAEMdiRSY553D1O4eqo+0dsFxJLWiddD91cdtYR1Wk5jCATGuhgzEjSVRamxaxdlNF09Lf6tF57xrz5SjCKeX07jIWG9VveXDQOdwAkaeFDje4GpO89E5xNKo05HNLTvB/dx0Uts7s097MxMC5a0/EeJ4BcClh61RuEE7r/AxtIhX1YHhBj6+ab1yZDQPd1O4nepBrXOflIObQNjQ9Fddk7Ep0W3Ac46uIHoOC0YHAVMTJpaJbtkSlZFP2TsWpWEtEDe42v8AdVT2lbEdSkOuRFZpG/Rrx5GCu3NaBpZVL2j4EPosqxPdvhw4seMrh9PRelwvh0MNG6d3z/wbhK2WqvU5C7DOq4Lv2HMxjwKjZvTLrZsv8ruIUpgtoNxGHwrXH8XDvfRdxNNwHdz6keSrmCLsPWrYcOOV4dTIPxNN2n6HyTTA4nu67DeHFs33g/qtMaaULLudWpRvD5O6JLH4llLEOzGJawzzyiR6rTE4qK7Ht39P5DF0j22oHv5tcfQl30ISGIpnJRItamNbyQW/dDw8buXdWFxoQ8xz7oseIA/iMO3eAP8Awn7p3tFoNak0/wA+Y9Gx+qbMeDtHDgiW94J6ZGBOdq12nE4ir8NKm4AcC4yPkY8klUb1lU4SsMUOtP0+7H/swqh+1Kj9SRUjyAXZ1xD2JUi7GOcd1FziebnsH5rt62UvhOZ4i7137AhCEwwghCEACEIQAIQhAAhCEACEIQAIQhAGjqYMSAY0kaLdCFFgEzRbObKM3GBPqlEIQklsAJrtTCCtSfTPxNIvx3fNOkKSU7O6POXbnZzmkVQIdTOR/EQTBP09FDPr943O0DMDMc/iHQkT/cu49u+z2cOrMZmBEVWDUiPfA3kDUcgdy4dicE7C1Mw8VJxlpHDhyKSul2Z38NXjUX3Jvb7RVw9Gs3cBm+hn0HqmVAh1LD21qT5MeXn5D5p/sfxMqYckFrgXMPGdY87qJ2a85gHCBRzt8yQXHya35qz+GwxRs7flh/hK4/i6TibAucTwAt9Grfb9fLhSTZ2IeXn/ALBIb6n6JHZmHNbF5TZrWQ4i5sA5w4C5ieqlcBs47T2gykwRSZDnx8FNtgOvDqk97DXJQWZ7JF79jmxjSw78Q4QaxAaP6GSJ83E+gXQ0nQotY1rGiGtAa0DQACAEotMVZWPNVajqTcnyCEIUiwQhCABCEIAEIQgAQhCABCEIAEIQgAQm+Mx1OkM1Soxg4ucGj5lVzH+0XZ9KZxAeeDGudPQgZfmockty8Kc5/Cmy1oVDp+1rZ5ME1W8zTkf4kpVvtW2ZMd8/r3NT/wBZUZ49xjwtZbwf0LuhRGxu02ExZLaFdlRw1aCQ7/S4Ap5tPaVLD0zVrPDGN1J+gG88grXFOEk7NaiuLxLaTC95ytESeEmPuuP+0CpQ7/8A5UBweD30Q6iXCCSRMaGSR95TLtn7QqmLJp0vBRB0Ny/m7dzj6ql1KDmgOa4s5CYN+XVQ4p7nWw2DnT65aPsSlLDgO8Lu7c3xUwXTa+vPW15A809fsyQ5zCHgQajoDQ4nxGNxk8PhCr+GxTocHhj94JER8r/qmu0tt1HN7s5QwbtQY0PM81DSNcpSRN4NlTD0qpLqeeo2Qc48TZBLRzJcLbwLK3+yXb1DDOqU6uVjqkF1Yn4gYDSRoyDrxmVyVmPLjLic26dFrVxJnWbzPFVShHUVVfmxcW9Gev6VVrgC0hwOhBkHzC3Xlzs52yxODfnpVSBqabiXMdyLT9RBHFeg+xnayjtGj3lOz2wKlM6sP3adx3q6kmcmvh3S13RYEIQpM4IQhAAhCEACEIQAIQhAAhCrHtB7TjZ+FNQXqPOSmP6iCS7oACfRQ3YtCDnJRW7H3aPtNh8CzNXeAT7rBBe7oJ05mAuV9pfa9WqtLMJT7oG3eOINTXcNG/PyXPcViKuKquqVHOe95uTJPIdFKYXYBDc1RwpjrJ37vJZ5VJPY9FhvC6cLOpq/zgjcTVrVjmqvc5x1JMk9SblYGBI1aVP90JihSzj+d2kxxKyWPBGarSafdgAED+rTVL8u+52YRhFaIhmYNx+GAkamEIIkR5K0HD1SQRXYeO7pZYxlJ4/6rWuA3gZZ581KpLkl1IvTQrmHDqTmvpkhwNi0w6eRCs+2cbWxVNpxVV7yxtrgAeQEE896YYSnT7y1yASSefAcgfmk9oYyTkGhtAm82ToRtscvFNVKqUVa3I02bhy4EGw3TH7KVxdEtZGonU+kJSpS7sWOvHdbQJKtWJYZnjyTUUzNsh69bL5wmT4dr6BL4y8GLFatYzKJ1+yhtlJ6kbWpQSNEUbCD5LOKjUFJDEwISrMxSlGEtTJrFsj0U/2B7UPwWJDg6AdeEbweLTv8juVXfVla0gZV8uhlnWvK26PaGyNotxFFlVmjhMbwdCD0Nk8XKvYFto1cLUoOMmmQ4dDY/Qeq6qrxd0ZJqzsCEIUlQQhCABCFglAGUIQgBPEVgxrnOMNaC4ngAJJXmrtl2gftHFGo4nu2ktpM/lbPDidSfyXcfaXjHU9nYjIDmdTLQQLAEgGTusSvO2zYztmNdP0SKru1E7fhFGLvNk9s2gKIHgLqjvc/lE2EX+af06Bbcjvau+ScrI3LTZtUfxTi/dYaAaCDKfMw3dtcwtcQXEy0Zp1N73U2todmUrOwzyse4NJfVPBtmRO7ks0sMA4tFBp6kk9LJ7hsE0XFN53S85G87C5ELaq5gHv/ANtMRPV2voUMM7eiEcbQa3K3KwP3N38hZbbUHd0WMLvHlJPJup6Iph4ByNZTBmKh94+Zv1UfVxVJgIbL3nV5uDOscdVS5bK2tODaiwtpNOmYZ3cfF4vuE0NFrngk35WPqrFToNfSa8yCQPDysPuq/iKjWPgzflqm8HCVX9TVm212aAHT9+aYswrsjibiLfmlWY5sxPLdp1CzitoBjYkybcf3qrXNMXfYhcdSuBf7fuyZ4qmIsfspWtjBNxYWOn7CjtpuaTYQeu5E9i0tiBxB4GybhkqVORvCd6bVjTJ1I6XVEzlVqWt20IsAGqw2rGnqs1u7jw5p5wEg4Ky1M8pW2Or/APDviSMfVZuNBx8w+n+a9ELzX/w+0nnakt0FGpn/AO2WAD/UR6L0orIVIEIQpKghCEACEIQAIQhAEd2jwPf4WvSic9J7QNJJaY+cLyx4muMgggwRvBGoXrhefPa92Zdhsb3tMfg15fYe6+fGLazrHNJqrk6Xh2J8uTi+SLw+Op1GgVbOAgOAJKeUqzWnw4qAB/VboNx3KtOpOFsjhMaQVgwLEuHLIb+ghLlNvY9BGvStqy01MXRN6ldz43AGT8/2AkK+22MEUWAR8T7uVcg/yPd5Fo+axWa8ARTDepn6qt2Q8TRXqPMZtJz5c4z/AFGyhcRtgAmPFNpOn6pvtB7j70ui2vhHIRYKPidbq8YJ6s52K8RqPphoda2FUzYai4EwaYBGt4ifUFNMbgszgdQPPfu4KL7AY1zqb6QglhDgD/KdRPX6qfxVfJJc0AefXUApyMad+ogsWwCJAmd3nuWmKAAm37Kd4x7Xnw66wHbudvsoDa2JfYWAvfMD10A+aluyNUai7BiagJt0SbW0zcktItGbyUcA7jz1SLnGTHqqOV+CJ1IjnF0qIGt95zSoZyVqzMkJu5Wijl16mZ7GSVglYTjBYR9V7adNpc97g1jRq5xsArme52z/AIbtl2xWJI1y0mn/ACd/+V25QfYnYIwOCoYcAZmMHeEfFUN3nn4ifkpxQiAQhCkAQhCABCEIAEIQgAUV2m2FTxtB1Gpvu129rhoVKoUNXJTad0ef8fsythqppVm3Fgdcw3FvFNK9YN1A6kfou97Y2PSxLMtVoPA/E08QdyoW2Ow1dhmjlrM4OhrxynRyU4tHSo4qL0lozmOK2mYhtyTaGn6kKBxDapPibe+p9Vdtp7IxjDDsO9uujCelwLqt7Qo1gYcHNN9WOBHqLeSU2uTReNrpler0yBLgY3SLH1TGJuLclNYjZdaoSAHOPEkmPXop/wBn3ZplWs81TemCA34TVPugngYPnCtF6Gao7se+zPsXiKgrYloLXU2jIw27zNciOEA674Uvjq+Yb2n0vz5rrmw8Q01qgAjNTpuaAIENBa5oG4tOo5hQfbfsg6rmrYYDOb1Kegf/AFN/q5b+urbO1zPTrZXZnE8bTaS4l+U6G0HkZFuCi8WxrmCKjSR013XUrtehTa8iqxzHaGBBEWgg3ChsX3VMgsJM6ToqOVzUqjGbnVGC2UTzv8k1r06muoPArXGEzy4jeknYlxGp9VdJ7mWpUTbuDw4anylIFZLpS+AwFSu9tOkxz3us1jQXOPQBXWghu+wg0SvQvsS9n/8ADMGMxLCKzx+ExwvSYZ8RG5zh6DqUey72TjDFuJxrWurCDTpe82nzcdHPHAWHNdbQVBCEKSAQhCABCEIAEIQgAQhCABCEIAEIQgAWrmg6gFbIQBX+1mAD6RLGA1ARDgLgTcGNenmqJ2RwopYupTAAZiWPHLvAJHmMpXVsSJaR/MCB5hUTtRsk0RSqURDgQ7pVbeepuClzXJopSvHIWClUl9F7RBNR4eDqPwyCORmB1VgVb2DiX1TTqvYG97SDiAZaHCBmG+CHAEG4yjXVWMK0RMtyvbf7IYfGuc6s3xQGte0w4ATfgdYuDouY9qvY3VgnCllTeATkf8/D5yF2+Exx9R0RIDj7rQXST1aQY8kSimTGckeV9p9j8Rh3CnXpOpvPutOWXDkZ8XlwUbi9gvZcyBxPyXpXtV2VpVaFSpXLXOptNRj4IIc0EjxOc50WsJ3rhW2MP32Mw2HBDRUcBIAkZiG3vcjySupMcnGSu0L9kPZ+7E0+/c9opCoxhAu85nAS0aD3tSvQ/ZrsphcA2MPSDXEQ6obvd1d9hZVxuwstSjVpAtaQWV2NAGY0iA17OBlskbwFdsHiQ9oIIJi8cd6vD1FTemg4QhCYLBYhZQgAQhCABCEIAEIQgAQhCABCEIAEIQgAWlR2iEKHsBsVE9oKOejUB4tIPAy2/wBfVCES2LQ+JET2Srk4cj/6ahaObTDsp8nEeQVsCyhRHYmoupgtWtj9boQrFCC7cEDB1SWNccrg3MAcpIPiXnzszR/itqYIVspbnHhDS2w8UWdxGqEJEm/MsXT6T0dhaYaSwTla+RcnVgcRJ1uSfNKY4WEEgh7bg8wCPQoQm8FVuh5RfI+SUQhSiAQhCkAQhCABCEIAEIQg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5628" name="AutoShape 28" descr="data:image/jpeg;base64,/9j/4AAQSkZJRgABAQAAAQABAAD/2wCEAAkGBxQSEhUUExQWFhUXFxoXFhUYFxgYGBcZHBcXGBoYHBgZHCggGBwlHBgcITEhJSkrLi4uGB8zODMsNygtLisBCgoKDg0OGxAQGy8mICQuLDQsLywsLCwsLCwsLCwsLSwsLCwsLCwsLywsLCwsLCwsLCwsLCwsLCwsLCwsLCwsLP/AABEIAOUA3AMBIgACEQEDEQH/xAAcAAABBAMBAAAAAAAAAAAAAAAAAwQFBgECBwj/xABAEAABAwIDBQUGBAUCBgMAAAABAAIRAyEEEjEFQVFhcQYTIoGRBzJCobHBI9Hh8BRSYoKikvEIJDNystIWU8L/xAAaAQACAwEBAAAAAAAAAAAAAAAAAwECBAUG/8QAMREAAgECBQIEBQMFAQAAAAAAAAECAxEEEiExQSJRBRNhgTJxkbHwI8HRFFKh4fFC/9oADAMBAAIRAxEAPwCa2vVo1XZ6TnEukvzgCDaIAEeiZMwgumAxUiC2eY/dltTxbgYAngSfyXiauecnLYTo9WOqVIZi0i2oSmK2a0Cd3zTYtfObN4uUR04oFV53geqVZ3umTp2Gb2Gk7M0nmNx8tJTzCbWa9oBi/lPMT9EnWw06kn6Jji8GcpLYDvQHhP57lpj5dRZZ79y8HFrLP6lkxrWmjA1g38khg8MXsbWLYYWggcTx5BV7CbWJaKZ1cQ0Hqcpk7iPyV0LwaWQfDEDlp+XqlVKTpJxlvwEqbjo0QwfOcnjlHXU/VVXbrHNqSRYxw00VjD4c+fdBzdbC3ylV3aQNZxzWt4eSfhVlnfgzTdlcZVqcOjLGYQOE8fqrPSwzaYDS0F2UF3G9wBGkC/qobZuGdVyEXImeVok8FOYk/imTzDgd++/WQnV5O1ilLqeoyxWBblOQnNYuBiIJixC1wwbTNwYjcYPLcpHBiKxbqI03QZSuMawEANEzqb+kpHm65WPdFJ6EHtDapmxyiYDRu5k7zzVvFMClT70+PL4pvrcDjICreO2FnPeUy0wJLLza5iBAFt6d/wDyak916TgbC7hAtHCSmVIeZT6CNE9RXG0WkyyZB4QD6lPMO5hbIFxqOY1CW7qYc27Tdrtx9LSmGOYWhzgOR6G0+SxKOfo5QyI52pggQHs1B8Q4j8wkMDUECd9/W6ftqh7evysomoMtQ+Ucp1+c+iiCcoNPgtUs0pIb7bxPdkOOhBb5xLfusdisR3WKw73uLQ6oJJ4OMCZ6hJ41nevDfhFzyGnqdPVP8DsJ1Zwa0SXbzoBxPJdbDtxypfFpf9gnZRXdnbUJrsxpFJgLs5a0NLt7iLEnnZOl6RO6LAhCFIAsQsoQBympsZtVxdRqMza92QWkjiHGzuqiwzOOBSmPxTX0KTcsOpAgu3FpukcLiA3Q2XjsUo36EIunqLYVs+F0g8eKVr4KBYrSsJuCQQtaWNEQdRqPv0WLqeqLXRnDP3O1Fj9j5pSthKepv5qMx9VoM5srt0any3pA4yoYHdGTxMefGE5UZPqTsCd9kJ7WwbcveNsQQP8A1d5H5KSw+05bmGoFxw4jom1XBZhNbxbw0WaOfElR4wzmBzmmWNMGTcAiYPKTruWqEFWjkb1W38GiLjUgoX6lt/A5qPLqZdudDv7f9goyoT+Sl9lPDqZ5Mc0jhDSoWnU3ncE2MHExyjq0yR2WyKVQaN8J/umAPQn0WzL77hLbKDamHqCDmpnMDxBjUeSKMHclVJalIKyFaFUGozc6CDzGuvqsYolzwBx/f1SeJbkh3C/5/KUvgaWd5duECfP9fkkuyWf0Ht5kjdj3Cw69VVtoUS2oT1P3VxqgTwME9bi3zVc7SCSwAXgnym33TcLN5rdxVVaEv2NxLyagk921slp0JJgW8/kpXE1G1GuYTDy0iOJiR8wo3soAA5h95zJJ6Xj0ClKmFa7xbwRCTVlH+oTYyk7JIjdnVpAvEpPaj4qAb8lzwGY366pPANyvM/C5wHQEhKHKS6pU90ESN7iPdYPWT1TqcFGcm9l976IZSgnfNsjbB5adPvXiATYb3kWFuAH3WHdqqzW5aZDJuS33j1Ki9oY41HS7o1u5oTUOGg9eKbDMm5csz1a15N3O19gNosq4UNa4uewkVJmSXEuzX1mdeRVlXPfZPsxwZUxBJAd4Gt3OAgl3O/hHCHLoS9HhXJ0ouQ+m7xTBCEJ5cEIQgDiAcHajw6RpI5ngtHimLNYPK0eafu2ZwIPkg4JrWuc6SQLALwvmpvczqMkRga+4z2+i1OEDyGklx3mdByjSU4qNBsLHqlKVUMNh+qvna1W5W/Jh2CZSHhHi3nU+qSw5/EHQ/ZK4gu95wOsdDwSWA96VHVZuW5F7yHGNN4UbhKppucHXDiTPEEQQfJSuJIKZ03ASCJBU0pWiXktSu4DGQ6oLg3Bb/wCLvNtim9WpMDnH79FZsZgaRa5zabc8Q0xed1+qrDw1z2gAiTcb2umHD98V1IVY1utK3f5j8V+qvOiuyfz7+5fdnUWUMFnI8dRsgdRDfldQDWEHwp9taq7vAz4WNAaN2n7CbYe5WC//AK7mV72XBq+vnGU2MaKU2A78EHj9rKNr0bieo5J3sWpDHD+Vx+d0uqk6eg+jrczi6kPP7tH5qHrM/GDnaQAPn9/qrTisOw0vFYtEyP3e/wBVW68WniR1kT9lbDyv9hVSNpajzYlS9YAw7d0m/wBFLYWuWgiJA9Y+6pWzMWaTiZ0qkcy2AYJ6FWjG1+7aTOot0O9WxNFqa9SaacpqxHvry+pBjxvMncA67vL5khMsXjQ8gCzG2aPnJ4kpUUvCaU+IjM487kM8r+aZbPwvePymzRJP74rW3HV9vy4YybjLyofjF8Lhc3ieYbuEXPRSOGdRzNYxkFxDQ58OuTH3W+Ne1o62a0a8AArb2M9n924jGC9nMocLyC/if6fXgjD0ZYl+gmnRbOh4HCNo0202CGtEAJdCF6ZKysjcCEIUgCEIQBy3E4hsw25nQffgmrmvJvAGhby6pvj6xbGSANGwNOJjn+acYbB1QB3zXsa4eF5GWTrHovAqm8mZbESi2M8RhsvxQPUps5+QS0S7TMd3MAfqn9TZrRcVCSeSQrYA6mQOdh6b0yNSPcV5et7EZgh77Tq4WO4kOB9YlOaRy+9DQNSbAJHEskwLpn/CZrR6BadJLUo1bUabUxbqrrTl3AHdxtvS2ynuaS15Ab8JnQ/knRw4YIASQpz0Tc8XHKloV3ZjbWLhoawzBkkadJUDiyS7vG/HcTaHtHitzF/NSuJJ5JrUph7HtbYjxt4hzbkDqFqw7UY5eDbg55m6MtpL/PB0DZ2NbXpNL2i4APXeq9jqfdVCGmQD8t3mnHYjaualkAu0fIkx53+SRx2Ee0y+5cSQ6dVzFHy6kov6GaomlrugrVg4A7x81jZP/UeN2v79Ugxvl9PRONnMLal4uDp5cVdpKLSLUdW36EvtC9M+X1/RU7buIyupjcDLvOQPorHtNtQwWCYmR+9VU+1TZo5yCHNsR/2nMAR6q+AisyT5KVU3IjMTmNcsaT4i3qLDN9AArbi3wWybUmAnhIENHQQXHo1V/sq0vqurPETcTuEQPz/tTvFNdVa57JgSXc8xgDyGULrzpptX40/k6mDpqKjful78ktsGn31VmXV72hpPOAlNm0staqCNJ+t1N9idnCl/B1c3veN8xDYe4AAeU+irm1HPqV8tIw6rULdP5tekArNVop9Kerb9trGXEYb9ay7v2Vy9+zfYYrPONqCWtJZh2nlZ1TrNh0PJdJUZsp1CjQZTp1Gd3TaGA52xYRczqnuHxbKk5HtdGuUgx6LtUIQpwUIldOBZCEJ4AhCEACEIQBVtg9miyr31YNloy02zmjeXE8dwUT232q1tY6EMaBHBxkkD5K/qldoOy9NpfXe5z25swoxAL3H4nalt9FycZg1HDeVTVo7v5LUlFNwO1nViQAWmJ3RC3xtcNHiJcdwTrEPM7mmIkNAsNABoAJUW5oLoG83OpK8zlg5XjsDsHckNJOp/cJLDU3E0mM957wyddw/U+SX2hWiw3Kb7CbNNXEU3fDRHeOO7MWlrB8yfJasLB1Zxi+WLsrjPb+zRTfkbe8ddPzTXGbGcyiHkEA6EggO4wSIK6fjOz7KlYVTuuWxqes6HenG29lNxFI0yY3tMaHTThBIXWfhTvJp/JEOG5wKvQJBPDimGHeQZiLyOJ5eYXX8J7PfF+LUblHwtBOaNJJ06KS2l2RBb+HB/pcB8iEn+nxMI3yX91crGm0819jjeyKv8PXJb7pggcWOuPQz6K47ae3uQY1NuItf5Kvdo9mmg64INN2VwNiGP+oB+qk3182HNpjwyLxEQT+96x4yN5RqW3NeKWudbSV/fkY0xIPELWlVioOkDzW1Bv+6A0itTtHE7tDdKXJmoLX2LJg225ALnvtE2gC8saJmzjwMAeZj6q7bRNTuKrmaUw3O7hmOUef2C5rtLDF1Siz3iTN+uX6NC0eF4dqfmz7X/ANmiKUm/RX+hL7Mo5MM6DBdIB/wHzJ9FYmtbRwTmBsOe5l+AzWEdb+ih2US2nSaTq8D/ADc4qa2vUil/ePRt/st2IqOM6ajyzoQh1Ul7imxauWgDoGNnzJMJjs6hmrOcfgESdMz7u9BA8krhq5ZhGEixAcTxi/1hSOwMGKdHvHCTBfG6XEn7rmzfl05y5k7L5ckTioqUny3/ALJzZNAOEtbmjRzrDy/2Vg2fh6jqnhhpbEuANgdRJ9626FE7F2RjS8PcxrWHc8wQOgl3rCvOFoBjY36k8Suh4dgp3UppowyqJ7IWQsELK74oEIQgAQhCABYc0EQRI4LKEAVztJ2dbVpjuWta4EkgADNPTVVjAdma0uApmYuT4QOhI1XSkLm4jwulWnmba7pAcro9lq9SplNEtE3e+A0X/wAvJdG2RsxmHphjBzcd7jxKfKP2ptMUhxP08t6tSw1DBRc2/dgl2JBQu0duhjsrctv5v0UfV2+TIbVA6tCr+MxDjM1BHRc3HeMq2Wg9e4xQ7liq9qwGEZYfuIu0/vgozC9qaof4iHDgfsVACpEgeIcIt6pu5w0DHfK3zXMlj8VNpub07afUsoFg7cNpYugXts4DK9pFw11geYDoKomxcQ51Kckvp/h12bqgGhHB8esKdbjbFrg4SC02Oh0NtFE7Jx7MNjmmtahiAW1OAdMF3KHXnmV1KNSWMpuM7KS+jNUafmUHDlaoWbSY+malEy0e83e37hNqz/xKR5/cD7rbtLgv4DF95SeHUazc0i7XtmHadZW20qGV7ehcAdRYO+1jwWd4ScJpPZ/ljHGi4SjLiQ6rYhzsNi6OaPx6ci/iBpi3kfF5KB2Zhv8Amr6spsA6nMSlDiCMXiWz4S9p/wAYn5lY2a/LjTwIHlF/unzzKEoLiC/YZGDUppf2r9hTaDAH4ds3zA/JK9oa3ggaDN5yQPoU12q4mpht3+zvsnW1meGD8WVnmXSfkPkn1IXr0l6HUiv1YfJi21Kctw9EfFkBHINDj9gujdndjl7GlzYaTN3aw7c3doqNsrCfxG1qVIGG06bnOOpkiY6x9F2bD0Qxoa3QCAm0sCpVE5LpitPnyYsa3FqPp9xRCELrGAEIQgAQhCABCEIAEIQgAQhCAEMdiRSY553D1O4eqo+0dsFxJLWiddD91cdtYR1Wk5jCATGuhgzEjSVRamxaxdlNF09Lf6tF57xrz5SjCKeX07jIWG9VveXDQOdwAkaeFDje4GpO89E5xNKo05HNLTvB/dx0Uts7s097MxMC5a0/EeJ4BcClh61RuEE7r/AxtIhX1YHhBj6+ab1yZDQPd1O4nepBrXOflIObQNjQ9Fddk7Ep0W3Ac46uIHoOC0YHAVMTJpaJbtkSlZFP2TsWpWEtEDe42v8AdVT2lbEdSkOuRFZpG/Rrx5GCu3NaBpZVL2j4EPosqxPdvhw4seMrh9PRelwvh0MNG6d3z/wbhK2WqvU5C7DOq4Lv2HMxjwKjZvTLrZsv8ruIUpgtoNxGHwrXH8XDvfRdxNNwHdz6keSrmCLsPWrYcOOV4dTIPxNN2n6HyTTA4nu67DeHFs33g/qtMaaULLudWpRvD5O6JLH4llLEOzGJawzzyiR6rTE4qK7Ht39P5DF0j22oHv5tcfQl30ISGIpnJRItamNbyQW/dDw8buXdWFxoQ8xz7oseIA/iMO3eAP8Awn7p3tFoNak0/wA+Y9Gx+qbMeDtHDgiW94J6ZGBOdq12nE4ir8NKm4AcC4yPkY8klUb1lU4SsMUOtP0+7H/swqh+1Kj9SRUjyAXZ1xD2JUi7GOcd1FziebnsH5rt62UvhOZ4i7137AhCEwwghCEACEIQAIQhAAhCEACEIQAIQhAGjqYMSAY0kaLdCFFgEzRbObKM3GBPqlEIQklsAJrtTCCtSfTPxNIvx3fNOkKSU7O6POXbnZzmkVQIdTOR/EQTBP09FDPr943O0DMDMc/iHQkT/cu49u+z2cOrMZmBEVWDUiPfA3kDUcgdy4dicE7C1Mw8VJxlpHDhyKSul2Z38NXjUX3Jvb7RVw9Gs3cBm+hn0HqmVAh1LD21qT5MeXn5D5p/sfxMqYckFrgXMPGdY87qJ2a85gHCBRzt8yQXHya35qz+GwxRs7flh/hK4/i6TibAucTwAt9Grfb9fLhSTZ2IeXn/ALBIb6n6JHZmHNbF5TZrWQ4i5sA5w4C5ieqlcBs47T2gykwRSZDnx8FNtgOvDqk97DXJQWZ7JF79jmxjSw78Q4QaxAaP6GSJ83E+gXQ0nQotY1rGiGtAa0DQACAEotMVZWPNVajqTcnyCEIUiwQhCABCEIAEIQgAQhCABCEIAEIQgAQm+Mx1OkM1Soxg4ucGj5lVzH+0XZ9KZxAeeDGudPQgZfmockty8Kc5/Cmy1oVDp+1rZ5ME1W8zTkf4kpVvtW2ZMd8/r3NT/wBZUZ49xjwtZbwf0LuhRGxu02ExZLaFdlRw1aCQ7/S4Ap5tPaVLD0zVrPDGN1J+gG88grXFOEk7NaiuLxLaTC95ytESeEmPuuP+0CpQ7/8A5UBweD30Q6iXCCSRMaGSR95TLtn7QqmLJp0vBRB0Ny/m7dzj6ql1KDmgOa4s5CYN+XVQ4p7nWw2DnT65aPsSlLDgO8Lu7c3xUwXTa+vPW15A809fsyQ5zCHgQajoDQ4nxGNxk8PhCr+GxTocHhj94JER8r/qmu0tt1HN7s5QwbtQY0PM81DSNcpSRN4NlTD0qpLqeeo2Qc48TZBLRzJcLbwLK3+yXb1DDOqU6uVjqkF1Yn4gYDSRoyDrxmVyVmPLjLic26dFrVxJnWbzPFVShHUVVfmxcW9Gev6VVrgC0hwOhBkHzC3Xlzs52yxODfnpVSBqabiXMdyLT9RBHFeg+xnayjtGj3lOz2wKlM6sP3adx3q6kmcmvh3S13RYEIQpM4IQhAAhCEACEIQAIQhAAhCrHtB7TjZ+FNQXqPOSmP6iCS7oACfRQ3YtCDnJRW7H3aPtNh8CzNXeAT7rBBe7oJ05mAuV9pfa9WqtLMJT7oG3eOINTXcNG/PyXPcViKuKquqVHOe95uTJPIdFKYXYBDc1RwpjrJ37vJZ5VJPY9FhvC6cLOpq/zgjcTVrVjmqvc5x1JMk9SblYGBI1aVP90JihSzj+d2kxxKyWPBGarSafdgAED+rTVL8u+52YRhFaIhmYNx+GAkamEIIkR5K0HD1SQRXYeO7pZYxlJ4/6rWuA3gZZ581KpLkl1IvTQrmHDqTmvpkhwNi0w6eRCs+2cbWxVNpxVV7yxtrgAeQEE896YYSnT7y1yASSefAcgfmk9oYyTkGhtAm82ToRtscvFNVKqUVa3I02bhy4EGw3TH7KVxdEtZGonU+kJSpS7sWOvHdbQJKtWJYZnjyTUUzNsh69bL5wmT4dr6BL4y8GLFatYzKJ1+yhtlJ6kbWpQSNEUbCD5LOKjUFJDEwISrMxSlGEtTJrFsj0U/2B7UPwWJDg6AdeEbweLTv8juVXfVla0gZV8uhlnWvK26PaGyNotxFFlVmjhMbwdCD0Nk8XKvYFto1cLUoOMmmQ4dDY/Qeq6qrxd0ZJqzsCEIUlQQhCABCFglAGUIQgBPEVgxrnOMNaC4ngAJJXmrtl2gftHFGo4nu2ktpM/lbPDidSfyXcfaXjHU9nYjIDmdTLQQLAEgGTusSvO2zYztmNdP0SKru1E7fhFGLvNk9s2gKIHgLqjvc/lE2EX+af06Bbcjvau+ScrI3LTZtUfxTi/dYaAaCDKfMw3dtcwtcQXEy0Zp1N73U2todmUrOwzyse4NJfVPBtmRO7ks0sMA4tFBp6kk9LJ7hsE0XFN53S85G87C5ELaq5gHv/ANtMRPV2voUMM7eiEcbQa3K3KwP3N38hZbbUHd0WMLvHlJPJup6Iph4ByNZTBmKh94+Zv1UfVxVJgIbL3nV5uDOscdVS5bK2tODaiwtpNOmYZ3cfF4vuE0NFrngk35WPqrFToNfSa8yCQPDysPuq/iKjWPgzflqm8HCVX9TVm212aAHT9+aYswrsjibiLfmlWY5sxPLdp1CzitoBjYkybcf3qrXNMXfYhcdSuBf7fuyZ4qmIsfspWtjBNxYWOn7CjtpuaTYQeu5E9i0tiBxB4GybhkqVORvCd6bVjTJ1I6XVEzlVqWt20IsAGqw2rGnqs1u7jw5p5wEg4Ky1M8pW2Or/APDviSMfVZuNBx8w+n+a9ELzX/w+0nnakt0FGpn/AO2WAD/UR6L0orIVIEIQpKghCEACEIQAIQhAEd2jwPf4WvSic9J7QNJJaY+cLyx4muMgggwRvBGoXrhefPa92Zdhsb3tMfg15fYe6+fGLazrHNJqrk6Xh2J8uTi+SLw+Op1GgVbOAgOAJKeUqzWnw4qAB/VboNx3KtOpOFsjhMaQVgwLEuHLIb+ghLlNvY9BGvStqy01MXRN6ldz43AGT8/2AkK+22MEUWAR8T7uVcg/yPd5Fo+axWa8ARTDepn6qt2Q8TRXqPMZtJz5c4z/AFGyhcRtgAmPFNpOn6pvtB7j70ui2vhHIRYKPidbq8YJ6s52K8RqPphoda2FUzYai4EwaYBGt4ifUFNMbgszgdQPPfu4KL7AY1zqb6QglhDgD/KdRPX6qfxVfJJc0AefXUApyMad+ogsWwCJAmd3nuWmKAAm37Kd4x7Xnw66wHbudvsoDa2JfYWAvfMD10A+aluyNUai7BiagJt0SbW0zcktItGbyUcA7jz1SLnGTHqqOV+CJ1IjnF0qIGt95zSoZyVqzMkJu5Wijl16mZ7GSVglYTjBYR9V7adNpc97g1jRq5xsArme52z/AIbtl2xWJI1y0mn/ACd/+V25QfYnYIwOCoYcAZmMHeEfFUN3nn4ifkpxQiAQhCkAQhCABCEIAEIQgAUV2m2FTxtB1Gpvu129rhoVKoUNXJTad0ef8fsythqppVm3Fgdcw3FvFNK9YN1A6kfou97Y2PSxLMtVoPA/E08QdyoW2Ow1dhmjlrM4OhrxynRyU4tHSo4qL0lozmOK2mYhtyTaGn6kKBxDapPibe+p9Vdtp7IxjDDsO9uujCelwLqt7Qo1gYcHNN9WOBHqLeSU2uTReNrpler0yBLgY3SLH1TGJuLclNYjZdaoSAHOPEkmPXop/wBn3ZplWs81TemCA34TVPugngYPnCtF6Gao7se+zPsXiKgrYloLXU2jIw27zNciOEA674Uvjq+Yb2n0vz5rrmw8Q01qgAjNTpuaAIENBa5oG4tOo5hQfbfsg6rmrYYDOb1Kegf/AFN/q5b+urbO1zPTrZXZnE8bTaS4l+U6G0HkZFuCi8WxrmCKjSR013XUrtehTa8iqxzHaGBBEWgg3ChsX3VMgsJM6ToqOVzUqjGbnVGC2UTzv8k1r06muoPArXGEzy4jeknYlxGp9VdJ7mWpUTbuDw4anylIFZLpS+AwFSu9tOkxz3us1jQXOPQBXWghu+wg0SvQvsS9n/8ADMGMxLCKzx+ExwvSYZ8RG5zh6DqUey72TjDFuJxrWurCDTpe82nzcdHPHAWHNdbQVBCEKSAQhCABCEIAEIQgAQhCABCEIAEIQgAWrmg6gFbIQBX+1mAD6RLGA1ARDgLgTcGNenmqJ2RwopYupTAAZiWPHLvAJHmMpXVsSJaR/MCB5hUTtRsk0RSqURDgQ7pVbeepuClzXJopSvHIWClUl9F7RBNR4eDqPwyCORmB1VgVb2DiX1TTqvYG97SDiAZaHCBmG+CHAEG4yjXVWMK0RMtyvbf7IYfGuc6s3xQGte0w4ATfgdYuDouY9qvY3VgnCllTeATkf8/D5yF2+Exx9R0RIDj7rQXST1aQY8kSimTGckeV9p9j8Rh3CnXpOpvPutOWXDkZ8XlwUbi9gvZcyBxPyXpXtV2VpVaFSpXLXOptNRj4IIc0EjxOc50WsJ3rhW2MP32Mw2HBDRUcBIAkZiG3vcjySupMcnGSu0L9kPZ+7E0+/c9opCoxhAu85nAS0aD3tSvQ/ZrsphcA2MPSDXEQ6obvd1d9hZVxuwstSjVpAtaQWV2NAGY0iA17OBlskbwFdsHiQ9oIIJi8cd6vD1FTemg4QhCYLBYhZQgAQhCABCEIAEIQgAQhCABCEIAEIQgAWlR2iEKHsBsVE9oKOejUB4tIPAy2/wBfVCES2LQ+JET2Srk4cj/6ahaObTDsp8nEeQVsCyhRHYmoupgtWtj9boQrFCC7cEDB1SWNccrg3MAcpIPiXnzszR/itqYIVspbnHhDS2w8UWdxGqEJEm/MsXT6T0dhaYaSwTla+RcnVgcRJ1uSfNKY4WEEgh7bg8wCPQoQm8FVuh5RfI+SUQhSiAQhCkAQhCABCEIAEIQg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5630" name="AutoShape 30" descr="data:image/jpeg;base64,/9j/4AAQSkZJRgABAQAAAQABAAD/2wCEAAkGBxQTEhQUExQVFhUXFxgYGBgYFxgbGhwcFxcXGBcaGBoaHCggGhwlHBgXITEhJSkrLi4uFx8zODMsNygtLisBCgoKDg0OGxAQGywkICU0NCwsLCwsLDQsLCwsLCwsLCwsLCwsLCwsLywsLCwsLCwsLCwsLCwsLCwsLCwsLCwsLP/AABEIAOIA3wMBIgACEQEDEQH/xAAbAAACAwEBAQAAAAAAAAAAAAAEBQADBgIBB//EAEQQAAEDAgMEBwQGCAYDAQEAAAEAAhEDIQQFMRJBUWEGEyJxgZGhMrHR8AcUI0LB4SQzUlNic5LxFTRygqKyQ2PCkxb/xAAaAQACAwEBAAAAAAAAAAAAAAACAwABBAUG/8QALxEAAgIBBAAEBAYCAwAAAAAAAAECEQMEEiExEyJBUWFxkbEFFDKB0fBSoSMzQv/aAAwDAQACEQMRAD8AP6J9GMJUwWFe7C0HPdRplzjTaSSWiSTFynVLobgY7WDw/wD+bfgq+gdb9BwjR+4pza/sBPSSdD+K4rm9z5MzbsyvSDo5l9Kk4jCUA4iG9huvlZYd2T0P3NP+gfBbHptX7badpDZd/u0nwHqs3tXTYSlXZ6/8H0kFgU5K2/cWuynD7qNP+kLoZNQ30af9IR4IlQtR2/c7HgY/8V9EL2ZRQ/c0/wCkLr/B6H7mn/SEaGqSrTZfgY/8V9EA/wCD0P3NP+kJnldbBUWkV8HhnsF9vqmlw77XVTyqa7JCpu+LZm1OixZcbi0l8h43MMnqfq8va8b3Ci1rR4lOMB0UwNdpfRw9BsGIdTY9s77x7ljOj2WvxNVuHa7ZEOd2pgBvIar7Dl+BFGk2m0WA8+JKRlyvH5Yt2eQzRWDyrsSYHodgZdtYTDmP/U30suMT0PwJd/lMOABJimwTcck7pN+0dG8IfHYqNq0GFlx5ZbOW+DE22zGnIcE59T9FoBoNopt+CymMy7Dmo/ZoUwBp2G23DcnuNx5aKpG8koDLsK57SAILjMn0hNwuUblJv6miMeGwzJuimHLJdQpuPNgTRnRHChwP1WiQIkGm2/GFosqwAp027Rlw+dEc1t5NuCp5JP1M7nyYXPujeFY6W4aiBuApt+CwfSQ0KYNNmHphzh7WyAR3WX2HpAwEA7xw58VhelVCm7Cv2oDhGwYvtTx53TMOWsqUrfPuOwu6sy/RXLaO2HVGB7XdnZcwEX3gxYra4Xorhdq1CmZiA5jbDfNkp6FZI9o62q4wf1bJsZ+8fwC0WZVHmcNSP2jhNZ+6mw7p/aOgC3yjeTdf8HYxaeKqcl8kIa2S4fE1xSoUKQpUz9pVaxoLj+yDFvhdaL/+awYbbDUCBoTTbfn3BFUKFOixtJghgHa4mdxMe0bElXU+1rp82R7vY1rDFK2hQ/o/gwC44agGtk3ptv6aD1MBKcB0eo4qtFOhRZTbd7ywbLWjVzvm55BHZni3Yqp1FEjYHtO+6ANSY0A3DemGHp7LBTbak0zp2qjhYOfx5M0FpRc9Ayxb3tilf2JWyrLw0ClhKJgENc6k2Y31Hki5O5ugWG+kLJ6dPCsqU6NOmDWa3aa0BzpZUO7QW8V9B6vjYHRu8xvceA8gsf8ASvXnCUxb9c07/wB3U9kfs7pNz3QmRVFajBjxYJKK59zW9EMaKeCw3E0af/ULRDHtY0Em8L5Xkeb1WYeiNQKbQO7ZEBc5n0iqvJuQRZcb8vk3ujgfl22O83xIqVaj+LiPIABLybiF5XrA1Xtto3/qJUcn9I9zpEliSXoet1K7pOKpaIKsBVpmo6ffuXvO1lxK5nVXZSZ1KtwODdWqNpsHacYE6cZPkhiQicvzBtAtqDaNQG14A+KCcmlwJzzlGD2rn0PpvRrIW4SkQS1zydpzgP8AiDrAR7cTttmCO9ZnIumlOs4NqkMdFpsOO8rThzXNkEEESDNisfO7zdnhNUsqyN5O2DOdDxzWTzXMC6pVjQGO6BC0zqu01riIAiPCxKxGcVCKlUARLp8IS9vLQmC5BsLRNQ7MTOvnotVgcsDYgAbkv6MYTZZtOgWkk7vkJjic6aHDqxtQNTYfmnyjb2r0NDxTyPZBXXY7o0QOZXFcmCHW4LM1czqON3xO5th6Ifb8Z4pqhSNEPwqb/VJD2qwSQdD7lm86yqm6A+C3aDy2LnZ9ka6ErqpUjdCExd5JndN9Y/KyGGNRmpWasH4d4eROTtfIJOLcNnYaHVHWpt3C3tHgAPm6rFHq2NZSO1VqO2to6uP3qtTg0bhuHeqcDXpg1XvMACXD7xAAGw2OLpmNyYYXEN7TiJq1I2h+yJ7LBwAiTz7luTVHScadr+/3+9nWHobIa2dtw1fBuT3pX0ozIsAw9KeseO1ybrru5laQtFOiaxEhotxc42DRzcY0WdyzBS573Q57jtPedAf2W8h+CbGkSFydL0JkmX9W0A6m+yNSeJ5Dn4JrUqbMgXfE6wGj58Sl2JzUN7NMyTq86nu+YCUtxe27ZY4gT2ngF3eGN1ceLj6I1I0VGCoZ4zMIOw0bVRxHZ921+DQsv9JGB6vCML3TVNZk7yB1dSxgkN3dnXjC2GWYAtnYii2O09xBqu433dw8VlvpQNIYRjaZLiK7Zdujq6thu8lFK2c/VycsUv79SjKB+j0f5bfciW4NtQxvQmVO/R6P8tvuC9qPWOX6mbJaXHkxRfTpfY4xm0yqZ1Ee5MGPDgCErzbGF+wSBLRskj70aEqvAYzZ5jei2NxD0+Zwe2Q5hezuVbXhwkLuEo6alZ4SvFAuXKiWR7kHVKIlD1RvRRE5XwA4movpP0Z9IOsomi/VsweIXy/E70+6D1tglx+863hZXqYXitdo81r1vTR9hwzgKQnS/vKx1XZq4l8wGgBxngPzTypjQKDjyHqsXnVbYaGmz6gD3cQ2TsDxufJY8cd8vkc7SYd+Sg7M82DzDbMFgOPM81R1lwD70kouvrPKD70XJ1WnbSO/DHGCSjwhxh6RN5RzqRAQ2U3IlPalHslMjDgF5KYhqmPgUO94NjMI/G00nqyELiPi9yBcQ0tdLTceRRGW1mh4LoY0nXc0njwB4qpxEHmharPhrzUi6DaZt+lWKGzSp7QFKm3rHuB1c4EAAjlPmsjicbWrQylTIp6AAbIPMk7lXh3NZZ8wSNkgzHIjSOaP+tA2G1VP7IIDBr7Rbr3CTzCcn6g40oRpA1DIi5pc98jfsmB4u3DkPNHYZ7KYDaTWn+LRluerz3eaV43GyB1z5AuGMtTB/wDo87pTic3LjDLDS2qLlkbS7HuOzNs/aONR17fdH+wR5uMrJdOMe+rh2kiGdaI4ey/w46BFUmAGX6zob+nx8kv6ZVC6g0w4N6wRJ/hfYcvBHBcmbVP/AIZfIbZU39Ho/wAtvuC8qrrKP8vR/lt9wVj6YWeX6mdTFG8cfkvsLcSLIDbTWqxLa9KHSRabxw3psGqMGoi07O8Piy0yCU3wuYh1jYpBUhrjBJG4qA8FcsakLw6tw6ZqyVW9Z6jmDm7/AARrc4H3h5JLwyR0Ya7HLvgZWVVYIJ2cM5oHFZyTZog81ccUr6By6zEl2dY1943plkdYNczhIt4pDh2OcZN1oskoDbbtWa3tPPBrbu9EyceKOJObyStG9wLesOy4gMZ2qpJgNa3WeZiFks0xPXVqlW/bfIncBZo03ABHZxmrm0TTHZdWeatU74JmnT7gIJHFIaNZIhiUFwO0un2W2FiyspvJPHxQlaoN3qpQqK6Nte5rcrqWFvn8FoKVSRvWUy3EADVaCjVRxM+SPJXjG33JTiKXBN3kE6oV9NU1YUHQiewg8lS8WIWgOAm6DxWBgoXEfHKhGZ0iRaRuPepmuMdsBrbN4AQ0bojf4ojE0YKBqgEQYPepF0W43yhYe0ZJLjwH4n4IltEi1mzbZbdx74ufFK8Zm4DtimDrBOkfj7kxwzzHYBLtZAMxxsnybSMGXVRx9csMGG2BJAZrrd3luWe6Wz1LSd9Qd/svWiOV4yo2m8Uy5ridk2v4a+aSdMcqrU8O19Rjmt6xoBMC7mVCLSTo0occrkraOflzzyRdyVew0yn/AC9H+W33BWvG9VZT/l6P8tvuVrkqXbPV4f8Arj8l9ionVBV6aNqId7S4wEURGoaUW2A0sJtFFtyVztBHNOcFgtkDj3J1hm7oUlld8HOx6S+ZGTo9EidasdzfxLvwRB6It/ePP9A/Ba40rIWsyFXiz9zVHT4/b7mTrdEm7qjvED8IVAyHZ4QtJWqoOu/cq8WfuVPQwatAQwIaPd8VbghwsJBJPAXA53v4BDPr3gnsmxO+Ex6wBoO7VrbX5pi6Aw4Ix4YuzTEEvjS3je8nmhWPXOMqlzyd5PzCrD0e0tz5YSXldUnqhtRWMcqoilyO8JiCAE+oY2QLx5+9ZCjV8EbSxXNLaoNpM03X7z4SvRixa4WWr48m02VAxpnVSmTYj6Bha8t4r3EU5Hz4rL5NmcG571o6GKa5vZIPPijXRnnHaxNj6W9IqwvdabMjb58FmcQbpbXI6EuBVjcvZt9YQSSNBvLbTy3cVv8Ao3lbcPTD3gdY8Cd+yDBABPrCxrxtQ0ECXtEmw7RAMnhcXWyzvHCmACJLQLgyIFrcUrUTltUUcTXpqe1evIz/AMSAMAWiyxX0r4rbwVMf+9h8qdX4rx+eUwZ2rGYvcflqkHTnNm1aDWtItUaYB4NeJ9UnT4JrLFsxeHXIJgMyc2kwagNHuRH+L8vJLsLgajqbNlpMtEGeStp5e5r9lxv6ea6klCzrYtZOKSTDmYxzzDQmeEZs964oYQMaDvVlIQs8mn0b9O55Hvn+w1wnf8706wtFJ8FTMT+KdZW6R87ktGqcgh9NAYlqbETu+figcQ1EwISM/iWIR7U5xNFLKrYQGuLsCrtEaSFRh6rYLCSCfZ0jcAOQV9cylmKbZNxiM0dvKJmdDYfAmCAZ47jHJDtK9xeJLtlz37RHZi9gEOXrRRgck2FwvZVNNy7c5UWgmm9dOrIRtReOeq2hqYR1nFeB6o6xQPUoimMMJVAN07wWKDZuYKzTHounWQMNUx/icXO+ZSuuqW1l5VrCEFclqkgPMQXU3NGpgeoQOKzUsptpucXOaNmxMcpVed4iYYLnXu4IDD4MkrRHGmlZzc/mmDOLnGd54LrH4Mtphx/aAjwJv5LR5flcX9fgqul1MNw7dAesbbfGy+5TN3NImTTOOJykbLo3l7ThKTpuKTDHPZHkluEol5mIEzzW36L4J1TL8OGRLsPSBkC8MAsdxiyWVcs+rvhzmxE6iRG4hcq2pSZz9M4uVCPFsO1A0Fvih3svCJLpJPMoR9W6OLPS4Y0khpgy7duTnAOSDA4sSneFqjWyJF5Rlt8NVU5q8D4uCV5BRColFWkleIp7kyqPImVBhg4SI7tPNVVmmMq7MrjKUSlldi0mbYWJhZ2uNUcey8jUkZ7HWO9c0qswu8dclBgRoti6OHN1Ia4bhqiSF7kmXOqaAG06wV7jaRbM3+fVLfdGiPXJS5yr6y6oqVVx1iKgXMNa4X1nd+MroFAiqrmVZso0WphrDvVjaiC62FaKnBA4jVNBXXKurVsqHVwBcqpjXVTAB7vioogyn7dkFAuO0AYJ157hzT/KcqBPatadmf8At8F1gcuDRJOmp3Dk0cVbiMcGNcBZvH7x8r3O7Uq5SvhFwx1yzqtiNhxLXC2h4CNG928rJdJMV1lOwJaHiXfd2tl1p3nVaKhlz6hPWkspwOwPacP4jMMbvjVBdNazThmMptAYyo3QQ0dmpA577ooxS7F6qTeN+i+59L6PdIsPQy7Ch1VrXChTlv3vYGgi/esrmmfDFYhpa2GsBO07U7t264tySXJ8ndXp0S+4DGgAaxAi+jR6p/istbQpAgwS4CBpoTcm5MrBOOOM++X6exztNihCabfLBtregHuvKJe20nX3LyhTk28ijikd2Mn2eYN6a4WtqBbl70KMJB4b4+Crc0tJPzzhWG3uHrMTGq6rZgAIn8Fn/roFiqK2I2lVMtRQ6/xAEo6k5pAA01I4lZOnUgpvhMVorSGOq4CszZYRoFlseYWpr1AWEk7rLI5lUko0uRUpeUSY3VBFhLoGp0RuLdKf9C8obUqmrU9mnFiNSdAtN0rOXONyGuWZSaVJrjIJbrIECLkzp5rPZ1jG7UN0G7+2pWp6VZyKQLGkFxueG8QBwCwbxtGXXPolwVu2HPJSBalW68D1fUwwOn5Kn6s6bX5p1ozbj3bXTKt1VVYW6qsVArLUhjTqrmrUOkzyCEp7TtE6y3L50MftP4ch/EhdIbFufCKcvwDqpiLDU7gB7ytZh8PTpsAghvq4/BUUabWtjZtHZbx4OceHv9VxjMRGpk6W9zY0ASpO+jTDGo8s7xOJLu4btw/NV0W7JDzabtOrj/pHP9pUYUPebNkjyHnZNcNlZc7tuL3720+06P4ibDxhHGNGiMb5YKazn9m4bfsi5M8T/dL+neDezCsc+BNVsNEabFS8D5ute0U6OrmUxwbD6p73ey3wnvWU+kHHNfhmtZT2R1zTtOJL3dioLk7tUSirF6yCWGTr0N70TwbRgcM91waVPsi0kt3ledJ8va/DPczsuZskt1tIBg9xVnR7ENbl2Fc8z9jTDW7z2RAHeYQ2f45+yKTIFRwG3aQARds7zpouGovxvL7nnNOpvIqMq2lUcbNnx+bo3D0WiDqPIg8xuTbCUBTYAO1x8fn0S3M6XVy6dR58vzXRo70ZOzyviQNbpficZN0BWxQKENdWoD1JIKqVrrjrEMHrnrUewniBger6WI2UuL1waqm0LxRpiMdaJSjFVZXlashXEuMBHCAjLlvg6w9B1R4a0SSdBqfALa4nGMwlAMaQ4t15vO/54JZgqYwtHbd+tcOyN7RvPjos5iKr67raT8lW/M/gZ+vmD4rEuquJMkkplhMsqOAtHemmS5a1t7F28rUUMILdyXPL6IdHS8bpmNGSvGp9Fy7LiLArcPwfyULVy/gg8Vjfy2OujBYrKahvY8NUCzBumCCD3LfVcIY0QFfCcNUyOb3Aloo/+RVluWlxDW/7juaPinzA1sMZEAHXQX9p1r8hvVFF5YwhrRJnn8jkiMDQ2zsgSB2ncXE2A/DkJVuVkjFRKyYBi5M3Jgk8zuHHhoFMNlrqjp/WHjcMA3cyAja9Ki0y7tuizGkwI4nWOQ87rt/W1LQ5rIs1rQ30/EyjiqNcMS7kdVHU2CHODzuY3stHiLnzUL6rmwIpM1iwERvHxhW0cMWzGyzjHbqeJ3cbQq6rqQ9vtkabRn/i0x6q3JIbuS6AXFpMU2uqu/hnZ8XGPTzSTpthqww7XVS0N60AU2nTsvufL1WwFd+zIGwzi+KbfW59VmOnzf0ZpBJb1zbhrgz2KmjnXcfRVGXNGHWybxStjbo5iHDD0XHtPFNraLDoLAOee4ac02ZRLTOr3GS5KujjgKFHj1Tf+o8kLmueOBNOnd2hcs6gtzpGHBijjjbGmLzllKdo9oblls1z91TfbghTg3PkuJk6rxuXAC4vxTFtQbz+iB3YhRtdcYjCAXgi+82VDWGJ5pqSK3sN6zgqqlSHKuhM8l7UieKlBOTaLDXXJrqqAuSFdFbmWPetH0cypoYa9X2RJI9Q0cz+CC6N5V1z2l07En/jdx7hbzCN6T5q0/ZUbMbrBt+aGT9ERV2xPm+PNeoTuJsOW4BH5ZhNkCRB3oDLqV5I00TvD6peSVKka9Njt75DHDiOKf5fokFNO8DUFisxsyR4GjsMCh6lCPn1TDAS9XYrDQCmVwY7p0zOVaVkuxOGTnENuhqlMoB8HQhq0D/bVWZdjDSfJaHg+0JIkb7jS0jxRzqPD3IZ9HzUUg5KMuxo7pDT2NmjQp0+QbBHIxr3yllTMHu0BI37m+JQr6VtFwHAGahmNARIHc2w801ZG+GVSguEF4b7TszUqfwURDR/qebDwCZ4XBObvp0t0UW9ZW/3VHSGnnZI3dIQOyxpeOBuP6GDZQ1fNMRUs7sjcCQB4MZeExITKfx+hoqjqLHhznAu1moetqeH3R4LKdP83bWoNa0OMVWnacZPsVLWsBfTkq30SZLnE8gNlvkLnxKA6S0HDDNdBDOsaBuE7LzYeBRR7Rk1OReHIdZWyviaNGnTa4NZSEvIMQG8YXeXZXHed62+VZXs5bhiXiKmFpuiYI7ILrcFTkuV7V4tu/PgudPUyuSfFHOWa15ukJ25SuKuU8lsKbKYa6bOaDLT83XGWYXraXWFoaCTs8w20x3yEqOW+glki3SMJiMtEEEEjh4rK4rCbLiJi+pHwX0npBUDLNEu9B8VlMRhi92gk79y14cr9S5Za6MvVBbvBHEFDurLUuyum132jg5saBthzPFNqOV0C2WsZpwB960PURQLzmCp1ZsNVdgcO6q/ZAPFxgmANT+C1fVVGhzIaCBuDWl06RGqJwjWYWi6oWxUeYa3fI1N7wDa/Mollsdibm+eivNqzMPTFGmZcWwb+yJm43O0nuWZ6iJMpozDl/aNyT715jcNDCeY96FT5oNvdKvQpwYHgmeHS/DsgTN+COoFBkOvg6GLCjsNV0SxlRFYWp2gkmlrg1mU14TDE1ZskuDqwAY8vn5lG9btXRp8GKcPNYJWZdVPp70cae9UVlTDQtqjhrzQj6RP5pq7DzcLkYYi/kpRV0KKlE70FXpJ5WpfPz5pdXbdV0Gp7uBNiK0WJcR4x5CB6rrC0n1LMbbTcB4xA96c5RlzKrzttDiIiTbfuTXN8N1dLsQCbAaeKN5kuEc3NlcZNCfBZZTbeoescBOyNNfVLPpIxW1habQ3Zb1rTwM7FQRA3LTZbhqbGAEyd5nUnVZ36TXN+qsDT/5mn/hUSseRyyqzk5NRKbr0Nr0dwZq4DByTLaDADOg2RbuTHC5N1Z2jJjiV70JBGAwhH7il6tan1ZsarBJeZv4syubEOewaRcBDm2PHS3gs5knTA02dTUaHNaIaRZw4A7j3+9aPO6zQ0zoQQ7jHLiRqPJYpuRODtoAVAdHNEgjcY1CZBw5sdiltVleOxZe4u2S6+guRPIe9DVgYu1w/2niJWhwzarYAIaO4j/5XTnx7T7/6XR4mFFkrpBbl7GXrOpj2nDhx/shstqbFUtDgWOiOF9RyWu62mRILHXvYESOKVYzCUa1RrWsaDq9zRAAG8xqn45qXlph41ve2i5tBkGu9wDGTs8XbPtRedbSs9nby93Wvexths0pO01p05ac0TnmLc4xTgU2WAiQY/O/es3j+tqnac1xOkhputeONcI2ycYrZH9zSZfBAVucUoonvb71iwwCx95HojKGFeRtDbLRrZxb4k2V+DTuy49h9F8Imm9B0xZEUTZVJHVxy9Apr0TQfeeCBarWOhLaNKkazAYoEQmLKkBYyliEWcaY1nxVAPHfRoauNA3oT68CkT8QTvVLq6gagkazC4sGxRbXA/JWRwWKuE5oYlEhGTH6ovxVMDvKT1UdjcYk1atJQsFJoadGTOIIBiabvMFsKYwl2KNOsCWgQIJsSQQ4bihej1TZrbUkHZIBHOE7xVEyXAyTvIWfLNRdHF12XzuIIclbqL8J196zH0iYZrcKyNeuaP+FRbZuKIER5+uhWM+kyrtYdlo+2buP7FTmh08m8sTnJs+jdEqbm5dhSHug0KRiRbsg6Fp3qrMekTwTtNDgN7ZaT3B0g8NVnsmzR31LDNa6Io0xe33Rx1Xr3Pd7UIJye530RfFHmP6Q03SXbQ4BwN0BhMd9m2HXgaG/civqO0dJS/GdH2DtbYpncJH9/JFCOJ+Xn7jY7HwGfWnneVVUBhL6FasDBgtGjnQJ84ci5e5pO0TG5jYHOXuk+SZ4Di/Qd+WmU18rc7tNc4OPOZ5RvVtdzqf2NJr3vdHWlgO7dO780ZhKWwewPtnDVznO2G/tGd5O4Qr2ZcYgve7fqWgk6m2vimPLHHxJ2PuGBVJ8/YUGk9ouKNLhtu2j/AEtCqqgH231X20YBSZ4bynP1FtFpcGWFy4/E3Q2Y9H6lXttf1ZewOIOhMWuChjnhd9L3YmOWF8L92Z6vmLaRinSpA8SC8+bkI/HV6xiXuHp5cE6yLos6qe0C73LcsyOjhqL6rmyGMc8z/CJ/BaZZorhcs07mj5Uxytovuq3gg9oQSNr+q6spdya0bYSfAbTXRG5Uscr21bJLNydkYV0XqolcEqqC3UWdYuNtcEqFXRW4Ko1kdTxdrJQ10KwVFTRakg2rVlUbar21y9ypIXkkMcsJNQR/eNy3eXUmubJM6fMLBZO25cJMGOV9ZO5a3DYoDZa7atwsO619OKy563Hl9XLdkbG1fB095DTzPuGqwP0rYNrMKwtcT9u0XaR/46t5PcvotBwABDBG/WfiViPpjqbWCZ2Y/SGXmZ+zrK8EUssWZYvkL6N5WDg8O55AaaTDf/SF691NjopTUG9o0B4tt6I7o3kVL6jhXQ6pUfQpkAk7IlovYaBaDC5Wyk3sjtb3Rf3IskYQtvn4GlSxwVu38OjJHD16ujeraIuZbrw3m3BcPy1jO0+o50X3Ad83PqtW7AlxOvOyVZnRpA7HtxdwPLc4x2WneeCTGWSTqPC+AUMs5y2wVfL+TOYLAt2nViwlpsxupPO53osVHOIDRLi7ZDrmm3jH7TgPcUwwlF1ck3AItAieTJ9lvPUo6tRESBDKQsNBtaHyH/ZE5pNt8tf6+A6WVYn7y/0v5Z1gMsYwQO0STLnak8Sja9NlNu06GgcYQeBquLZuNrTuiSVdWwjZDqkm1gTMW8pWf0tmB23cmJCfrLmuP6kPsIsSLX49yZZhS+z2WgyyWjm37sRygX4FE0q7Zc0MAaYMRYH2Tp4KylhjOhuI8tEd3wugpTB+j+IpAbAc0PES0kA33X1Pcq/pFxezhBTHtV6jaQ7idp/o2PFdZtldMNL3gGOPosx0ozJrsZRYT2MPTLovd5EgczAaFpwq5G7BPxXZms/A60gaNDWjwFyrcpyh1QWPfwCNy/J3ViatQQ0ngnri2m23ZC2SlxSOpCLu2Y/GUHU3EHX3qnbsi83xoe6yWbatK0M8RIJBUVbF2QqoNTJK82ly5cwVdFby3aUFVVELgAqbQXloJNVE5bhzVeBu+8fcFXl2WvrOhotvJ0W+y7LWYenAF47TjqTvScuRQVLswavWbVtXZRg8GGA7t+7eZ96IeJi8EHhuSLH5mX1BFgLBXjFiYLoIgHjflqsE4Ss5G1s09KuAIcZjcNPFZD6Xak4Gnp/mGGB/LqrSZfgpuSeeo8xqFnfphosbgqezE/WGb7/q6qvTuXjRQKVM+OqKKLvjCKKKKEIooooQiiiihCKKKKEIooooQiiiihCKKKKEIooooQiiiihCKKKKEIooooQiiiihCKKKKE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5632" name="AutoShape 32" descr="data:image/jpeg;base64,/9j/4AAQSkZJRgABAQAAAQABAAD/2wCEAAkGBxQTEhQUExQVFhUXFxgYGBgYFxgbGhwcFxcXGBcaGBoaHCggGhwlHBgXITEhJSkrLi4uFx8zODMsNygtLisBCgoKDg0OGxAQGywkICU0NCwsLCwsLDQsLCwsLCwsLCwsLCwsLCwsLywsLCwsLCwsLCwsLCwsLCwsLCwsLCwsLP/AABEIAOIA3wMBIgACEQEDEQH/xAAbAAACAwEBAQAAAAAAAAAAAAAEBQADBgIBB//EAEQQAAEDAgMEBwQGCAYDAQEAAAEAAhEDIQQFMRJBUWEGEyJxgZGhMrHR8AcUI0LB4SQzUlNic5LxFTRygqKyQ2PCkxb/xAAaAQACAwEBAAAAAAAAAAAAAAACAwABBAUG/8QALxEAAgIBBAAEBAYCAwAAAAAAAAECEQMEEiExEyJBUWFxkbEFFDKB0fBSoSMzQv/aAAwDAQACEQMRAD8AP6J9GMJUwWFe7C0HPdRplzjTaSSWiSTFynVLobgY7WDw/wD+bfgq+gdb9BwjR+4pza/sBPSSdD+K4rm9z5MzbsyvSDo5l9Kk4jCUA4iG9huvlZYd2T0P3NP+gfBbHptX7badpDZd/u0nwHqs3tXTYSlXZ6/8H0kFgU5K2/cWuynD7qNP+kLoZNQ30af9IR4IlQtR2/c7HgY/8V9EL2ZRQ/c0/wCkLr/B6H7mn/SEaGqSrTZfgY/8V9EA/wCD0P3NP+kJnldbBUWkV8HhnsF9vqmlw77XVTyqa7JCpu+LZm1OixZcbi0l8h43MMnqfq8va8b3Ci1rR4lOMB0UwNdpfRw9BsGIdTY9s77x7ljOj2WvxNVuHa7ZEOd2pgBvIar7Dl+BFGk2m0WA8+JKRlyvH5Yt2eQzRWDyrsSYHodgZdtYTDmP/U30suMT0PwJd/lMOABJimwTcck7pN+0dG8IfHYqNq0GFlx5ZbOW+DE22zGnIcE59T9FoBoNopt+CymMy7Dmo/ZoUwBp2G23DcnuNx5aKpG8koDLsK57SAILjMn0hNwuUblJv6miMeGwzJuimHLJdQpuPNgTRnRHChwP1WiQIkGm2/GFosqwAp027Rlw+dEc1t5NuCp5JP1M7nyYXPujeFY6W4aiBuApt+CwfSQ0KYNNmHphzh7WyAR3WX2HpAwEA7xw58VhelVCm7Cv2oDhGwYvtTx53TMOWsqUrfPuOwu6sy/RXLaO2HVGB7XdnZcwEX3gxYra4Xorhdq1CmZiA5jbDfNkp6FZI9o62q4wf1bJsZ+8fwC0WZVHmcNSP2jhNZ+6mw7p/aOgC3yjeTdf8HYxaeKqcl8kIa2S4fE1xSoUKQpUz9pVaxoLj+yDFvhdaL/+awYbbDUCBoTTbfn3BFUKFOixtJghgHa4mdxMe0bElXU+1rp82R7vY1rDFK2hQ/o/gwC44agGtk3ptv6aD1MBKcB0eo4qtFOhRZTbd7ywbLWjVzvm55BHZni3Yqp1FEjYHtO+6ANSY0A3DemGHp7LBTbak0zp2qjhYOfx5M0FpRc9Ayxb3tilf2JWyrLw0ClhKJgENc6k2Y31Hki5O5ugWG+kLJ6dPCsqU6NOmDWa3aa0BzpZUO7QW8V9B6vjYHRu8xvceA8gsf8ASvXnCUxb9c07/wB3U9kfs7pNz3QmRVFajBjxYJKK59zW9EMaKeCw3E0af/ULRDHtY0Em8L5Xkeb1WYeiNQKbQO7ZEBc5n0iqvJuQRZcb8vk3ujgfl22O83xIqVaj+LiPIABLybiF5XrA1Xtto3/qJUcn9I9zpEliSXoet1K7pOKpaIKsBVpmo6ffuXvO1lxK5nVXZSZ1KtwODdWqNpsHacYE6cZPkhiQicvzBtAtqDaNQG14A+KCcmlwJzzlGD2rn0PpvRrIW4SkQS1zydpzgP8AiDrAR7cTttmCO9ZnIumlOs4NqkMdFpsOO8rThzXNkEEESDNisfO7zdnhNUsqyN5O2DOdDxzWTzXMC6pVjQGO6BC0zqu01riIAiPCxKxGcVCKlUARLp8IS9vLQmC5BsLRNQ7MTOvnotVgcsDYgAbkv6MYTZZtOgWkk7vkJjic6aHDqxtQNTYfmnyjb2r0NDxTyPZBXXY7o0QOZXFcmCHW4LM1czqON3xO5th6Ifb8Z4pqhSNEPwqb/VJD2qwSQdD7lm86yqm6A+C3aDy2LnZ9ka6ErqpUjdCExd5JndN9Y/KyGGNRmpWasH4d4eROTtfIJOLcNnYaHVHWpt3C3tHgAPm6rFHq2NZSO1VqO2to6uP3qtTg0bhuHeqcDXpg1XvMACXD7xAAGw2OLpmNyYYXEN7TiJq1I2h+yJ7LBwAiTz7luTVHScadr+/3+9nWHobIa2dtw1fBuT3pX0ozIsAw9KeseO1ybrru5laQtFOiaxEhotxc42DRzcY0WdyzBS573Q57jtPedAf2W8h+CbGkSFydL0JkmX9W0A6m+yNSeJ5Dn4JrUqbMgXfE6wGj58Sl2JzUN7NMyTq86nu+YCUtxe27ZY4gT2ngF3eGN1ceLj6I1I0VGCoZ4zMIOw0bVRxHZ921+DQsv9JGB6vCML3TVNZk7yB1dSxgkN3dnXjC2GWYAtnYii2O09xBqu433dw8VlvpQNIYRjaZLiK7Zdujq6thu8lFK2c/VycsUv79SjKB+j0f5bfciW4NtQxvQmVO/R6P8tvuC9qPWOX6mbJaXHkxRfTpfY4xm0yqZ1Ee5MGPDgCErzbGF+wSBLRskj70aEqvAYzZ5jei2NxD0+Zwe2Q5hezuVbXhwkLuEo6alZ4SvFAuXKiWR7kHVKIlD1RvRRE5XwA4movpP0Z9IOsomi/VsweIXy/E70+6D1tglx+863hZXqYXitdo81r1vTR9hwzgKQnS/vKx1XZq4l8wGgBxngPzTypjQKDjyHqsXnVbYaGmz6gD3cQ2TsDxufJY8cd8vkc7SYd+Sg7M82DzDbMFgOPM81R1lwD70kouvrPKD70XJ1WnbSO/DHGCSjwhxh6RN5RzqRAQ2U3IlPalHslMjDgF5KYhqmPgUO94NjMI/G00nqyELiPi9yBcQ0tdLTceRRGW1mh4LoY0nXc0njwB4qpxEHmharPhrzUi6DaZt+lWKGzSp7QFKm3rHuB1c4EAAjlPmsjicbWrQylTIp6AAbIPMk7lXh3NZZ8wSNkgzHIjSOaP+tA2G1VP7IIDBr7Rbr3CTzCcn6g40oRpA1DIi5pc98jfsmB4u3DkPNHYZ7KYDaTWn+LRluerz3eaV43GyB1z5AuGMtTB/wDo87pTic3LjDLDS2qLlkbS7HuOzNs/aONR17fdH+wR5uMrJdOMe+rh2kiGdaI4ey/w46BFUmAGX6zob+nx8kv6ZVC6g0w4N6wRJ/hfYcvBHBcmbVP/AIZfIbZU39Ho/wAtvuC8qrrKP8vR/lt9wVj6YWeX6mdTFG8cfkvsLcSLIDbTWqxLa9KHSRabxw3psGqMGoi07O8Piy0yCU3wuYh1jYpBUhrjBJG4qA8FcsakLw6tw6ZqyVW9Z6jmDm7/AARrc4H3h5JLwyR0Ya7HLvgZWVVYIJ2cM5oHFZyTZog81ccUr6By6zEl2dY1943plkdYNczhIt4pDh2OcZN1oskoDbbtWa3tPPBrbu9EyceKOJObyStG9wLesOy4gMZ2qpJgNa3WeZiFks0xPXVqlW/bfIncBZo03ABHZxmrm0TTHZdWeatU74JmnT7gIJHFIaNZIhiUFwO0un2W2FiyspvJPHxQlaoN3qpQqK6Nte5rcrqWFvn8FoKVSRvWUy3EADVaCjVRxM+SPJXjG33JTiKXBN3kE6oV9NU1YUHQiewg8lS8WIWgOAm6DxWBgoXEfHKhGZ0iRaRuPepmuMdsBrbN4AQ0bojf4ojE0YKBqgEQYPepF0W43yhYe0ZJLjwH4n4IltEi1mzbZbdx74ufFK8Zm4DtimDrBOkfj7kxwzzHYBLtZAMxxsnybSMGXVRx9csMGG2BJAZrrd3luWe6Wz1LSd9Qd/svWiOV4yo2m8Uy5ridk2v4a+aSdMcqrU8O19Rjmt6xoBMC7mVCLSTo0occrkraOflzzyRdyVew0yn/AC9H+W33BWvG9VZT/l6P8tvuVrkqXbPV4f8Arj8l9ionVBV6aNqId7S4wEURGoaUW2A0sJtFFtyVztBHNOcFgtkDj3J1hm7oUlld8HOx6S+ZGTo9EidasdzfxLvwRB6It/ePP9A/Ba40rIWsyFXiz9zVHT4/b7mTrdEm7qjvED8IVAyHZ4QtJWqoOu/cq8WfuVPQwatAQwIaPd8VbghwsJBJPAXA53v4BDPr3gnsmxO+Ex6wBoO7VrbX5pi6Aw4Ix4YuzTEEvjS3je8nmhWPXOMqlzyd5PzCrD0e0tz5YSXldUnqhtRWMcqoilyO8JiCAE+oY2QLx5+9ZCjV8EbSxXNLaoNpM03X7z4SvRixa4WWr48m02VAxpnVSmTYj6Bha8t4r3EU5Hz4rL5NmcG571o6GKa5vZIPPijXRnnHaxNj6W9IqwvdabMjb58FmcQbpbXI6EuBVjcvZt9YQSSNBvLbTy3cVv8Ao3lbcPTD3gdY8Cd+yDBABPrCxrxtQ0ECXtEmw7RAMnhcXWyzvHCmACJLQLgyIFrcUrUTltUUcTXpqe1evIz/AMSAMAWiyxX0r4rbwVMf+9h8qdX4rx+eUwZ2rGYvcflqkHTnNm1aDWtItUaYB4NeJ9UnT4JrLFsxeHXIJgMyc2kwagNHuRH+L8vJLsLgajqbNlpMtEGeStp5e5r9lxv6ea6klCzrYtZOKSTDmYxzzDQmeEZs964oYQMaDvVlIQs8mn0b9O55Hvn+w1wnf8706wtFJ8FTMT+KdZW6R87ktGqcgh9NAYlqbETu+figcQ1EwISM/iWIR7U5xNFLKrYQGuLsCrtEaSFRh6rYLCSCfZ0jcAOQV9cylmKbZNxiM0dvKJmdDYfAmCAZ47jHJDtK9xeJLtlz37RHZi9gEOXrRRgck2FwvZVNNy7c5UWgmm9dOrIRtReOeq2hqYR1nFeB6o6xQPUoimMMJVAN07wWKDZuYKzTHounWQMNUx/icXO+ZSuuqW1l5VrCEFclqkgPMQXU3NGpgeoQOKzUsptpucXOaNmxMcpVed4iYYLnXu4IDD4MkrRHGmlZzc/mmDOLnGd54LrH4Mtphx/aAjwJv5LR5flcX9fgqul1MNw7dAesbbfGy+5TN3NImTTOOJykbLo3l7ThKTpuKTDHPZHkluEol5mIEzzW36L4J1TL8OGRLsPSBkC8MAsdxiyWVcs+rvhzmxE6iRG4hcq2pSZz9M4uVCPFsO1A0Fvih3svCJLpJPMoR9W6OLPS4Y0khpgy7duTnAOSDA4sSneFqjWyJF5Rlt8NVU5q8D4uCV5BRColFWkleIp7kyqPImVBhg4SI7tPNVVmmMq7MrjKUSlldi0mbYWJhZ2uNUcey8jUkZ7HWO9c0qswu8dclBgRoti6OHN1Ia4bhqiSF7kmXOqaAG06wV7jaRbM3+fVLfdGiPXJS5yr6y6oqVVx1iKgXMNa4X1nd+MroFAiqrmVZso0WphrDvVjaiC62FaKnBA4jVNBXXKurVsqHVwBcqpjXVTAB7vioogyn7dkFAuO0AYJ157hzT/KcqBPatadmf8At8F1gcuDRJOmp3Dk0cVbiMcGNcBZvH7x8r3O7Uq5SvhFwx1yzqtiNhxLXC2h4CNG928rJdJMV1lOwJaHiXfd2tl1p3nVaKhlz6hPWkspwOwPacP4jMMbvjVBdNazThmMptAYyo3QQ0dmpA577ooxS7F6qTeN+i+59L6PdIsPQy7Ch1VrXChTlv3vYGgi/esrmmfDFYhpa2GsBO07U7t264tySXJ8ndXp0S+4DGgAaxAi+jR6p/istbQpAgwS4CBpoTcm5MrBOOOM++X6exztNihCabfLBtregHuvKJe20nX3LyhTk28ijikd2Mn2eYN6a4WtqBbl70KMJB4b4+Crc0tJPzzhWG3uHrMTGq6rZgAIn8Fn/roFiqK2I2lVMtRQ6/xAEo6k5pAA01I4lZOnUgpvhMVorSGOq4CszZYRoFlseYWpr1AWEk7rLI5lUko0uRUpeUSY3VBFhLoGp0RuLdKf9C8obUqmrU9mnFiNSdAtN0rOXONyGuWZSaVJrjIJbrIECLkzp5rPZ1jG7UN0G7+2pWp6VZyKQLGkFxueG8QBwCwbxtGXXPolwVu2HPJSBalW68D1fUwwOn5Kn6s6bX5p1ozbj3bXTKt1VVYW6qsVArLUhjTqrmrUOkzyCEp7TtE6y3L50MftP4ch/EhdIbFufCKcvwDqpiLDU7gB7ytZh8PTpsAghvq4/BUUabWtjZtHZbx4OceHv9VxjMRGpk6W9zY0ASpO+jTDGo8s7xOJLu4btw/NV0W7JDzabtOrj/pHP9pUYUPebNkjyHnZNcNlZc7tuL3720+06P4ibDxhHGNGiMb5YKazn9m4bfsi5M8T/dL+neDezCsc+BNVsNEabFS8D5ute0U6OrmUxwbD6p73ey3wnvWU+kHHNfhmtZT2R1zTtOJL3dioLk7tUSirF6yCWGTr0N70TwbRgcM91waVPsi0kt3ledJ8va/DPczsuZskt1tIBg9xVnR7ENbl2Fc8z9jTDW7z2RAHeYQ2f45+yKTIFRwG3aQARds7zpouGovxvL7nnNOpvIqMq2lUcbNnx+bo3D0WiDqPIg8xuTbCUBTYAO1x8fn0S3M6XVy6dR58vzXRo70ZOzyviQNbpficZN0BWxQKENdWoD1JIKqVrrjrEMHrnrUewniBger6WI2UuL1waqm0LxRpiMdaJSjFVZXlashXEuMBHCAjLlvg6w9B1R4a0SSdBqfALa4nGMwlAMaQ4t15vO/54JZgqYwtHbd+tcOyN7RvPjos5iKr67raT8lW/M/gZ+vmD4rEuquJMkkplhMsqOAtHemmS5a1t7F28rUUMILdyXPL6IdHS8bpmNGSvGp9Fy7LiLArcPwfyULVy/gg8Vjfy2OujBYrKahvY8NUCzBumCCD3LfVcIY0QFfCcNUyOb3Aloo/+RVluWlxDW/7juaPinzA1sMZEAHXQX9p1r8hvVFF5YwhrRJnn8jkiMDQ2zsgSB2ncXE2A/DkJVuVkjFRKyYBi5M3Jgk8zuHHhoFMNlrqjp/WHjcMA3cyAja9Ki0y7tuizGkwI4nWOQ87rt/W1LQ5rIs1rQ30/EyjiqNcMS7kdVHU2CHODzuY3stHiLnzUL6rmwIpM1iwERvHxhW0cMWzGyzjHbqeJ3cbQq6rqQ9vtkabRn/i0x6q3JIbuS6AXFpMU2uqu/hnZ8XGPTzSTpthqww7XVS0N60AU2nTsvufL1WwFd+zIGwzi+KbfW59VmOnzf0ZpBJb1zbhrgz2KmjnXcfRVGXNGHWybxStjbo5iHDD0XHtPFNraLDoLAOee4ac02ZRLTOr3GS5KujjgKFHj1Tf+o8kLmueOBNOnd2hcs6gtzpGHBijjjbGmLzllKdo9oblls1z91TfbghTg3PkuJk6rxuXAC4vxTFtQbz+iB3YhRtdcYjCAXgi+82VDWGJ5pqSK3sN6zgqqlSHKuhM8l7UieKlBOTaLDXXJrqqAuSFdFbmWPetH0cypoYa9X2RJI9Q0cz+CC6N5V1z2l07En/jdx7hbzCN6T5q0/ZUbMbrBt+aGT9ERV2xPm+PNeoTuJsOW4BH5ZhNkCRB3oDLqV5I00TvD6peSVKka9Njt75DHDiOKf5fokFNO8DUFisxsyR4GjsMCh6lCPn1TDAS9XYrDQCmVwY7p0zOVaVkuxOGTnENuhqlMoB8HQhq0D/bVWZdjDSfJaHg+0JIkb7jS0jxRzqPD3IZ9HzUUg5KMuxo7pDT2NmjQp0+QbBHIxr3yllTMHu0BI37m+JQr6VtFwHAGahmNARIHc2w801ZG+GVSguEF4b7TszUqfwURDR/qebDwCZ4XBObvp0t0UW9ZW/3VHSGnnZI3dIQOyxpeOBuP6GDZQ1fNMRUs7sjcCQB4MZeExITKfx+hoqjqLHhznAu1moetqeH3R4LKdP83bWoNa0OMVWnacZPsVLWsBfTkq30SZLnE8gNlvkLnxKA6S0HDDNdBDOsaBuE7LzYeBRR7Rk1OReHIdZWyviaNGnTa4NZSEvIMQG8YXeXZXHed62+VZXs5bhiXiKmFpuiYI7ILrcFTkuV7V4tu/PgudPUyuSfFHOWa15ukJ25SuKuU8lsKbKYa6bOaDLT83XGWYXraXWFoaCTs8w20x3yEqOW+glki3SMJiMtEEEEjh4rK4rCbLiJi+pHwX0npBUDLNEu9B8VlMRhi92gk79y14cr9S5Za6MvVBbvBHEFDurLUuyum132jg5saBthzPFNqOV0C2WsZpwB960PURQLzmCp1ZsNVdgcO6q/ZAPFxgmANT+C1fVVGhzIaCBuDWl06RGqJwjWYWi6oWxUeYa3fI1N7wDa/Mollsdibm+eivNqzMPTFGmZcWwb+yJm43O0nuWZ6iJMpozDl/aNyT715jcNDCeY96FT5oNvdKvQpwYHgmeHS/DsgTN+COoFBkOvg6GLCjsNV0SxlRFYWp2gkmlrg1mU14TDE1ZskuDqwAY8vn5lG9btXRp8GKcPNYJWZdVPp70cae9UVlTDQtqjhrzQj6RP5pq7DzcLkYYi/kpRV0KKlE70FXpJ5WpfPz5pdXbdV0Gp7uBNiK0WJcR4x5CB6rrC0n1LMbbTcB4xA96c5RlzKrzttDiIiTbfuTXN8N1dLsQCbAaeKN5kuEc3NlcZNCfBZZTbeoescBOyNNfVLPpIxW1habQ3Zb1rTwM7FQRA3LTZbhqbGAEyd5nUnVZ36TXN+qsDT/5mn/hUSseRyyqzk5NRKbr0Nr0dwZq4DByTLaDADOg2RbuTHC5N1Z2jJjiV70JBGAwhH7il6tan1ZsarBJeZv4syubEOewaRcBDm2PHS3gs5knTA02dTUaHNaIaRZw4A7j3+9aPO6zQ0zoQQ7jHLiRqPJYpuRODtoAVAdHNEgjcY1CZBw5sdiltVleOxZe4u2S6+guRPIe9DVgYu1w/2niJWhwzarYAIaO4j/5XTnx7T7/6XR4mFFkrpBbl7GXrOpj2nDhx/shstqbFUtDgWOiOF9RyWu62mRILHXvYESOKVYzCUa1RrWsaDq9zRAAG8xqn45qXlph41ve2i5tBkGu9wDGTs8XbPtRedbSs9nby93Wvexths0pO01p05ac0TnmLc4xTgU2WAiQY/O/es3j+tqnac1xOkhputeONcI2ycYrZH9zSZfBAVucUoonvb71iwwCx95HojKGFeRtDbLRrZxb4k2V+DTuy49h9F8Imm9B0xZEUTZVJHVxy9Apr0TQfeeCBarWOhLaNKkazAYoEQmLKkBYyliEWcaY1nxVAPHfRoauNA3oT68CkT8QTvVLq6gagkazC4sGxRbXA/JWRwWKuE5oYlEhGTH6ovxVMDvKT1UdjcYk1atJQsFJoadGTOIIBiabvMFsKYwl2KNOsCWgQIJsSQQ4bihej1TZrbUkHZIBHOE7xVEyXAyTvIWfLNRdHF12XzuIIclbqL8J196zH0iYZrcKyNeuaP+FRbZuKIER5+uhWM+kyrtYdlo+2buP7FTmh08m8sTnJs+jdEqbm5dhSHug0KRiRbsg6Fp3qrMekTwTtNDgN7ZaT3B0g8NVnsmzR31LDNa6Io0xe33Rx1Xr3Pd7UIJye530RfFHmP6Q03SXbQ4BwN0BhMd9m2HXgaG/civqO0dJS/GdH2DtbYpncJH9/JFCOJ+Xn7jY7HwGfWnneVVUBhL6FasDBgtGjnQJ84ci5e5pO0TG5jYHOXuk+SZ4Di/Qd+WmU18rc7tNc4OPOZ5RvVtdzqf2NJr3vdHWlgO7dO780ZhKWwewPtnDVznO2G/tGd5O4Qr2ZcYgve7fqWgk6m2vimPLHHxJ2PuGBVJ8/YUGk9ouKNLhtu2j/AEtCqqgH231X20YBSZ4bynP1FtFpcGWFy4/E3Q2Y9H6lXttf1ZewOIOhMWuChjnhd9L3YmOWF8L92Z6vmLaRinSpA8SC8+bkI/HV6xiXuHp5cE6yLos6qe0C73LcsyOjhqL6rmyGMc8z/CJ/BaZZorhcs07mj5Uxytovuq3gg9oQSNr+q6spdya0bYSfAbTXRG5Uscr21bJLNydkYV0XqolcEqqC3UWdYuNtcEqFXRW4Ko1kdTxdrJQ10KwVFTRakg2rVlUbar21y9ypIXkkMcsJNQR/eNy3eXUmubJM6fMLBZO25cJMGOV9ZO5a3DYoDZa7atwsO619OKy563Hl9XLdkbG1fB095DTzPuGqwP0rYNrMKwtcT9u0XaR/46t5PcvotBwABDBG/WfiViPpjqbWCZ2Y/SGXmZ+zrK8EUssWZYvkL6N5WDg8O55AaaTDf/SF691NjopTUG9o0B4tt6I7o3kVL6jhXQ6pUfQpkAk7IlovYaBaDC5Wyk3sjtb3Rf3IskYQtvn4GlSxwVu38OjJHD16ujeraIuZbrw3m3BcPy1jO0+o50X3Ad83PqtW7AlxOvOyVZnRpA7HtxdwPLc4x2WneeCTGWSTqPC+AUMs5y2wVfL+TOYLAt2nViwlpsxupPO53osVHOIDRLi7ZDrmm3jH7TgPcUwwlF1ck3AItAieTJ9lvPUo6tRESBDKQsNBtaHyH/ZE5pNt8tf6+A6WVYn7y/0v5Z1gMsYwQO0STLnak8Sja9NlNu06GgcYQeBquLZuNrTuiSVdWwjZDqkm1gTMW8pWf0tmB23cmJCfrLmuP6kPsIsSLX49yZZhS+z2WgyyWjm37sRygX4FE0q7Zc0MAaYMRYH2Tp4KylhjOhuI8tEd3wugpTB+j+IpAbAc0PES0kA33X1Pcq/pFxezhBTHtV6jaQ7idp/o2PFdZtldMNL3gGOPosx0ozJrsZRYT2MPTLovd5EgczAaFpwq5G7BPxXZms/A60gaNDWjwFyrcpyh1QWPfwCNy/J3ViatQQ0ngnri2m23ZC2SlxSOpCLu2Y/GUHU3EHX3qnbsi83xoe6yWbatK0M8RIJBUVbF2QqoNTJK82ly5cwVdFby3aUFVVELgAqbQXloJNVE5bhzVeBu+8fcFXl2WvrOhotvJ0W+y7LWYenAF47TjqTvScuRQVLswavWbVtXZRg8GGA7t+7eZ96IeJi8EHhuSLH5mX1BFgLBXjFiYLoIgHjflqsE4Ss5G1s09KuAIcZjcNPFZD6Xak4Gnp/mGGB/LqrSZfgpuSeeo8xqFnfphosbgqezE/WGb7/q6qvTuXjRQKVM+OqKKLvjCKKKKEIooooQiiiihCKKKKEIooooQiiiihCKKKKEIooooQiiiihCKKKKEIooooQiiiihCKKKKE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25633" name="Picture 33" descr="C:\Documents and Settings\User\Мои документы\Downloads\загруженное (10)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072330" y="1285860"/>
            <a:ext cx="1785950" cy="138330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25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25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25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256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25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25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3000"/>
                                        <p:tgtEl>
                                          <p:spTgt spid="25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30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30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0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30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30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0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0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30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3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3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3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3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643182"/>
            <a:ext cx="8143932" cy="1143000"/>
          </a:xfrm>
        </p:spPr>
        <p:txBody>
          <a:bodyPr>
            <a:noAutofit/>
          </a:bodyPr>
          <a:lstStyle/>
          <a:p>
            <a:r>
              <a:rPr lang="vi-VN" sz="2000" b="1" dirty="0" smtClean="0"/>
              <a:t>Вітамі́н </a:t>
            </a:r>
            <a:r>
              <a:rPr lang="en-AU" sz="2000" b="1" dirty="0" smtClean="0"/>
              <a:t>D</a:t>
            </a:r>
            <a:r>
              <a:rPr lang="en-AU" sz="2000" dirty="0" smtClean="0"/>
              <a:t> </a:t>
            </a:r>
            <a:r>
              <a:rPr lang="vi-VN" sz="2000" dirty="0" smtClean="0"/>
              <a:t>має кілька форм. Їх називають </a:t>
            </a:r>
            <a:r>
              <a:rPr lang="vi-VN" sz="2000" b="1" dirty="0" smtClean="0"/>
              <a:t>кальцифероли</a:t>
            </a:r>
            <a:r>
              <a:rPr lang="vi-VN" sz="2000" dirty="0" smtClean="0"/>
              <a:t> і представлені вони переважно у вигляді двох речовин: ергокальциферолу (вітаміну </a:t>
            </a:r>
            <a:r>
              <a:rPr lang="en-AU" sz="2000" dirty="0" smtClean="0"/>
              <a:t>D</a:t>
            </a:r>
            <a:r>
              <a:rPr lang="en-AU" sz="2000" baseline="-25000" dirty="0" smtClean="0"/>
              <a:t>2</a:t>
            </a:r>
            <a:r>
              <a:rPr lang="en-AU" sz="2000" dirty="0" smtClean="0"/>
              <a:t>), </a:t>
            </a:r>
            <a:r>
              <a:rPr lang="vi-VN" sz="2000" dirty="0" smtClean="0"/>
              <a:t>що надходить із дріжджів, та холекальциферолу (вітаміну </a:t>
            </a:r>
            <a:r>
              <a:rPr lang="en-AU" sz="2000" dirty="0" smtClean="0"/>
              <a:t>D</a:t>
            </a:r>
            <a:r>
              <a:rPr lang="en-AU" sz="2000" baseline="-25000" dirty="0" smtClean="0"/>
              <a:t>3</a:t>
            </a:r>
            <a:r>
              <a:rPr lang="en-AU" sz="2000" dirty="0" smtClean="0"/>
              <a:t>), </a:t>
            </a:r>
            <a:r>
              <a:rPr lang="vi-VN" sz="2000" dirty="0" smtClean="0"/>
              <a:t>який отримано із тканин тварин</a:t>
            </a:r>
            <a:r>
              <a:rPr lang="vi-VN" sz="2000" dirty="0" smtClean="0"/>
              <a:t>.</a:t>
            </a:r>
            <a:r>
              <a:rPr lang="ru-RU" sz="2000" dirty="0" smtClean="0"/>
              <a:t> В організмі </a:t>
            </a:r>
            <a:r>
              <a:rPr lang="ru-RU" sz="2000" dirty="0" smtClean="0"/>
              <a:t>людини</a:t>
            </a:r>
            <a:r>
              <a:rPr lang="ru-RU" sz="2000" dirty="0" smtClean="0"/>
              <a:t> </a:t>
            </a:r>
            <a:r>
              <a:rPr lang="ru-RU" sz="2000" dirty="0" smtClean="0"/>
              <a:t>обидві</a:t>
            </a:r>
            <a:r>
              <a:rPr lang="ru-RU" sz="2000" dirty="0" smtClean="0"/>
              <a:t> </a:t>
            </a:r>
            <a:r>
              <a:rPr lang="ru-RU" sz="2000" dirty="0" smtClean="0"/>
              <a:t>ці</a:t>
            </a:r>
            <a:r>
              <a:rPr lang="ru-RU" sz="2000" dirty="0" smtClean="0"/>
              <a:t> </a:t>
            </a:r>
            <a:r>
              <a:rPr lang="ru-RU" sz="2000" dirty="0" smtClean="0"/>
              <a:t>речовини</a:t>
            </a:r>
            <a:r>
              <a:rPr lang="ru-RU" sz="2000" dirty="0" smtClean="0"/>
              <a:t> </a:t>
            </a:r>
            <a:r>
              <a:rPr lang="ru-RU" sz="2000" dirty="0" smtClean="0"/>
              <a:t>перетворюються</a:t>
            </a:r>
            <a:r>
              <a:rPr lang="ru-RU" sz="2000" dirty="0" smtClean="0"/>
              <a:t> в </a:t>
            </a:r>
            <a:r>
              <a:rPr lang="ru-RU" sz="2000" dirty="0" smtClean="0"/>
              <a:t>активні</a:t>
            </a:r>
            <a:r>
              <a:rPr lang="ru-RU" sz="2000" dirty="0" smtClean="0"/>
              <a:t> </a:t>
            </a:r>
            <a:r>
              <a:rPr lang="ru-RU" sz="2000" dirty="0" smtClean="0"/>
              <a:t>форми</a:t>
            </a:r>
            <a:r>
              <a:rPr lang="ru-RU" sz="2000" dirty="0" smtClean="0"/>
              <a:t> вітаміну</a:t>
            </a:r>
            <a:r>
              <a:rPr lang="ru-RU" sz="2000" dirty="0" smtClean="0"/>
              <a:t>.</a:t>
            </a:r>
            <a:r>
              <a:rPr lang="ru-RU" sz="2000" dirty="0" smtClean="0"/>
              <a:t>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До </a:t>
            </a:r>
            <a:r>
              <a:rPr lang="ru-RU" sz="2000" dirty="0" smtClean="0"/>
              <a:t>препаратів</a:t>
            </a:r>
            <a:r>
              <a:rPr lang="ru-RU" sz="2000" dirty="0" smtClean="0"/>
              <a:t> </a:t>
            </a:r>
            <a:r>
              <a:rPr lang="ru-RU" sz="2000" dirty="0" smtClean="0"/>
              <a:t>групи</a:t>
            </a:r>
            <a:r>
              <a:rPr lang="ru-RU" sz="2000" dirty="0" smtClean="0"/>
              <a:t> «</a:t>
            </a:r>
            <a:r>
              <a:rPr lang="ru-RU" sz="2000" dirty="0" smtClean="0"/>
              <a:t>Вітамін</a:t>
            </a:r>
            <a:r>
              <a:rPr lang="ru-RU" sz="2000" dirty="0" smtClean="0"/>
              <a:t> </a:t>
            </a:r>
            <a:r>
              <a:rPr lang="en-AU" sz="2000" dirty="0" smtClean="0"/>
              <a:t>D </a:t>
            </a:r>
            <a:r>
              <a:rPr lang="ru-RU" sz="2000" dirty="0" smtClean="0"/>
              <a:t>та аналоги» </a:t>
            </a:r>
            <a:r>
              <a:rPr lang="ru-RU" sz="2000" dirty="0" smtClean="0"/>
              <a:t>згідно</a:t>
            </a:r>
            <a:r>
              <a:rPr lang="ru-RU" sz="2000" dirty="0" smtClean="0"/>
              <a:t> </a:t>
            </a:r>
            <a:r>
              <a:rPr lang="ru-RU" sz="2000" dirty="0" smtClean="0"/>
              <a:t>з</a:t>
            </a:r>
            <a:r>
              <a:rPr lang="ru-RU" sz="2000" dirty="0" smtClean="0"/>
              <a:t> </a:t>
            </a:r>
            <a:r>
              <a:rPr lang="ru-RU" sz="2000" dirty="0" smtClean="0"/>
              <a:t>міжнародною</a:t>
            </a:r>
            <a:r>
              <a:rPr lang="ru-RU" sz="2000" dirty="0" smtClean="0"/>
              <a:t> </a:t>
            </a:r>
            <a:r>
              <a:rPr lang="ru-RU" sz="2000" dirty="0" smtClean="0"/>
              <a:t>класифікацією</a:t>
            </a:r>
            <a:r>
              <a:rPr lang="ru-RU" sz="2000" dirty="0" smtClean="0"/>
              <a:t> </a:t>
            </a:r>
            <a:r>
              <a:rPr lang="ru-RU" sz="2000" dirty="0" smtClean="0"/>
              <a:t>відносять</a:t>
            </a:r>
            <a:r>
              <a:rPr lang="ru-RU" sz="2000" dirty="0" smtClean="0"/>
              <a:t>: </a:t>
            </a:r>
            <a:r>
              <a:rPr lang="ru-RU" sz="2000" dirty="0" smtClean="0"/>
              <a:t>альфакальцидол</a:t>
            </a:r>
            <a:r>
              <a:rPr lang="ru-RU" sz="2000" dirty="0" smtClean="0"/>
              <a:t>, </a:t>
            </a:r>
            <a:r>
              <a:rPr lang="ru-RU" sz="2000" dirty="0" smtClean="0"/>
              <a:t>дигідротахистерол</a:t>
            </a:r>
            <a:r>
              <a:rPr lang="ru-RU" sz="2000" dirty="0" smtClean="0"/>
              <a:t>, </a:t>
            </a:r>
            <a:r>
              <a:rPr lang="ru-RU" sz="2000" dirty="0" smtClean="0"/>
              <a:t>ергокальциферол</a:t>
            </a:r>
            <a:r>
              <a:rPr lang="ru-RU" sz="2000" dirty="0" smtClean="0"/>
              <a:t>, </a:t>
            </a:r>
            <a:r>
              <a:rPr lang="ru-RU" sz="2000" dirty="0" smtClean="0"/>
              <a:t>кальцитріол</a:t>
            </a:r>
            <a:r>
              <a:rPr lang="ru-RU" sz="2000" dirty="0" smtClean="0"/>
              <a:t>., </a:t>
            </a:r>
            <a:r>
              <a:rPr lang="ru-RU" sz="2000" dirty="0" smtClean="0"/>
              <a:t>колекальциферол</a:t>
            </a:r>
            <a:r>
              <a:rPr lang="ru-RU" sz="2000" dirty="0" smtClean="0"/>
              <a:t>, </a:t>
            </a:r>
            <a:r>
              <a:rPr lang="ru-RU" sz="2000" dirty="0" smtClean="0"/>
              <a:t>парикальцитол</a:t>
            </a:r>
            <a:r>
              <a:rPr lang="ru-RU" sz="2000" dirty="0" smtClean="0"/>
              <a:t>.</a:t>
            </a:r>
            <a:r>
              <a:rPr lang="ru-RU" sz="2000" dirty="0" smtClean="0"/>
              <a:t> </a:t>
            </a:r>
            <a:r>
              <a:rPr lang="ru-RU" sz="2000" dirty="0" smtClean="0"/>
              <a:t>Отже</a:t>
            </a:r>
            <a:r>
              <a:rPr lang="ru-RU" sz="2000" dirty="0" smtClean="0"/>
              <a:t>, за </a:t>
            </a:r>
            <a:r>
              <a:rPr lang="ru-RU" sz="2000" dirty="0" smtClean="0"/>
              <a:t>недостатності</a:t>
            </a:r>
            <a:r>
              <a:rPr lang="ru-RU" sz="2000" dirty="0" smtClean="0"/>
              <a:t> </a:t>
            </a:r>
            <a:r>
              <a:rPr lang="ru-RU" sz="2000" dirty="0" smtClean="0"/>
              <a:t>вітамінів</a:t>
            </a:r>
            <a:r>
              <a:rPr lang="ru-RU" sz="2000" dirty="0" smtClean="0"/>
              <a:t> </a:t>
            </a:r>
            <a:r>
              <a:rPr lang="ru-RU" sz="2000" dirty="0" smtClean="0"/>
              <a:t>групи</a:t>
            </a:r>
            <a:r>
              <a:rPr lang="ru-RU" sz="2000" dirty="0" smtClean="0"/>
              <a:t> </a:t>
            </a:r>
            <a:r>
              <a:rPr lang="en-AU" sz="2000" dirty="0" smtClean="0"/>
              <a:t>D, </a:t>
            </a:r>
            <a:r>
              <a:rPr lang="ru-RU" sz="2000" dirty="0" smtClean="0"/>
              <a:t>у </a:t>
            </a:r>
            <a:r>
              <a:rPr lang="ru-RU" sz="2000" dirty="0" smtClean="0"/>
              <a:t>дітей</a:t>
            </a:r>
            <a:r>
              <a:rPr lang="ru-RU" sz="2000" dirty="0" smtClean="0"/>
              <a:t> </a:t>
            </a:r>
            <a:r>
              <a:rPr lang="ru-RU" sz="2000" dirty="0" smtClean="0"/>
              <a:t>переважно</a:t>
            </a:r>
            <a:r>
              <a:rPr lang="ru-RU" sz="2000" dirty="0" smtClean="0"/>
              <a:t> перших </a:t>
            </a:r>
            <a:r>
              <a:rPr lang="ru-RU" sz="2000" dirty="0" smtClean="0"/>
              <a:t>трьох</a:t>
            </a:r>
            <a:r>
              <a:rPr lang="ru-RU" sz="2000" dirty="0" smtClean="0"/>
              <a:t> </a:t>
            </a:r>
            <a:r>
              <a:rPr lang="ru-RU" sz="2000" dirty="0" smtClean="0"/>
              <a:t>років</a:t>
            </a:r>
            <a:r>
              <a:rPr lang="ru-RU" sz="2000" dirty="0" smtClean="0"/>
              <a:t> </a:t>
            </a:r>
            <a:r>
              <a:rPr lang="ru-RU" sz="2000" dirty="0" smtClean="0"/>
              <a:t>життя</a:t>
            </a:r>
            <a:r>
              <a:rPr lang="ru-RU" sz="2000" dirty="0" smtClean="0"/>
              <a:t> </a:t>
            </a:r>
            <a:r>
              <a:rPr lang="ru-RU" sz="2000" dirty="0" smtClean="0"/>
              <a:t>з'являються</a:t>
            </a:r>
            <a:r>
              <a:rPr lang="ru-RU" sz="2000" dirty="0" smtClean="0"/>
              <a:t> </a:t>
            </a:r>
            <a:r>
              <a:rPr lang="ru-RU" sz="2000" dirty="0" smtClean="0"/>
              <a:t>ознаки</a:t>
            </a:r>
            <a:r>
              <a:rPr lang="ru-RU" sz="2000" dirty="0" smtClean="0"/>
              <a:t> </a:t>
            </a:r>
            <a:r>
              <a:rPr lang="ru-RU" sz="2000" dirty="0" smtClean="0"/>
              <a:t>рахіту</a:t>
            </a:r>
            <a:r>
              <a:rPr lang="ru-RU" sz="2000" dirty="0" smtClean="0"/>
              <a:t>. В </a:t>
            </a:r>
            <a:r>
              <a:rPr lang="ru-RU" sz="2000" dirty="0" smtClean="0"/>
              <a:t>дорослих</a:t>
            </a:r>
            <a:r>
              <a:rPr lang="ru-RU" sz="2000" dirty="0" smtClean="0"/>
              <a:t> (особливо у </a:t>
            </a:r>
            <a:r>
              <a:rPr lang="ru-RU" sz="2000" dirty="0" smtClean="0"/>
              <a:t>вагітних</a:t>
            </a:r>
            <a:r>
              <a:rPr lang="ru-RU" sz="2000" dirty="0" smtClean="0"/>
              <a:t> </a:t>
            </a:r>
            <a:r>
              <a:rPr lang="ru-RU" sz="2000" dirty="0" smtClean="0"/>
              <a:t>жінок</a:t>
            </a:r>
            <a:r>
              <a:rPr lang="ru-RU" sz="2000" dirty="0" smtClean="0"/>
              <a:t>), </a:t>
            </a:r>
            <a:r>
              <a:rPr lang="ru-RU" sz="2000" dirty="0" smtClean="0"/>
              <a:t>які</a:t>
            </a:r>
            <a:r>
              <a:rPr lang="ru-RU" sz="2000" dirty="0" smtClean="0"/>
              <a:t> мало </a:t>
            </a:r>
            <a:r>
              <a:rPr lang="ru-RU" sz="2000" dirty="0" smtClean="0"/>
              <a:t>перебувають</a:t>
            </a:r>
            <a:r>
              <a:rPr lang="ru-RU" sz="2000" dirty="0" smtClean="0"/>
              <a:t> на </a:t>
            </a:r>
            <a:r>
              <a:rPr lang="ru-RU" sz="2000" dirty="0" smtClean="0"/>
              <a:t>сонці</a:t>
            </a:r>
            <a:r>
              <a:rPr lang="ru-RU" sz="2000" dirty="0" smtClean="0"/>
              <a:t>, не </a:t>
            </a:r>
            <a:r>
              <a:rPr lang="ru-RU" sz="2000" dirty="0" smtClean="0"/>
              <a:t>вживають</a:t>
            </a:r>
            <a:r>
              <a:rPr lang="ru-RU" sz="2000" dirty="0" smtClean="0"/>
              <a:t> </a:t>
            </a:r>
            <a:r>
              <a:rPr lang="ru-RU" sz="2000" dirty="0" smtClean="0"/>
              <a:t>достатньо</a:t>
            </a:r>
            <a:r>
              <a:rPr lang="ru-RU" sz="2000" dirty="0" smtClean="0"/>
              <a:t> </a:t>
            </a:r>
            <a:r>
              <a:rPr lang="ru-RU" sz="2000" dirty="0" smtClean="0"/>
              <a:t>повноцінної</a:t>
            </a:r>
            <a:r>
              <a:rPr lang="ru-RU" sz="2000" dirty="0" smtClean="0"/>
              <a:t> </a:t>
            </a:r>
            <a:r>
              <a:rPr lang="ru-RU" sz="2000" dirty="0" smtClean="0"/>
              <a:t>їжі</a:t>
            </a:r>
            <a:r>
              <a:rPr lang="ru-RU" sz="2000" dirty="0" smtClean="0"/>
              <a:t>, </a:t>
            </a:r>
            <a:r>
              <a:rPr lang="ru-RU" sz="2000" dirty="0" smtClean="0"/>
              <a:t>кісткова</a:t>
            </a:r>
            <a:r>
              <a:rPr lang="ru-RU" sz="2000" dirty="0" smtClean="0"/>
              <a:t> тканина </a:t>
            </a:r>
            <a:r>
              <a:rPr lang="ru-RU" sz="2000" dirty="0" smtClean="0"/>
              <a:t>втрачає</a:t>
            </a:r>
            <a:r>
              <a:rPr lang="ru-RU" sz="2000" dirty="0" smtClean="0"/>
              <a:t> </a:t>
            </a:r>
            <a:r>
              <a:rPr lang="ru-RU" sz="2000" dirty="0" smtClean="0"/>
              <a:t>кальцій</a:t>
            </a:r>
            <a:r>
              <a:rPr lang="ru-RU" sz="2000" dirty="0" smtClean="0"/>
              <a:t> </a:t>
            </a:r>
            <a:r>
              <a:rPr lang="ru-RU" sz="2000" dirty="0" smtClean="0"/>
              <a:t>і</a:t>
            </a:r>
            <a:r>
              <a:rPr lang="ru-RU" sz="2000" dirty="0" smtClean="0"/>
              <a:t> </a:t>
            </a:r>
            <a:r>
              <a:rPr lang="ru-RU" sz="2000" dirty="0" smtClean="0"/>
              <a:t>кістки</a:t>
            </a:r>
            <a:r>
              <a:rPr lang="ru-RU" sz="2000" dirty="0" smtClean="0"/>
              <a:t> </a:t>
            </a:r>
            <a:r>
              <a:rPr lang="ru-RU" sz="2000" dirty="0" smtClean="0"/>
              <a:t>розм'якшуються</a:t>
            </a:r>
            <a:r>
              <a:rPr lang="ru-RU" sz="2000" dirty="0" smtClean="0"/>
              <a:t>. В </a:t>
            </a:r>
            <a:r>
              <a:rPr lang="ru-RU" sz="2000" dirty="0" smtClean="0"/>
              <a:t>цих</a:t>
            </a:r>
            <a:r>
              <a:rPr lang="ru-RU" sz="2000" dirty="0" smtClean="0"/>
              <a:t> </a:t>
            </a:r>
            <a:r>
              <a:rPr lang="ru-RU" sz="2000" dirty="0" smtClean="0"/>
              <a:t>випадках</a:t>
            </a:r>
            <a:r>
              <a:rPr lang="ru-RU" sz="2000" dirty="0" smtClean="0"/>
              <a:t> </a:t>
            </a:r>
            <a:r>
              <a:rPr lang="ru-RU" sz="2000" dirty="0" smtClean="0"/>
              <a:t>таке</a:t>
            </a:r>
            <a:r>
              <a:rPr lang="ru-RU" sz="2000" dirty="0" smtClean="0"/>
              <a:t> </a:t>
            </a:r>
            <a:r>
              <a:rPr lang="ru-RU" sz="2000" dirty="0" smtClean="0"/>
              <a:t>явище</a:t>
            </a:r>
            <a:r>
              <a:rPr lang="ru-RU" sz="2000" dirty="0" smtClean="0"/>
              <a:t> </a:t>
            </a:r>
            <a:r>
              <a:rPr lang="ru-RU" sz="2000" dirty="0" smtClean="0"/>
              <a:t>називаютьостеопорозом</a:t>
            </a:r>
            <a:r>
              <a:rPr lang="ru-RU" sz="2000" dirty="0" smtClean="0"/>
              <a:t>. </a:t>
            </a:r>
            <a:r>
              <a:rPr lang="ru-RU" sz="2000" dirty="0" smtClean="0"/>
              <a:t>Недостатність</a:t>
            </a:r>
            <a:r>
              <a:rPr lang="ru-RU" sz="2000" dirty="0" smtClean="0"/>
              <a:t> </a:t>
            </a:r>
            <a:r>
              <a:rPr lang="ru-RU" sz="2000" dirty="0" smtClean="0"/>
              <a:t>вітамінів</a:t>
            </a:r>
            <a:r>
              <a:rPr lang="ru-RU" sz="2000" dirty="0" smtClean="0"/>
              <a:t> </a:t>
            </a:r>
            <a:r>
              <a:rPr lang="ru-RU" sz="2000" dirty="0" smtClean="0"/>
              <a:t>групи</a:t>
            </a:r>
            <a:r>
              <a:rPr lang="ru-RU" sz="2000" dirty="0" smtClean="0"/>
              <a:t> </a:t>
            </a:r>
            <a:r>
              <a:rPr lang="en-AU" sz="2000" dirty="0" smtClean="0"/>
              <a:t>D </a:t>
            </a:r>
            <a:r>
              <a:rPr lang="ru-RU" sz="2000" dirty="0" smtClean="0"/>
              <a:t>може</a:t>
            </a:r>
            <a:r>
              <a:rPr lang="ru-RU" sz="2000" dirty="0" smtClean="0"/>
              <a:t> </a:t>
            </a:r>
            <a:r>
              <a:rPr lang="ru-RU" sz="2000" dirty="0" smtClean="0"/>
              <a:t>розвинутись</a:t>
            </a:r>
            <a:r>
              <a:rPr lang="ru-RU" sz="2000" dirty="0" smtClean="0"/>
              <a:t> </a:t>
            </a:r>
            <a:r>
              <a:rPr lang="ru-RU" sz="2000" dirty="0" smtClean="0"/>
              <a:t>і</a:t>
            </a:r>
            <a:r>
              <a:rPr lang="ru-RU" sz="2000" dirty="0" smtClean="0"/>
              <a:t> у </a:t>
            </a:r>
            <a:r>
              <a:rPr lang="ru-RU" sz="2000" dirty="0" smtClean="0"/>
              <a:t>дітей</a:t>
            </a:r>
            <a:r>
              <a:rPr lang="ru-RU" sz="2000" dirty="0" smtClean="0"/>
              <a:t> старших </a:t>
            </a:r>
            <a:r>
              <a:rPr lang="ru-RU" sz="2000" dirty="0" smtClean="0"/>
              <a:t>трьох</a:t>
            </a:r>
            <a:r>
              <a:rPr lang="ru-RU" sz="2000" dirty="0" smtClean="0"/>
              <a:t> </a:t>
            </a:r>
            <a:r>
              <a:rPr lang="ru-RU" sz="2000" dirty="0" smtClean="0"/>
              <a:t>років</a:t>
            </a:r>
            <a:r>
              <a:rPr lang="ru-RU" sz="2000" dirty="0" smtClean="0"/>
              <a:t>, особливо в </a:t>
            </a:r>
            <a:r>
              <a:rPr lang="ru-RU" sz="2000" dirty="0" smtClean="0"/>
              <a:t>періоди</a:t>
            </a:r>
            <a:r>
              <a:rPr lang="ru-RU" sz="2000" dirty="0" smtClean="0"/>
              <a:t> </a:t>
            </a:r>
            <a:r>
              <a:rPr lang="ru-RU" sz="2000" dirty="0" smtClean="0"/>
              <a:t>інтенсивного</a:t>
            </a:r>
            <a:r>
              <a:rPr lang="ru-RU" sz="2000" dirty="0" smtClean="0"/>
              <a:t> росту, </a:t>
            </a:r>
            <a:r>
              <a:rPr lang="ru-RU" sz="2000" dirty="0" smtClean="0"/>
              <a:t>якщо</a:t>
            </a:r>
            <a:r>
              <a:rPr lang="ru-RU" sz="2000" dirty="0" smtClean="0"/>
              <a:t> </a:t>
            </a:r>
            <a:r>
              <a:rPr lang="ru-RU" sz="2000" dirty="0" smtClean="0"/>
              <a:t>їх</a:t>
            </a:r>
            <a:r>
              <a:rPr lang="ru-RU" sz="2000" dirty="0" smtClean="0"/>
              <a:t> </a:t>
            </a:r>
            <a:r>
              <a:rPr lang="ru-RU" sz="2000" dirty="0" smtClean="0"/>
              <a:t>білкове</a:t>
            </a:r>
            <a:r>
              <a:rPr lang="ru-RU" sz="2000" dirty="0" smtClean="0"/>
              <a:t> </a:t>
            </a:r>
            <a:r>
              <a:rPr lang="ru-RU" sz="2000" dirty="0" smtClean="0"/>
              <a:t>харчування</a:t>
            </a:r>
            <a:r>
              <a:rPr lang="ru-RU" sz="2000" dirty="0" smtClean="0"/>
              <a:t> </a:t>
            </a:r>
            <a:r>
              <a:rPr lang="ru-RU" sz="2000" dirty="0" smtClean="0"/>
              <a:t>є</a:t>
            </a:r>
            <a:r>
              <a:rPr lang="ru-RU" sz="2000" dirty="0" smtClean="0"/>
              <a:t> </a:t>
            </a:r>
            <a:r>
              <a:rPr lang="ru-RU" sz="2000" dirty="0" smtClean="0"/>
              <a:t>недостатнім</a:t>
            </a:r>
            <a:r>
              <a:rPr lang="ru-RU" sz="2000" dirty="0" smtClean="0"/>
              <a:t>,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а </a:t>
            </a:r>
            <a:r>
              <a:rPr lang="ru-RU" sz="2000" dirty="0" smtClean="0"/>
              <a:t>також</a:t>
            </a:r>
            <a:r>
              <a:rPr lang="ru-RU" sz="2000" dirty="0" smtClean="0"/>
              <a:t> </a:t>
            </a:r>
            <a:r>
              <a:rPr lang="ru-RU" sz="2000" dirty="0" smtClean="0"/>
              <a:t>має</a:t>
            </a:r>
            <a:r>
              <a:rPr lang="ru-RU" sz="2000" dirty="0" smtClean="0"/>
              <a:t> </a:t>
            </a:r>
            <a:r>
              <a:rPr lang="ru-RU" sz="2000" dirty="0" smtClean="0"/>
              <a:t>місце</a:t>
            </a:r>
            <a:r>
              <a:rPr lang="ru-RU" sz="2000" dirty="0" smtClean="0"/>
              <a:t> </a:t>
            </a:r>
            <a:r>
              <a:rPr lang="ru-RU" sz="2000" dirty="0" smtClean="0"/>
              <a:t>різка</a:t>
            </a:r>
            <a:r>
              <a:rPr lang="ru-RU" sz="2000" dirty="0" smtClean="0"/>
              <a:t> </a:t>
            </a:r>
            <a:r>
              <a:rPr lang="ru-RU" sz="2000" dirty="0" smtClean="0"/>
              <a:t>зміна</a:t>
            </a:r>
            <a:r>
              <a:rPr lang="ru-RU" sz="2000" dirty="0" smtClean="0"/>
              <a:t> </a:t>
            </a:r>
            <a:r>
              <a:rPr lang="ru-RU" sz="2000" dirty="0" smtClean="0"/>
              <a:t>кліматичних</a:t>
            </a:r>
            <a:r>
              <a:rPr lang="ru-RU" sz="2000" dirty="0" smtClean="0"/>
              <a:t> умов</a:t>
            </a:r>
            <a:r>
              <a:rPr lang="ru-RU" sz="2000" dirty="0" smtClean="0"/>
              <a:t>.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Крім </a:t>
            </a:r>
            <a:r>
              <a:rPr lang="ru-RU" sz="2000" dirty="0" smtClean="0"/>
              <a:t>того, до </a:t>
            </a:r>
            <a:r>
              <a:rPr lang="ru-RU" sz="2000" dirty="0" smtClean="0"/>
              <a:t>розвитку</a:t>
            </a:r>
            <a:r>
              <a:rPr lang="ru-RU" sz="2000" dirty="0" smtClean="0"/>
              <a:t> </a:t>
            </a:r>
            <a:r>
              <a:rPr lang="en-AU" sz="2000" dirty="0" smtClean="0"/>
              <a:t>D-</a:t>
            </a:r>
            <a:r>
              <a:rPr lang="ru-RU" sz="2000" dirty="0" smtClean="0"/>
              <a:t>вітамінної</a:t>
            </a:r>
            <a:r>
              <a:rPr lang="ru-RU" sz="2000" dirty="0" smtClean="0"/>
              <a:t> </a:t>
            </a:r>
            <a:r>
              <a:rPr lang="ru-RU" sz="2000" dirty="0" smtClean="0"/>
              <a:t>недостатності</a:t>
            </a:r>
            <a:r>
              <a:rPr lang="ru-RU" sz="2000" dirty="0" smtClean="0"/>
              <a:t> </a:t>
            </a:r>
            <a:r>
              <a:rPr lang="ru-RU" sz="2000" dirty="0" smtClean="0"/>
              <a:t>ведуть</a:t>
            </a:r>
            <a:r>
              <a:rPr lang="ru-RU" sz="2000" dirty="0" smtClean="0"/>
              <a:t> </a:t>
            </a:r>
            <a:r>
              <a:rPr lang="ru-RU" sz="2000" dirty="0" smtClean="0"/>
              <a:t>хронічна</a:t>
            </a:r>
            <a:r>
              <a:rPr lang="ru-RU" sz="2000" dirty="0" smtClean="0"/>
              <a:t> </a:t>
            </a:r>
            <a:r>
              <a:rPr lang="ru-RU" sz="2000" dirty="0" smtClean="0"/>
              <a:t>ниркова</a:t>
            </a:r>
            <a:r>
              <a:rPr lang="ru-RU" sz="2000" dirty="0" smtClean="0"/>
              <a:t> </a:t>
            </a:r>
            <a:r>
              <a:rPr lang="ru-RU" sz="2000" dirty="0" smtClean="0"/>
              <a:t>недостатність</a:t>
            </a:r>
            <a:r>
              <a:rPr lang="ru-RU" sz="2000" dirty="0" smtClean="0"/>
              <a:t>, </a:t>
            </a:r>
            <a:r>
              <a:rPr lang="ru-RU" sz="2000" dirty="0" smtClean="0"/>
              <a:t>хвороби</a:t>
            </a:r>
            <a:r>
              <a:rPr lang="ru-RU" sz="2000" dirty="0" smtClean="0"/>
              <a:t> печінки</a:t>
            </a:r>
            <a:r>
              <a:rPr lang="ru-RU" sz="2000" dirty="0" smtClean="0"/>
              <a:t>,</a:t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ru-RU" sz="2000" dirty="0" smtClean="0"/>
              <a:t>тривалий</a:t>
            </a:r>
            <a:r>
              <a:rPr lang="ru-RU" sz="2000" dirty="0" smtClean="0"/>
              <a:t> </a:t>
            </a:r>
            <a:r>
              <a:rPr lang="ru-RU" sz="2000" dirty="0" smtClean="0"/>
              <a:t>прийом протисудомних</a:t>
            </a:r>
            <a:r>
              <a:rPr lang="ru-RU" sz="2000" dirty="0" smtClean="0"/>
              <a:t> </a:t>
            </a:r>
            <a:r>
              <a:rPr lang="ru-RU" sz="2000" dirty="0" smtClean="0"/>
              <a:t>препаратів</a:t>
            </a:r>
            <a:r>
              <a:rPr lang="ru-RU" sz="2000" dirty="0" smtClean="0"/>
              <a:t>,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синдром</a:t>
            </a:r>
            <a:r>
              <a:rPr lang="ru-RU" sz="2000" dirty="0" smtClean="0"/>
              <a:t> </a:t>
            </a:r>
            <a:r>
              <a:rPr lang="ru-RU" sz="2000" dirty="0" smtClean="0"/>
              <a:t>мальабсорбції(порушеного </a:t>
            </a:r>
            <a:r>
              <a:rPr lang="ru-RU" sz="2000" dirty="0" smtClean="0"/>
              <a:t>всмоктування</a:t>
            </a:r>
            <a:r>
              <a:rPr lang="ru-RU" sz="2000" dirty="0" smtClean="0"/>
              <a:t> в кишечнику)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різного </a:t>
            </a:r>
            <a:r>
              <a:rPr lang="ru-RU" sz="2000" dirty="0" smtClean="0"/>
              <a:t>генезу.</a:t>
            </a:r>
            <a:endParaRPr lang="ru-RU" sz="2000" dirty="0"/>
          </a:p>
        </p:txBody>
      </p:sp>
      <p:pic>
        <p:nvPicPr>
          <p:cNvPr id="28674" name="Picture 2" descr="C:\Documents and Settings\User\Рабочий стол\загруженное (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29475" y="4467225"/>
            <a:ext cx="1914525" cy="23907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7470648" cy="16430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>Рекордсмен за </a:t>
            </a:r>
            <a:r>
              <a:rPr lang="ru-RU" sz="2000" dirty="0" smtClean="0"/>
              <a:t>вмістом</a:t>
            </a:r>
            <a:r>
              <a:rPr lang="ru-RU" sz="2000" dirty="0" smtClean="0"/>
              <a:t> вітаміну </a:t>
            </a:r>
            <a:r>
              <a:rPr lang="en-US" sz="2000" dirty="0" smtClean="0"/>
              <a:t>D</a:t>
            </a:r>
            <a:r>
              <a:rPr lang="ru-RU" sz="2000" dirty="0" smtClean="0"/>
              <a:t> </a:t>
            </a:r>
            <a:r>
              <a:rPr lang="ru-RU" sz="2000" dirty="0" smtClean="0"/>
              <a:t>– </a:t>
            </a:r>
            <a:r>
              <a:rPr lang="ru-RU" sz="2000" dirty="0" smtClean="0"/>
              <a:t>риб’ячий</a:t>
            </a:r>
            <a:r>
              <a:rPr lang="ru-RU" sz="2000" dirty="0" smtClean="0"/>
              <a:t> </a:t>
            </a:r>
            <a:r>
              <a:rPr lang="ru-RU" sz="2000" dirty="0" smtClean="0"/>
              <a:t>жир.</a:t>
            </a:r>
            <a:r>
              <a:rPr lang="en-US" sz="2000" dirty="0" smtClean="0"/>
              <a:t> </a:t>
            </a:r>
            <a:r>
              <a:rPr lang="ru-RU" sz="2000" dirty="0" smtClean="0"/>
              <a:t>Ще </a:t>
            </a:r>
            <a:r>
              <a:rPr lang="ru-RU" sz="2000" dirty="0" smtClean="0"/>
              <a:t>одним </a:t>
            </a:r>
            <a:r>
              <a:rPr lang="ru-RU" sz="2000" dirty="0" smtClean="0"/>
              <a:t>джерелом</a:t>
            </a:r>
            <a:r>
              <a:rPr lang="ru-RU" sz="2000" dirty="0" smtClean="0"/>
              <a:t>, </a:t>
            </a:r>
            <a:r>
              <a:rPr lang="ru-RU" sz="2000" dirty="0" smtClean="0"/>
              <a:t>багатим</a:t>
            </a:r>
            <a:r>
              <a:rPr lang="ru-RU" sz="2000" dirty="0" smtClean="0"/>
              <a:t> на вітамін </a:t>
            </a:r>
            <a:r>
              <a:rPr lang="en-US" sz="2000" dirty="0" smtClean="0"/>
              <a:t>D</a:t>
            </a:r>
            <a:r>
              <a:rPr lang="ru-RU" sz="2000" dirty="0" smtClean="0"/>
              <a:t> </a:t>
            </a:r>
            <a:r>
              <a:rPr lang="ru-RU" sz="2000" dirty="0" smtClean="0"/>
              <a:t>є</a:t>
            </a:r>
            <a:r>
              <a:rPr lang="ru-RU" sz="2000" dirty="0" smtClean="0"/>
              <a:t> </a:t>
            </a:r>
            <a:r>
              <a:rPr lang="ru-RU" sz="2000" dirty="0" smtClean="0"/>
              <a:t>риба</a:t>
            </a:r>
            <a:r>
              <a:rPr lang="ru-RU" sz="2000" dirty="0" smtClean="0"/>
              <a:t>, особливо </a:t>
            </a:r>
            <a:r>
              <a:rPr lang="ru-RU" sz="2000" dirty="0" smtClean="0"/>
              <a:t>тріска</a:t>
            </a:r>
            <a:r>
              <a:rPr lang="ru-RU" sz="2000" dirty="0" smtClean="0"/>
              <a:t> </a:t>
            </a:r>
            <a:r>
              <a:rPr lang="ru-RU" sz="2000" dirty="0" smtClean="0"/>
              <a:t>і</a:t>
            </a:r>
            <a:r>
              <a:rPr lang="ru-RU" sz="2000" dirty="0" smtClean="0"/>
              <a:t> палтус. В </a:t>
            </a:r>
            <a:r>
              <a:rPr lang="ru-RU" sz="2000" dirty="0" smtClean="0"/>
              <a:t>менше</a:t>
            </a:r>
            <a:r>
              <a:rPr lang="ru-RU" sz="2000" dirty="0" smtClean="0"/>
              <a:t> </a:t>
            </a:r>
            <a:r>
              <a:rPr lang="ru-RU" sz="2000" dirty="0" smtClean="0"/>
              <a:t>кількості</a:t>
            </a:r>
            <a:r>
              <a:rPr lang="ru-RU" sz="2000" dirty="0" smtClean="0"/>
              <a:t> </a:t>
            </a:r>
            <a:r>
              <a:rPr lang="ru-RU" sz="2000" dirty="0" smtClean="0"/>
              <a:t>його</a:t>
            </a:r>
            <a:r>
              <a:rPr lang="ru-RU" sz="2000" dirty="0" smtClean="0"/>
              <a:t> </a:t>
            </a:r>
            <a:r>
              <a:rPr lang="ru-RU" sz="2000" dirty="0" smtClean="0"/>
              <a:t>можна</a:t>
            </a:r>
            <a:r>
              <a:rPr lang="ru-RU" sz="2000" dirty="0" smtClean="0"/>
              <a:t> </a:t>
            </a:r>
            <a:r>
              <a:rPr lang="ru-RU" sz="2000" dirty="0" smtClean="0"/>
              <a:t>зустріти</a:t>
            </a:r>
            <a:r>
              <a:rPr lang="ru-RU" sz="2000" dirty="0" smtClean="0"/>
              <a:t> </a:t>
            </a:r>
            <a:r>
              <a:rPr lang="ru-RU" sz="2000" dirty="0" smtClean="0"/>
              <a:t>і</a:t>
            </a:r>
            <a:r>
              <a:rPr lang="ru-RU" sz="2000" dirty="0" smtClean="0"/>
              <a:t> </a:t>
            </a:r>
            <a:r>
              <a:rPr lang="ru-RU" sz="2000" dirty="0" smtClean="0"/>
              <a:t>в</a:t>
            </a:r>
            <a:r>
              <a:rPr lang="ru-RU" sz="2000" dirty="0" smtClean="0"/>
              <a:t> </a:t>
            </a:r>
            <a:r>
              <a:rPr lang="ru-RU" sz="2000" dirty="0" smtClean="0"/>
              <a:t>оселедця</a:t>
            </a:r>
            <a:r>
              <a:rPr lang="ru-RU" sz="2000" dirty="0" smtClean="0"/>
              <a:t>, </a:t>
            </a:r>
            <a:r>
              <a:rPr lang="ru-RU" sz="2000" dirty="0" smtClean="0"/>
              <a:t>скумбрії</a:t>
            </a:r>
            <a:r>
              <a:rPr lang="ru-RU" sz="2000" dirty="0" smtClean="0"/>
              <a:t>, </a:t>
            </a:r>
            <a:r>
              <a:rPr lang="ru-RU" sz="2000" dirty="0" smtClean="0"/>
              <a:t>тунці</a:t>
            </a:r>
            <a:r>
              <a:rPr lang="ru-RU" sz="2000" dirty="0" smtClean="0"/>
              <a:t> </a:t>
            </a:r>
            <a:r>
              <a:rPr lang="ru-RU" sz="2000" dirty="0" smtClean="0"/>
              <a:t>й</a:t>
            </a:r>
            <a:r>
              <a:rPr lang="ru-RU" sz="2000" dirty="0" smtClean="0"/>
              <a:t> </a:t>
            </a:r>
            <a:r>
              <a:rPr lang="ru-RU" sz="2000" dirty="0" smtClean="0"/>
              <a:t>макрелі</a:t>
            </a:r>
            <a:r>
              <a:rPr lang="ru-RU" sz="2000" dirty="0" smtClean="0"/>
              <a:t>.</a:t>
            </a:r>
            <a:r>
              <a:rPr lang="ru-RU" sz="2000" dirty="0" smtClean="0"/>
              <a:t> Максимальна </a:t>
            </a:r>
            <a:r>
              <a:rPr lang="ru-RU" sz="2000" dirty="0" smtClean="0"/>
              <a:t>концентрація</a:t>
            </a:r>
            <a:r>
              <a:rPr lang="ru-RU" sz="2000" dirty="0" smtClean="0"/>
              <a:t> вітаміну </a:t>
            </a:r>
            <a:r>
              <a:rPr lang="ru-RU" sz="2000" dirty="0" smtClean="0"/>
              <a:t>знаходиться</a:t>
            </a:r>
            <a:r>
              <a:rPr lang="ru-RU" sz="2000" dirty="0" smtClean="0"/>
              <a:t> в </a:t>
            </a:r>
            <a:r>
              <a:rPr lang="ru-RU" sz="2000" dirty="0" smtClean="0"/>
              <a:t>риб’ячої</a:t>
            </a:r>
            <a:r>
              <a:rPr lang="ru-RU" sz="2000" dirty="0" smtClean="0"/>
              <a:t> печінки.</a:t>
            </a:r>
            <a:br>
              <a:rPr lang="ru-RU" sz="2000" dirty="0" smtClean="0"/>
            </a:br>
            <a:r>
              <a:rPr lang="ru-RU" sz="2000" dirty="0" smtClean="0"/>
              <a:t>Так само </a:t>
            </a:r>
            <a:r>
              <a:rPr lang="ru-RU" sz="2000" dirty="0" smtClean="0"/>
              <a:t>джерелами</a:t>
            </a:r>
            <a:r>
              <a:rPr lang="ru-RU" sz="2000" dirty="0" smtClean="0"/>
              <a:t> </a:t>
            </a:r>
            <a:r>
              <a:rPr lang="ru-RU" sz="2000" dirty="0" smtClean="0"/>
              <a:t>цього</a:t>
            </a:r>
            <a:r>
              <a:rPr lang="ru-RU" sz="2000" dirty="0" smtClean="0"/>
              <a:t> вітаміну </a:t>
            </a:r>
            <a:r>
              <a:rPr lang="ru-RU" sz="2000" dirty="0" smtClean="0"/>
              <a:t>є</a:t>
            </a:r>
            <a:r>
              <a:rPr lang="ru-RU" sz="2000" dirty="0" smtClean="0"/>
              <a:t> </a:t>
            </a:r>
            <a:r>
              <a:rPr lang="ru-RU" sz="2000" dirty="0" smtClean="0"/>
              <a:t>молочні</a:t>
            </a:r>
            <a:r>
              <a:rPr lang="ru-RU" sz="2000" dirty="0" smtClean="0"/>
              <a:t> </a:t>
            </a:r>
            <a:r>
              <a:rPr lang="ru-RU" sz="2000" dirty="0" smtClean="0"/>
              <a:t>продукти</a:t>
            </a:r>
            <a:r>
              <a:rPr lang="ru-RU" sz="2000" dirty="0" smtClean="0"/>
              <a:t>: сир</a:t>
            </a:r>
            <a:r>
              <a:rPr lang="ru-RU" sz="2000" dirty="0" smtClean="0"/>
              <a:t>, </a:t>
            </a:r>
            <a:r>
              <a:rPr lang="ru-RU" sz="2000" dirty="0" smtClean="0"/>
              <a:t>вершкове</a:t>
            </a:r>
            <a:r>
              <a:rPr lang="ru-RU" sz="2000" dirty="0" smtClean="0"/>
              <a:t> </a:t>
            </a:r>
            <a:r>
              <a:rPr lang="ru-RU" sz="2000" dirty="0" smtClean="0"/>
              <a:t>масло, </a:t>
            </a:r>
            <a:r>
              <a:rPr lang="ru-RU" sz="2000" dirty="0" smtClean="0"/>
              <a:t>кефір</a:t>
            </a:r>
            <a:r>
              <a:rPr lang="ru-RU" sz="2000" dirty="0" smtClean="0"/>
              <a:t> </a:t>
            </a:r>
            <a:r>
              <a:rPr lang="ru-RU" sz="2000" dirty="0" smtClean="0"/>
              <a:t>і</a:t>
            </a:r>
            <a:r>
              <a:rPr lang="ru-RU" sz="2000" dirty="0" smtClean="0"/>
              <a:t> </a:t>
            </a:r>
            <a:r>
              <a:rPr lang="ru-RU" sz="2000" dirty="0" smtClean="0"/>
              <a:t>ряжанка</a:t>
            </a:r>
            <a:r>
              <a:rPr lang="ru-RU" sz="2000" dirty="0" smtClean="0"/>
              <a:t>.</a:t>
            </a:r>
            <a:r>
              <a:rPr lang="ru-RU" sz="2000" dirty="0" smtClean="0"/>
              <a:t> У самому </a:t>
            </a:r>
            <a:r>
              <a:rPr lang="ru-RU" sz="2000" dirty="0" smtClean="0"/>
              <a:t>молоці</a:t>
            </a:r>
            <a:r>
              <a:rPr lang="ru-RU" sz="2000" dirty="0" smtClean="0"/>
              <a:t> </a:t>
            </a:r>
            <a:r>
              <a:rPr lang="ru-RU" sz="2000" dirty="0" smtClean="0"/>
              <a:t>його</a:t>
            </a:r>
            <a:r>
              <a:rPr lang="ru-RU" sz="2000" dirty="0" smtClean="0"/>
              <a:t> </a:t>
            </a:r>
            <a:r>
              <a:rPr lang="ru-RU" sz="2000" dirty="0" smtClean="0"/>
              <a:t>міститься</a:t>
            </a:r>
            <a:r>
              <a:rPr lang="ru-RU" sz="2000" dirty="0" smtClean="0"/>
              <a:t> </a:t>
            </a:r>
            <a:r>
              <a:rPr lang="ru-RU" sz="2000" dirty="0" smtClean="0"/>
              <a:t>небагато</a:t>
            </a:r>
            <a:r>
              <a:rPr lang="ru-RU" sz="2000" dirty="0" smtClean="0"/>
              <a:t>.</a:t>
            </a:r>
            <a:r>
              <a:rPr lang="ru-RU" sz="2000" dirty="0" smtClean="0"/>
              <a:t> До того ж </a:t>
            </a:r>
            <a:r>
              <a:rPr lang="ru-RU" sz="2000" dirty="0" smtClean="0"/>
              <a:t>молочний</a:t>
            </a:r>
            <a:r>
              <a:rPr lang="ru-RU" sz="2000" dirty="0" smtClean="0"/>
              <a:t> фосфор не </a:t>
            </a:r>
            <a:r>
              <a:rPr lang="ru-RU" sz="2000" dirty="0" smtClean="0"/>
              <a:t>дає</a:t>
            </a:r>
            <a:r>
              <a:rPr lang="ru-RU" sz="2000" dirty="0" smtClean="0"/>
              <a:t> </a:t>
            </a:r>
            <a:r>
              <a:rPr lang="ru-RU" sz="2000" dirty="0" smtClean="0"/>
              <a:t>повноцінно</a:t>
            </a:r>
            <a:r>
              <a:rPr lang="ru-RU" sz="2000" dirty="0" smtClean="0"/>
              <a:t> </a:t>
            </a:r>
            <a:r>
              <a:rPr lang="ru-RU" sz="2000" dirty="0" smtClean="0"/>
              <a:t>засвоїтися</a:t>
            </a:r>
            <a:r>
              <a:rPr lang="ru-RU" sz="2000" dirty="0" smtClean="0"/>
              <a:t> </a:t>
            </a:r>
            <a:r>
              <a:rPr lang="ru-RU" sz="2000" dirty="0" smtClean="0"/>
              <a:t>цьому</a:t>
            </a:r>
            <a:r>
              <a:rPr lang="ru-RU" sz="2000" dirty="0" smtClean="0"/>
              <a:t> вітаміну.</a:t>
            </a:r>
            <a:br>
              <a:rPr lang="ru-RU" sz="2000" dirty="0" smtClean="0"/>
            </a:br>
            <a:r>
              <a:rPr lang="ru-RU" sz="2000" dirty="0" smtClean="0"/>
              <a:t>Ще хорошим </a:t>
            </a:r>
            <a:r>
              <a:rPr lang="ru-RU" sz="2000" dirty="0" smtClean="0"/>
              <a:t>джерелом</a:t>
            </a:r>
            <a:r>
              <a:rPr lang="ru-RU" sz="2000" dirty="0" smtClean="0"/>
              <a:t> вітаміну </a:t>
            </a:r>
            <a:r>
              <a:rPr lang="en-US" sz="2000" dirty="0" smtClean="0"/>
              <a:t>D</a:t>
            </a:r>
            <a:r>
              <a:rPr lang="ru-RU" sz="2000" dirty="0" smtClean="0"/>
              <a:t> </a:t>
            </a:r>
            <a:r>
              <a:rPr lang="ru-RU" sz="2000" dirty="0" smtClean="0"/>
              <a:t>є</a:t>
            </a:r>
            <a:r>
              <a:rPr lang="ru-RU" sz="2000" dirty="0" smtClean="0"/>
              <a:t> </a:t>
            </a:r>
            <a:r>
              <a:rPr lang="ru-RU" sz="2000" dirty="0" smtClean="0"/>
              <a:t>сирі</a:t>
            </a:r>
            <a:r>
              <a:rPr lang="ru-RU" sz="2000" dirty="0" smtClean="0"/>
              <a:t> яєчні </a:t>
            </a:r>
            <a:r>
              <a:rPr lang="ru-RU" sz="2000" dirty="0" smtClean="0"/>
              <a:t>жовтки, печ</a:t>
            </a:r>
            <a:r>
              <a:rPr lang="uk-UA" sz="2000" dirty="0" smtClean="0"/>
              <a:t>і</a:t>
            </a:r>
            <a:r>
              <a:rPr lang="ru-RU" sz="2000" dirty="0" smtClean="0"/>
              <a:t>нку </a:t>
            </a:r>
            <a:r>
              <a:rPr lang="ru-RU" sz="2000" dirty="0" smtClean="0"/>
              <a:t>і</a:t>
            </a:r>
            <a:r>
              <a:rPr lang="ru-RU" sz="2000" dirty="0" smtClean="0"/>
              <a:t> рослинне </a:t>
            </a:r>
            <a:r>
              <a:rPr lang="ru-RU" sz="2000" dirty="0" smtClean="0"/>
              <a:t>масло.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pic>
        <p:nvPicPr>
          <p:cNvPr id="3" name="Picture 8" descr="http://t1.gstatic.com/images?q=tbn:ANd9GcS4XhEcZsu2e6Scc1pWx_huPz1VvVU9T9u5w9eIwfOxOfXHwVxzm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786322"/>
            <a:ext cx="3153047" cy="2071678"/>
          </a:xfrm>
          <a:prstGeom prst="rect">
            <a:avLst/>
          </a:prstGeom>
          <a:noFill/>
        </p:spPr>
      </p:pic>
      <p:pic>
        <p:nvPicPr>
          <p:cNvPr id="4" name="Picture 19" descr="C:\Documents and Settings\User\Рабочий стол\загруженное (1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2643182"/>
            <a:ext cx="2786082" cy="2089562"/>
          </a:xfrm>
          <a:prstGeom prst="rect">
            <a:avLst/>
          </a:prstGeom>
          <a:noFill/>
        </p:spPr>
      </p:pic>
      <p:pic>
        <p:nvPicPr>
          <p:cNvPr id="5" name="Picture 4" descr="http://t0.gstatic.com/images?q=tbn:ANd9GcT6J_gUQ_7nCD4QTuMB3yRtrthI0CVdpKarzdIdtRHs9FEln1ERf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2571744"/>
            <a:ext cx="3122530" cy="2143140"/>
          </a:xfrm>
          <a:prstGeom prst="rect">
            <a:avLst/>
          </a:prstGeom>
          <a:noFill/>
        </p:spPr>
      </p:pic>
      <p:pic>
        <p:nvPicPr>
          <p:cNvPr id="7" name="Picture 2" descr="http://t0.gstatic.com/images?q=tbn:ANd9GcSLd-zlM8u2YQW083ZMQ0r5OW6T10DyCWcGk8CAS6iJS7tpxpt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14942" y="4786322"/>
            <a:ext cx="2786082" cy="207167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214422"/>
            <a:ext cx="8501122" cy="114300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Вітамін</a:t>
            </a:r>
            <a:r>
              <a:rPr lang="ru-RU" sz="2400" b="1" dirty="0" smtClean="0"/>
              <a:t> E</a:t>
            </a:r>
            <a:r>
              <a:rPr lang="ru-RU" sz="2400" dirty="0" smtClean="0"/>
              <a:t> — </a:t>
            </a:r>
            <a:r>
              <a:rPr lang="ru-RU" sz="2400" dirty="0" smtClean="0"/>
              <a:t>група</a:t>
            </a:r>
            <a:r>
              <a:rPr lang="ru-RU" sz="2400" dirty="0" smtClean="0"/>
              <a:t> </a:t>
            </a:r>
            <a:r>
              <a:rPr lang="ru-RU" sz="2400" dirty="0" smtClean="0"/>
              <a:t>жиророзчинних</a:t>
            </a:r>
            <a:r>
              <a:rPr lang="ru-RU" sz="2400" dirty="0" smtClean="0"/>
              <a:t> </a:t>
            </a:r>
            <a:r>
              <a:rPr lang="ru-RU" sz="2400" dirty="0" smtClean="0"/>
              <a:t>біологічно</a:t>
            </a:r>
            <a:r>
              <a:rPr lang="ru-RU" sz="2400" dirty="0" smtClean="0"/>
              <a:t> </a:t>
            </a:r>
            <a:r>
              <a:rPr lang="ru-RU" sz="2400" dirty="0" smtClean="0"/>
              <a:t>активних</a:t>
            </a:r>
            <a:r>
              <a:rPr lang="ru-RU" sz="2400" dirty="0" smtClean="0"/>
              <a:t> </a:t>
            </a:r>
            <a:r>
              <a:rPr lang="ru-RU" sz="2400" dirty="0" smtClean="0"/>
              <a:t>сполук</a:t>
            </a:r>
            <a:r>
              <a:rPr lang="ru-RU" sz="2400" dirty="0" smtClean="0"/>
              <a:t> (</a:t>
            </a:r>
            <a:r>
              <a:rPr lang="ru-RU" sz="2400" dirty="0" smtClean="0"/>
              <a:t>токофероли</a:t>
            </a:r>
            <a:r>
              <a:rPr lang="ru-RU" sz="2400" dirty="0" smtClean="0"/>
              <a:t> та </a:t>
            </a:r>
            <a:r>
              <a:rPr lang="ru-RU" sz="2400" dirty="0" smtClean="0"/>
              <a:t>токотрієноли</a:t>
            </a:r>
            <a:r>
              <a:rPr lang="ru-RU" sz="2400" dirty="0" smtClean="0"/>
              <a:t>), </a:t>
            </a:r>
            <a:r>
              <a:rPr lang="ru-RU" sz="2400" dirty="0" smtClean="0"/>
              <a:t>що</a:t>
            </a:r>
            <a:r>
              <a:rPr lang="ru-RU" sz="2400" dirty="0" smtClean="0"/>
              <a:t> </a:t>
            </a:r>
            <a:r>
              <a:rPr lang="ru-RU" sz="2400" dirty="0" smtClean="0"/>
              <a:t>проявляють</a:t>
            </a:r>
            <a:r>
              <a:rPr lang="ru-RU" sz="2400" dirty="0" smtClean="0"/>
              <a:t> </a:t>
            </a:r>
            <a:r>
              <a:rPr lang="ru-RU" sz="2400" dirty="0" smtClean="0"/>
              <a:t>антиоксидантні</a:t>
            </a:r>
            <a:r>
              <a:rPr lang="ru-RU" sz="2400" dirty="0" smtClean="0"/>
              <a:t> властивості</a:t>
            </a:r>
            <a:r>
              <a:rPr lang="ru-RU" sz="2400" dirty="0" smtClean="0"/>
              <a:t>.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ru-RU" sz="2400" dirty="0" smtClean="0"/>
              <a:t> </a:t>
            </a:r>
            <a:r>
              <a:rPr lang="ru-RU" sz="2400" dirty="0" smtClean="0"/>
              <a:t>Вітамін</a:t>
            </a:r>
            <a:r>
              <a:rPr lang="ru-RU" sz="2400" dirty="0" smtClean="0"/>
              <a:t> E </a:t>
            </a:r>
            <a:r>
              <a:rPr lang="ru-RU" sz="2400" dirty="0" smtClean="0"/>
              <a:t>накопичується</a:t>
            </a:r>
            <a:r>
              <a:rPr lang="ru-RU" sz="2400" dirty="0" smtClean="0"/>
              <a:t> </a:t>
            </a:r>
            <a:r>
              <a:rPr lang="ru-RU" sz="2400" dirty="0" smtClean="0"/>
              <a:t>головним</a:t>
            </a:r>
            <a:r>
              <a:rPr lang="ru-RU" sz="2400" dirty="0" smtClean="0"/>
              <a:t> чином в </a:t>
            </a:r>
            <a:r>
              <a:rPr lang="ru-RU" sz="2400" dirty="0" smtClean="0"/>
              <a:t>жировій</a:t>
            </a:r>
            <a:r>
              <a:rPr lang="ru-RU" sz="2400" dirty="0" smtClean="0"/>
              <a:t> </a:t>
            </a:r>
            <a:r>
              <a:rPr lang="ru-RU" sz="2400" dirty="0" smtClean="0"/>
              <a:t>тканині</a:t>
            </a:r>
            <a:r>
              <a:rPr lang="ru-RU" sz="2400" dirty="0" smtClean="0"/>
              <a:t>.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ru-RU" sz="2400" dirty="0" smtClean="0"/>
              <a:t> . </a:t>
            </a:r>
            <a:r>
              <a:rPr lang="ru-RU" sz="2400" dirty="0" smtClean="0"/>
              <a:t>Вітамін</a:t>
            </a:r>
            <a:r>
              <a:rPr lang="ru-RU" sz="2400" dirty="0" smtClean="0"/>
              <a:t> </a:t>
            </a:r>
            <a:r>
              <a:rPr lang="en-AU" sz="2400" dirty="0" smtClean="0"/>
              <a:t>E </a:t>
            </a:r>
            <a:r>
              <a:rPr lang="ru-RU" sz="2400" dirty="0" smtClean="0"/>
              <a:t>є</a:t>
            </a:r>
            <a:r>
              <a:rPr lang="ru-RU" sz="2400" dirty="0" smtClean="0"/>
              <a:t> антиоксидантом </a:t>
            </a:r>
            <a:r>
              <a:rPr lang="ru-RU" sz="2400" dirty="0" smtClean="0"/>
              <a:t>і</a:t>
            </a:r>
            <a:r>
              <a:rPr lang="ru-RU" sz="2400" dirty="0" smtClean="0"/>
              <a:t>, </a:t>
            </a:r>
            <a:r>
              <a:rPr lang="ru-RU" sz="2400" dirty="0" smtClean="0"/>
              <a:t>зокрема</a:t>
            </a:r>
            <a:r>
              <a:rPr lang="ru-RU" sz="2400" dirty="0" smtClean="0"/>
              <a:t>, </a:t>
            </a:r>
            <a:r>
              <a:rPr lang="ru-RU" sz="2400" dirty="0" smtClean="0"/>
              <a:t>запобігає</a:t>
            </a:r>
            <a:r>
              <a:rPr lang="ru-RU" sz="2400" dirty="0" smtClean="0"/>
              <a:t> </a:t>
            </a:r>
            <a:r>
              <a:rPr lang="ru-RU" sz="2400" dirty="0" smtClean="0"/>
              <a:t>окисленню</a:t>
            </a:r>
            <a:r>
              <a:rPr lang="ru-RU" sz="2400" dirty="0" smtClean="0"/>
              <a:t> </a:t>
            </a:r>
            <a:r>
              <a:rPr lang="ru-RU" sz="2400" dirty="0" smtClean="0"/>
              <a:t>і</a:t>
            </a:r>
            <a:r>
              <a:rPr lang="ru-RU" sz="2400" dirty="0" smtClean="0"/>
              <a:t> </a:t>
            </a:r>
            <a:r>
              <a:rPr lang="ru-RU" sz="2400" dirty="0" smtClean="0"/>
              <a:t>руйнуванню</a:t>
            </a:r>
            <a:r>
              <a:rPr lang="ru-RU" sz="2400" dirty="0" smtClean="0"/>
              <a:t> вітаміну </a:t>
            </a:r>
            <a:r>
              <a:rPr lang="en-AU" sz="2400" dirty="0" smtClean="0"/>
              <a:t>A. </a:t>
            </a:r>
            <a:r>
              <a:rPr lang="ru-RU" sz="2400" dirty="0" smtClean="0"/>
              <a:t>У </a:t>
            </a:r>
            <a:r>
              <a:rPr lang="ru-RU" sz="2400" dirty="0" smtClean="0"/>
              <a:t>людини</a:t>
            </a:r>
            <a:r>
              <a:rPr lang="ru-RU" sz="2400" dirty="0" smtClean="0"/>
              <a:t>, особливо у </a:t>
            </a:r>
            <a:r>
              <a:rPr lang="ru-RU" sz="2400" dirty="0" smtClean="0"/>
              <a:t>дітей</a:t>
            </a:r>
            <a:r>
              <a:rPr lang="ru-RU" sz="2400" dirty="0" smtClean="0"/>
              <a:t>, </a:t>
            </a:r>
            <a:r>
              <a:rPr lang="ru-RU" sz="2400" dirty="0" smtClean="0"/>
              <a:t>недостатність</a:t>
            </a:r>
            <a:r>
              <a:rPr lang="ru-RU" sz="2400" dirty="0" smtClean="0"/>
              <a:t> вітаміну </a:t>
            </a:r>
            <a:r>
              <a:rPr lang="en-AU" sz="2400" dirty="0" smtClean="0"/>
              <a:t>E </a:t>
            </a:r>
            <a:r>
              <a:rPr lang="ru-RU" sz="2400" dirty="0" smtClean="0"/>
              <a:t>приводить до </a:t>
            </a:r>
            <a:r>
              <a:rPr lang="ru-RU" sz="2400" dirty="0" smtClean="0"/>
              <a:t>швидкого</a:t>
            </a:r>
            <a:r>
              <a:rPr lang="ru-RU" sz="2400" dirty="0" smtClean="0"/>
              <a:t> </a:t>
            </a:r>
            <a:r>
              <a:rPr lang="ru-RU" sz="2400" dirty="0" smtClean="0"/>
              <a:t>руйнування</a:t>
            </a:r>
            <a:r>
              <a:rPr lang="ru-RU" sz="2400" dirty="0" smtClean="0"/>
              <a:t> </a:t>
            </a:r>
            <a:r>
              <a:rPr lang="ru-RU" sz="2400" dirty="0" smtClean="0"/>
              <a:t>еритроцитів</a:t>
            </a:r>
            <a:r>
              <a:rPr lang="ru-RU" sz="2400" dirty="0" smtClean="0"/>
              <a:t> </a:t>
            </a:r>
            <a:r>
              <a:rPr lang="ru-RU" sz="2400" dirty="0" smtClean="0"/>
              <a:t>і</a:t>
            </a:r>
            <a:r>
              <a:rPr lang="ru-RU" sz="2400" dirty="0" smtClean="0"/>
              <a:t> </a:t>
            </a:r>
            <a:r>
              <a:rPr lang="ru-RU" sz="2400" dirty="0" smtClean="0"/>
              <a:t>анемії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30722" name="AutoShape 2" descr="data:image/jpeg;base64,/9j/4AAQSkZJRgABAQAAAQABAAD/2wCEAAkGBhISEBUUExQSFRUWFxwYGBcWFxYXGhoZGhUZFBgYGBkXHiYeFxkkGhgXIC8iIycpLC0sGB4xNTAqNSYrLCkBCQoKDgwOGg8PGi4lHyQsLC8qLSwyLykqKSwsLCwsLCwqLC0sKSwpKiwsLCwsLCwsLCwsLCwsLCwsLCksLCwsLP/AABEIAMgA8AMBIgACEQEDEQH/xAAcAAABBQEBAQAAAAAAAAAAAAAAAwQFBgcBAgj/xAA9EAACAQIDBQgCAAQDBwUAAAABAhEAAwQSIQUGEzFBIjJRUmFxkbEHgRRCocEj0fAVFiQzYuHxU3KCkqL/xAAaAQEAAgMBAAAAAAAAAAAAAAAABAUBAgMG/8QALREAAgIBBAEDAwMEAwAAAAAAAAECAxEEEiExQQUTUSIyYRRxgZGhscEVI9H/2gAMAwEAAhEDEQA/ANrs2lyjQch0HhXvgr5V+BXLPdX2H1SlAeOCvlX4FHBXyr8CvdFAeOCvlX4FHBXyr8CvdFAeOCvlX4Fc4S+UfArzisUttSzkKo5k8hVex+/FlGCpDtE6E+kAFQdSD7aGtJTjHsFk4K+VfgUcFfKvwKabP2sl0HLIYGGRtGU+BFPM1bKSfKBzgr5V+BRwV8q/Arueu5qyDzwV8q/Ao4K+VfgV3PXi7iFUSxCgdSYFAuej1wV8q/Ao4K+VfgUysbfw7nKt22T4ZhS97aVpXVGdQzd1ZEn2FYyjaUXHtC3BXyr8Cjgr5V+BXi7ilWMxAnxMV5w+ORx2SDWu+OcZ5MbXjIrwV8q/Ao4K+VfgV0NSeJxa20LuYVRJJrbJg98FfKvwKOCvlX4FJYLHpdQPbOZTyI/1zpfNTIPPBXyr8Cjgr5V+BXqaJrIPPBXyr8Cjgr5V+BXuigPHBXyr8Cjgr5V+BXuigPHBXyr8CvF60uU6Dkeg8KWpO/3W9j9UAWe6vsPqlKTs91fYfVKUAUUUUAVw12igM+/K2KdUt5HbtSroC0EEiCQvMCCP36VnNhnCK4IbIAD6t6N4aR+q3DejCJcwl1XygZSZMaEag69dKw7Z+0EIdM3ZIJE6EadwzyjT+tV19WZ5+Sz9O0lN7krc58fBI2d4Wa7Nt3a4VAyszGfBG6owjmNPEU/2hv8A422yWVZl4kMpuJ/iIFPaBPJ+fPWoHdTbdtMQxujK7ADOBMgTr6Hxp9vdvJYdraIQSJg9PLoepmq/3pwt9uMXjHYp0Fe5b5455/qO7m8F+8+t24egAYj661KbN3rxFu4Fa6+hiG1E8tZ1+KgNj4i0EMznGqkekRSOOxLXn7I7ZOgHjW85y28PlnqJ6SqUXDbwiQ3x3mxIxWVrzZSAVUHKB05A68p1r3isddupbW8zv2Z7RP8A4qr7zX2aA8Nlku0QXy9kBfBQSasu6e1kvBFvEGSCp5EdSCfCulbsjBbnn5K3T1qttbOufzhkpZ2HbyEFoeJiNFHuPH+1VreTG3Lcc84IAYHmDAU5tI9/WrbjAhvXGRlUdQTEfrodDyqi77bUF0sqCdAAR1gc/wCldoNyT3I6e09TXJWrxn8r9i87FtcOyi8+pnxPMipMSDKk+kVXdgbWS9bXKToACDzGnUDlrU805YnXxrysoz9x7uzVVxikojXaiX7y5RiLqrOYpzzaeOhHL1HpVTxP5BxFrNh7rFlXkHWG5z2p1I00q7WLUiG19ar+8e59rFFmbS4sAOsTEcj4/wBqtNLrXGey154Imqpi4bEkM91PyFdDG0hClzIz9pBJ1aNCCPetJW+9zVmPsNBWNbT3YXAFb/EZgGUC2Vkt4zHpry6VpexN4rN62OG6t+9R6R0rtqr39Li3sINdCj0iaGMe0ZBJHUHXSrJacFQRyImqe1wtAGpPIDnP9+vxVtwtrKir4AD+lTPTbJz3Z6I+oikLUUUVcEUKKKKAKTv91vY/VKUnf7rex+qALPdX2H1SlJ2e6vsPqlKAKKKKAKKKJoCh/mEkYJGkZVuqWnroQI9ZrE9m2lxOMtgqILdoDoJ0kj/Wtah+adrWWazYzBrts8Xg5CecqrMwOn8wjrJqC3U3rS4/AOH4Tgfyxk0/QI/Yqv1lkoRbjHP89FnRdL2lX0s5Ijae6V62/wDw6s3azq0gZR1U+PXXwqFxeCuNiXV9IWbkgQJ0Gla5dUEFVbK0c+foDFZzuvs1TtMWsQWJJIvK3dbnkIJ83/ao+kvlYmnjKX8nK+Pldlq3b3HuNYus4uJcOtgNyjL169/ST0imdiy+GskuoOIbsBRyUnT15Hma1xHFU/b2HC4m5dYALlHty1P3W19SSTRM0moslmuUvBmN+yAWQEvlYqXA1ZuTKpOkEyR7UlsfdzHIRGFvsh55oEa6EFjJ6dKuP4ww1q7dxN4qe+OGG1AXtElR4zzPtWkZF6x+4rR2bfpSNp6qT2uPDSx+5k/+7OMfU27uvQ5fuYimjbk7SFwstpQCI5iR7fNbGyL6f0rsr6f/AJrmrZc5Np666eOTDjs27hmaAbdwLlJE6RrMqe1PKpTC7wXwVGjHTVoBBjw8D4+la2+GtsDmVTPOQtUb8hbrWDhSUAUl7akAgCM4HIaT61rKuNn3olVa5S+jbyJWd4EdSRCsIzTpI/tT7Zm1UvW86jsjr+pph+PuAvGwrEvxDmUsNCAoRgPAiB161H717PuYO21tWWLzEgCZVQACo/fWuX6FfdF9ke21Stdb4Fd47SXwjrcHZnrKweunWqtZ2bcuYnhoVS6CIMwCORDRzHX9V4w+2hbOcAZ+7w8sKBETPVv1Tzd/GOuIF4qWZjIUGPHWYMD9VYwrVcMSecEv2sVuD5z0apidgkYXIoL3lXsPmIYuBAYNzWfomrfgMObdpEJkqoBPjAis3sbzti3SwLbIHYKxzSSJEhco09TWmosAAdKkafY29h5ezO7D7R7oooqWaBRRRQBSd/ut7H6pSk7/AHW9j9UAWe6vsPqlKTs91fYfVKUAUUUUAV5Y16rhoD57/Kd26207pugWAAEtkA/4tsCQZ/m1JEDlVR2LtMYa/wAVRmcAgDkpnXU/y9K178s7t4u5eXEp/iWbduAkxwzMsxXkwPZ+KyHFWcwbMQHzGByBP65CuUlGWYvySYNYWGdO2cVdxGZszOOWUlR8Dp6GrFsbBnFXA9wt2eyX/mZuUacoiofZux7l/EZQQoUAOU5ZfDTmefOr7hms4LIoUlAIGXWDPX1NVmtmq4YrXKJ+m0/uPfLr/JJbT2xiLAUl34cHMTDHQchPI1Q9s7738TKx2DplmWPoT/lV221tQNaJI5gwvM/sVRMCvBJZFGY8m70a810hZ5T4iuGjslKDdq5J9mnk1mOF8lv2Rca5jEs4e4bRCi2QBKiBmM+MHTlV2w+xNphe1ew8g6DKe0OhnoSZ6VUNzNlJZxNkyyNcbM3a92gzpqTWxCpmnhC1N/k85ZY5zbTKouydoQP8WwOWhVjzGvIjl/WlL2y8eO7cw7CBzR116/zGB1q0RRFSv01Zpul8lTuYDaAZcv8ADkNGY9uV8SBPaj319Ka7U3WxmJtm3duWQsqwyBuYbUGT4azFXWK7FY/SwClL5M/b8Z8MxbuswZubABkERIKkTHoBSe3fxzfv5VN/ihRANzQjxGn6M1ogFcy1t+ngG23lsxnaX4zx1tOwtu63mEFvhon3mnmw/wAQ4iGuXr4S4ywFAL9D3mkRr0HLWtayiuxW/tRxg6RunFpqT4KhuvuK2Eui4b+fswUyZRqOhzH6q3iiK7WYVqCwjm3l5YUUUV0MBRRRQBSd/ut7H6pSk7/db2P1QBZ7q+w+qUpOz3V9h9UpQBRRRQBRRRQFd34V2wptrAFwhHJEwpkmPXSsg3o3fs22tLZAa45ysC3IETmM8gNJ962zeTatnD2Ga+QFgiOZJ8AOtYPYxjLe4wIdh2j2jBWIInxkDXXkNKqNVXP31NS4x1/6WmgpruUovvj+hLpsxcNhyqAmFkxzY+sVIf7KaxbtXHCsl1RqNMrHlUL/AL6WLl4huyjKFJOkGdBUxs9xdS2i3eKlvRQO7p1JrhjGXM0vjJ2/R/Ay2jg3AuOSDBAXppOgX1morZGEL3VkGRoZ/mA6nodQw+auFnZtvEyja20bxIluZJjoJpgmxUw164LZJUKCMxmC5M8+giR71DWphl1rsn63UShpnHyxfZ2OX+OtZgSOIAAAD1gaeHX0itfFYnu6WXFLiBlJWcqsJ56TM8/86vGM3rxICsi2jGrJrLDwVp7PXoastLfCqDUmU0dDeob9vH9y65q5NZW35cvGQtq2Dy5sYIJk8hM/0pyn5LvrbOdbZeQVPIRMlT+uv9Ksf1EMZOn6G/2/d28GmZhXay/Hfky/aQPdw0Z4C9ohYBzEzBykyvPwpRvyw162eDaCt4ls0GeggTMelYWog47s8ESX09mmTXJrIMH+WcVeuIirbQ5oYEEzJAAPVY1PrVyv75umUG0rZjE5yIEHWIM+3rXKeuprkozeG+jrVTZaswRbGcDUkD3oW4DyIPsazrG4h77S7E+A6Ci0jWoZCVPp/rWob9WhuaS4XksV6Y9v3cmjiu1FbA2tx7ZJ7ymGj7qVq2hNTipLplXODhJxl2gooorc1CiiigCk7/db2P1SlJ3+63sfqgCz3V9h9UpSdnur7D6pSgCiiigCiiigK3v1s1r2HhczEEQgAOYkwCZ5Rr81lO29gXVyhbNxgozZrahl0JliQOhkx91sW8WLS3wi/V8vPlmEEx4D+lNbj2rCKGOVSepJGsn9Dn8ioNtac92eSRprHVPfHs+em3bv8ULkln1DZhGvX9VpewtlcK2uHQgsAM7eE/50lgMNc491roTiNcYAKNAAezA6dmD+6s2zMAV6yTqT41T63VS4gWrcYRzHtkPtbCtgMMz2YYTJzk9mebT1E6wfmqlZ2sxwz3HJZnbnHMkQP861TH4FblpkcSrCCD4Rr/r2rHdsqmCzYW60gEMpPMpy+RFctPCGevqzn8tFZqfcscU35JTdzHrkEkSNCAZgjQ1YL22Fy8wIqj462HAaxAAA7U8+smo98RieQysf/cGHjEGNan+1veUXN3qEK/oSy15JLCFWXirAzEnUwBJJ/vTTaO0EyFc0mD10mI0qvNiGEgnmZIPj106VMbrYvCC9lxCKyvoGbkpH+fjUqVbri5Pn8HT/AJSUo7Uucdl8s7a/jMEyohzrbmDyBAmCR4xVAwe1eBcBUM1siYP8s81McwPitb2dsq1bRhaVVVtSB4nT6qlb1bvYHD2SVDq4GmRtZ6TOlVuk9pboJPDfBUaiHu/cIYjaNpkW5bkMSDp4r2h7jnUnh96zevLaZYhScwMg8uXhWb4TEkOpJ0PMZZBPt6mKtezLy2mW+wLBBleJ0VuTf9XI+tdtTpIbeVl+CVo1HT1KWfPP7Gk7PtgrM0pfxOkVWxvPhlYKtwGROkmPQmKabU33sWlnVyTCjurP/U50A/RPpVPCi6WIQWPyWtk4RzZJ8Glbk2zF1uhKgfqZ+xVpqD3K2gL+CtXRaNrMO4STyMTJAkGJ5Cp2vX6er2q1D4PLaiz3bHP5Ciiiu5xCiiigCk7/AHW9j9UpSd/ut7H6oAs91fYfVKUnZ7q+w+qUoAooooAoorhoCpfkayDh1aJhsvrDDkPeBVQw+0cRbtBLV8hE70gOQI7qFpgn9xzipT8s2rs2Fts3+KSpUc9CvdPTnr+uVOrW4SNh+Fda5mykFkaOehPLVvH4qBYm5PZ2TaboRqcdvPz8FKwO1FXE271xu9mU66QxEMT/ADEt19a0fC3R1NZlZ3WfAY0W7gN1BbMOq6NJgSJ7BEGpC5tbGrcIw9u2bQ/9UxGuoGXpVNfp5u5KPOF34LSUPegpwjg0O/iRFZdt/bbXMcyWcjKqgNmGnOTDelTk43FW8oezYnQuqtcP6BIAqB27+Pms8FLV53uOHOqoigLlljl11LdTXWqrZmy14/0RpQVc1GyOfwQr40XJUQmrZlMQ3Z0UE8tYNNNnbHz2lkQ0nNmWZGsTrrzq07sbo5cWLOKUG1cBJAeB2Yg5mgzJ5CtFwH4uwNpswFxuejOY19BVjXF2RzB5RV6jO9rGMMwdsRgU0uWXDqdYJjTwEcqlNlbR2bcuAcJly9rNccBVykHlHa9q2jF/jXDMOy1xP2rePPOp0qMufie3lMXVLQYLWljnpIGpqXJScdrMxsx2URPynY/iFWG4XI3TpqYghfL49agt/LT3sX/hmbTW1aV1UTOunPkK1yz+KrQCzcGb+Yi0onloAeXXUzz5U4ufjDDlMvEuTMzCfGUACo1elVUt8FzjH7m71GfBhuzdg8QgZCw5Acj/AOdaseAnJcwtzQgQPGCI/wBe1aMv46a28WmQW+YzSSCI5wNZPh4VEbR/FmKbEW7tq9bBaReLgkBQ3Zygd4kE9RB8ZrSdNtmc8fBI1eoqtrVcI4x5KHgUWxdZHILEAjSJ8BHjMzU9uxeX+NsGM5z91VDyGPDY+gXQmNavq/j9VxwvLw+BwTbZGBZjIg8zEnxFVnav4wxaiwlq4LrKGzXyTaKweyIUkyVgSDzE6cq7xhYknJ8mv6uToVDxg1la9U12UrixbFzvhFDaz2sonXrrTqphBCiiigCiiigCk7/db2P1SlJ3+63sfqgCz3V9h9UpSdnur7D6pSgCiiigCiiuGgITeXD23NjMr51uBkdQOyRqZJ5AgRTi22lNd69q27VkzlLnuA6ww5MR6VTMBtrEmEe5mEGHgBmPUGNKh3WRqzIk1USmnJExvIFN0ajRB06SRUBfQtp+uXSlMXausz3L1zOSMqgDKqqDI0ky2upqTwODmI1qDG6Nre09BprFXUt3gW2VgIAAqL2zvFaXGOrHS3bAB9ZJYfVT20Lhtqtq2YuXJAMTlHVj09B6n0qq478fKbfYuOGBBloIOpYg+560tqjbHY+itd7suUvBP7k3xiMS7wsWlgEEHVuURpyFXuKyr8f3m/jAUtkKEKvqB1j/AOUEGtVBqfpK411qMfBE1sVG57ZZO0RRRUshhXIrtFAcijLXaKA5FGWu0UBwCu0UUAUUUUAUUUUAUnf7rex+qUpO/wB1vY/VAFnur7D6pSk7PdX2H1SlAFFFFAFeWr1XCKAyrf0lcY2YAAgEac9In1Okfqm+GxfDXMQDpI1/1FTH5axWQ4YBMxJfqPADTrp16ajxqiYe8CA125wrZ0E6ePUyB0qs1Ci3tZc0XQdP1eOC3NtZTcw9uVm/IEnkFUsT60rtHfOxg1Fq0ReumRIHYUxMMw+pqqbKtWh2mAuKR2WYDuzp7e1ILu81+8y2VQKDyzwokQvt1+elQ6oRhLEezjTbC61wm8R/yXLcvaNy7h2vXzmYuxJ5eoAHTKNI9KT23t2+ttbiW2NtiO0ZBiR/JzEg8zUru5s04exwmkFdWJjWTznr/wBqS3rxlpMM3EYgQdYPP0HXXpUzDxk1t2pvZ14GG5OOAxcWVbJ3WGUkgePprrPr61qArDtzt6rOFdbrXDJU57caknkC3LnHTpV6s/lPDkGbdwGBABUyeoBnkP6+Fb6eari97KxZXZd5omqbi/yGgs5ktjiyOxccKI8cwB+qWs/kXDi0XvBrTKCSvfkATKsNGqUr4PydnVOK3OLwWya7VHwP5IF5c9uw+UTIJljHKI0pSz+VMGXKHOCNDEH55EGtVqK3JxzyuzRprsuk1yq0fyHget2D6qabYf8AJeEYxJEKzcxHZiAD1JkVu7oLya5Rbpoms8x35UIPYsrl8WczpznKIHya7s/8rqWIu2Cq6wbbZjoORBA9OVYjdB9MxvRoU12svsfmriOq2sG7Z2AX/FGYyY7oQiZ6THqK08V0TyZTO0UUVsZCiiigCk7/AHW9j9UpSd/ut7H6oAs91fYfVKUnZ7q+w+qUoAooooArhrtIYxiLbFe8FJHvGlYbxyZSzwUn8rXi1m3aQkOWzFgYAVeYaOckjQiDlqhYnYH8TZtIZKrzjSToP1Vna5xGOaGbxOs/NPcoUawcw/rXldRrZWWPbxjyegq0Ma1Ft5fx4KbZ3fazYItswddVk5gPQA1fN2MJhxhAxUZ3tA3mI1bSTJ9NeVVzEXoqJxO9TCyEVQMjGWbtArJhcvI6RW/p2olJvdydr/T92HWsfJZvyTts2MNZNo9q4SoM65Mk5/WDl/8AtWUvjLlzR3duvaYn4Fedp7yXsZcLXWzZeyIEKoHQCnWHsqiBwwJnX005+9XiSbKSxOt7RFrOTmBy5UbJxDG6YJgfZ/vTTH4/itA0AOpPM1bbG5nAwwv59QuZljQCOh6kCo+rvhWlF+SVoIRlapSXCHj30w7Q6rcJiZkASJ1PM0ljrqiwG5hplPDr8EUyxu0kuw5gFeccojXn6fdRO0trW7gZbcrOijU+wk9ajpZ6Ly2zDl72NuP5Za9kbXGBsiUL227ShYzJMdkz3h66H0qt7Y2il/EnELK+CeLcpPvS+zsPc4P/ABCNniMrAqfQ6jlFRux3tMSG7oaDHMD26Urrqja5w7888GsNJRa48/Tjr8jhsTey5iAVHp/eo+9tMZ4YgLHMQDMe3WpDam0sqtbtmbYJIOk6+NaDupuHg7QXjot6+VDnMJVJ5AKdB79YNWCUW+URPU9NTCvmOG+sFBwm0GvW1XygdoGOXIk6dKcbNukh5y5QdInXmYnwE/1qe/JuCsrbV0trZu8QKYAC3EIbWB1BUc9RPrVSwO3rFu13LpY6NyKiOZXWSPao8q2uYoqNVGl0QVcHuXbFLznBuuJsgh7LC5qxZT4gqeUgsP3X0TsLF3LmGtPdQJcZFLKDmAJAJg9RXzxte8v8OXUqQw7M9SdP3/2rbPxvt5sXs+3ca3wo7CjMXlVGUPJUSDE6dDUyiTlHkr4ZxyWuiiipBsFFFFAFJ3+63sfqlKTv91vY/VAFnur7D6pSk7PdX2H1SlAFFFFAFeWFeq4RQGabx2Es4llRhoA5XqFYn+kzSbYgMtTu/W77Xbti5b/5s8JdBlAaXZrh5lYWIHU1XMZgLmHcJcESJHXT/wA6V5T1LTShKU4Lh9no9Bqo2x2S+5f3Ivar9lhMGKZ7B2CcTdWzAyCHuZoBgHkBzIOoqYuW83TnVi3Uw961hi97D8EgmNc7MkBgWyiVM6ZdeQrHpcHLldeTvrtTKnGJYY23t3HS+hNsBX59AD7/AFWWJuZiXtBwrKvg+hH6rZbeNv4nCFkw9xXZDCt2QCe6SWieQJEVCYNcZeBs38Jctsi5mZYKN0AViR2jHIT+qt9RK2OHUsnnVJP7mUDZe6Ld5ogAnT06fNWvBbKD2DbLu9qAoTXNpy1GjD0MVI7IYmbS2bxJYsZWI/mAY8lJ9fCrHswMwYpaYQcrCMpBieR+6qbFdY/qizeqW15TMexWwsxa2VRGDgNc5lYgAMAfrmSR0qT3b/GT3LyO1609lWV5QHtQcwUA8pjWZ0q17x7pcdyyDh3CTnlSQZESV8dB11qupu/jLXatwCDMI0nTTlMeNTIXT27U8fKZdSVWpSluSf5NS/hV61W959x7GIUuAEugdm4BrPr5h7032HtbErlF/LlK6MTDTMQwJmdeVPN6MRiksPw7TzoC3lDAnMANTH9JFRlW0/oXXwV826Z/d/sxHF3MmdDbJdWKEqwyEgxK9a0vdffuyVm5cytABDwpkCOfI6VSTgeE2R0K5dYIIOo0JBFTO7mxrN27aF5QQW0kaGASNPCrSfKWHhllq4/9W+yWUuvye97NpWrt7i28jwplpkSYygeJio7C7iXLkZnyrzgCT8z7dK1feDYOGu2MhtqSNVhdcw1GWPaoXOUMEEHwIgj9fuod7npopQb/ACyNprFcnGWOOkVTF7i2ioRYUkgAkkrrpqPDU8q2rYVi+mHRcQbbXVEFrYIUxyOvWP61myX1a/aVjClxm9pH3pWtipvp05Tg3Ih+oRjGSUTtFFFWZWhRRRQBSd/ut7H6pSk7/db2P1QBZ7q+w+qUpOz3V9h9UpQBRRRQBRRRQHCKZ4zY1m66vcRWZQQCRqAeY9qe0VhpPhhPHKI7C7v4e22ZLahvH/Kn4WvVFYjCMeIrBtKUpPMmcy15e0Dz19690VsajO/s4MQZiJ0HIzzn3pyLYr3RToHIpG3gkUkqqiecACfeOdL0VjCAy/2LY4vG4acXQZ4GbTlrTsJXqiiSXQI/aOwcPfjjW0eORYCR7HnTdN0cGBHAtx7TUxRWHFM23PG3PA3s4BF5CSOp1PzXjF7JtXf+Yit6ka/NO6Ky4prDMJtPKGmG2VZt9y2i+wFOgK7RRJLow3nsKKKKyAooooApO/3W9j9UpSd/ut7H6oDzavLlGo5DqPCvfGXzL8iiigDjL5l+RRxl8y/IoooA4y+ZfkUcZfMvyKKKAOMvmX5FHGXzL8iiigDjL5l+RRxl8y/IoooA4y+ZfkUcZfMvyKKKAOMvmX5FHGXzL8iiigDjL5l+RRxl8y/IoooA4y+ZfkUcZfMvyKKKAOMvmX5FHGXzL8iiigDjL5l+RRxl8y/IoooA4y+ZfkUcZfMvyKKKAOMvmX5FHGXzL8iiigDjL5l+RRxl8y/IoooA4y+ZfkV4vXlynUcj1HhRRQ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0724" name="AutoShape 4" descr="data:image/jpeg;base64,/9j/4AAQSkZJRgABAQAAAQABAAD/2wCEAAkGBhISEBUUExQSFRUWFxwYGBcWFxYXGhoZGhUZFBgYGBkXHiYeFxkkGhgXIC8iIycpLC0sGB4xNTAqNSYrLCkBCQoKDgwOGg8PGi4lHyQsLC8qLSwyLykqKSwsLCwsLCwqLC0sKSwpKiwsLCwsLCwsLCwsLCwsLCwsLCksLCwsLP/AABEIAMgA8AMBIgACEQEDEQH/xAAcAAABBQEBAQAAAAAAAAAAAAAAAwQFBgcBAgj/xAA9EAACAQIDBQgCAAQDBwUAAAABAhEAAwQSIQUGEzFBIjJRUmFxkbEHgRRCocEj0fAVFiQzYuHxU3KCkqL/xAAaAQEAAgMBAAAAAAAAAAAAAAAABAUBAgMG/8QALREAAgIBBAEDAwMEAwAAAAAAAAECAxEEEiExQQUTUSIyYRRxgZGhscEVI9H/2gAMAwEAAhEDEQA/ANrs2lyjQch0HhXvgr5V+BXLPdX2H1SlAeOCvlX4FHBXyr8CvdFAeOCvlX4FHBXyr8CvdFAeOCvlX4Fc4S+UfArzisUttSzkKo5k8hVex+/FlGCpDtE6E+kAFQdSD7aGtJTjHsFk4K+VfgUcFfKvwKabP2sl0HLIYGGRtGU+BFPM1bKSfKBzgr5V+BRwV8q/Arueu5qyDzwV8q/Ao4K+VfgV3PXi7iFUSxCgdSYFAuej1wV8q/Ao4K+VfgUysbfw7nKt22T4ZhS97aVpXVGdQzd1ZEn2FYyjaUXHtC3BXyr8Cjgr5V+BXi7ilWMxAnxMV5w+ORx2SDWu+OcZ5MbXjIrwV8q/Ao4K+VfgV0NSeJxa20LuYVRJJrbJg98FfKvwKOCvlX4FJYLHpdQPbOZTyI/1zpfNTIPPBXyr8Cjgr5V+BXqaJrIPPBXyr8Cjgr5V+BXuigPHBXyr8Cjgr5V+BXuigPHBXyr8CvF60uU6Dkeg8KWpO/3W9j9UAWe6vsPqlKTs91fYfVKUAUUUUAVw12igM+/K2KdUt5HbtSroC0EEiCQvMCCP36VnNhnCK4IbIAD6t6N4aR+q3DejCJcwl1XygZSZMaEag69dKw7Z+0EIdM3ZIJE6EadwzyjT+tV19WZ5+Sz9O0lN7krc58fBI2d4Wa7Nt3a4VAyszGfBG6owjmNPEU/2hv8A422yWVZl4kMpuJ/iIFPaBPJ+fPWoHdTbdtMQxujK7ADOBMgTr6Hxp9vdvJYdraIQSJg9PLoepmq/3pwt9uMXjHYp0Fe5b5455/qO7m8F+8+t24egAYj661KbN3rxFu4Fa6+hiG1E8tZ1+KgNj4i0EMznGqkekRSOOxLXn7I7ZOgHjW85y28PlnqJ6SqUXDbwiQ3x3mxIxWVrzZSAVUHKB05A68p1r3isddupbW8zv2Z7RP8A4qr7zX2aA8Nlku0QXy9kBfBQSasu6e1kvBFvEGSCp5EdSCfCulbsjBbnn5K3T1qttbOufzhkpZ2HbyEFoeJiNFHuPH+1VreTG3Lcc84IAYHmDAU5tI9/WrbjAhvXGRlUdQTEfrodDyqi77bUF0sqCdAAR1gc/wCldoNyT3I6e09TXJWrxn8r9i87FtcOyi8+pnxPMipMSDKk+kVXdgbWS9bXKToACDzGnUDlrU805YnXxrysoz9x7uzVVxikojXaiX7y5RiLqrOYpzzaeOhHL1HpVTxP5BxFrNh7rFlXkHWG5z2p1I00q7WLUiG19ar+8e59rFFmbS4sAOsTEcj4/wBqtNLrXGey154Imqpi4bEkM91PyFdDG0hClzIz9pBJ1aNCCPetJW+9zVmPsNBWNbT3YXAFb/EZgGUC2Vkt4zHpry6VpexN4rN62OG6t+9R6R0rtqr39Li3sINdCj0iaGMe0ZBJHUHXSrJacFQRyImqe1wtAGpPIDnP9+vxVtwtrKir4AD+lTPTbJz3Z6I+oikLUUUVcEUKKKKAKTv91vY/VKUnf7rex+qALPdX2H1SlJ2e6vsPqlKAKKKKAKKKJoCh/mEkYJGkZVuqWnroQI9ZrE9m2lxOMtgqILdoDoJ0kj/Wtah+adrWWazYzBrts8Xg5CecqrMwOn8wjrJqC3U3rS4/AOH4Tgfyxk0/QI/Yqv1lkoRbjHP89FnRdL2lX0s5Ijae6V62/wDw6s3azq0gZR1U+PXXwqFxeCuNiXV9IWbkgQJ0Gla5dUEFVbK0c+foDFZzuvs1TtMWsQWJJIvK3dbnkIJ83/ao+kvlYmnjKX8nK+Pldlq3b3HuNYus4uJcOtgNyjL169/ST0imdiy+GskuoOIbsBRyUnT15Hma1xHFU/b2HC4m5dYALlHty1P3W19SSTRM0moslmuUvBmN+yAWQEvlYqXA1ZuTKpOkEyR7UlsfdzHIRGFvsh55oEa6EFjJ6dKuP4ww1q7dxN4qe+OGG1AXtElR4zzPtWkZF6x+4rR2bfpSNp6qT2uPDSx+5k/+7OMfU27uvQ5fuYimjbk7SFwstpQCI5iR7fNbGyL6f0rsr6f/AJrmrZc5Np666eOTDjs27hmaAbdwLlJE6RrMqe1PKpTC7wXwVGjHTVoBBjw8D4+la2+GtsDmVTPOQtUb8hbrWDhSUAUl7akAgCM4HIaT61rKuNn3olVa5S+jbyJWd4EdSRCsIzTpI/tT7Zm1UvW86jsjr+pph+PuAvGwrEvxDmUsNCAoRgPAiB161H717PuYO21tWWLzEgCZVQACo/fWuX6FfdF9ke21Stdb4Fd47SXwjrcHZnrKweunWqtZ2bcuYnhoVS6CIMwCORDRzHX9V4w+2hbOcAZ+7w8sKBETPVv1Tzd/GOuIF4qWZjIUGPHWYMD9VYwrVcMSecEv2sVuD5z0apidgkYXIoL3lXsPmIYuBAYNzWfomrfgMObdpEJkqoBPjAis3sbzti3SwLbIHYKxzSSJEhco09TWmosAAdKkafY29h5ezO7D7R7oooqWaBRRRQBSd/ut7H6pSk7/AHW9j9UAWe6vsPqlKTs91fYfVKUAUUUUAV5Y16rhoD57/Kd26207pugWAAEtkA/4tsCQZ/m1JEDlVR2LtMYa/wAVRmcAgDkpnXU/y9K178s7t4u5eXEp/iWbduAkxwzMsxXkwPZ+KyHFWcwbMQHzGByBP65CuUlGWYvySYNYWGdO2cVdxGZszOOWUlR8Dp6GrFsbBnFXA9wt2eyX/mZuUacoiofZux7l/EZQQoUAOU5ZfDTmefOr7hms4LIoUlAIGXWDPX1NVmtmq4YrXKJ+m0/uPfLr/JJbT2xiLAUl34cHMTDHQchPI1Q9s7738TKx2DplmWPoT/lV221tQNaJI5gwvM/sVRMCvBJZFGY8m70a810hZ5T4iuGjslKDdq5J9mnk1mOF8lv2Rca5jEs4e4bRCi2QBKiBmM+MHTlV2w+xNphe1ew8g6DKe0OhnoSZ6VUNzNlJZxNkyyNcbM3a92gzpqTWxCpmnhC1N/k85ZY5zbTKouydoQP8WwOWhVjzGvIjl/WlL2y8eO7cw7CBzR116/zGB1q0RRFSv01Zpul8lTuYDaAZcv8ADkNGY9uV8SBPaj319Ka7U3WxmJtm3duWQsqwyBuYbUGT4azFXWK7FY/SwClL5M/b8Z8MxbuswZubABkERIKkTHoBSe3fxzfv5VN/ihRANzQjxGn6M1ogFcy1t+ngG23lsxnaX4zx1tOwtu63mEFvhon3mnmw/wAQ4iGuXr4S4ywFAL9D3mkRr0HLWtayiuxW/tRxg6RunFpqT4KhuvuK2Eui4b+fswUyZRqOhzH6q3iiK7WYVqCwjm3l5YUUUV0MBRRRQBSd/ut7H6pSk7/db2P1QBZ7q+w+qUpOz3V9h9UpQBRRRQBRRRQFd34V2wptrAFwhHJEwpkmPXSsg3o3fs22tLZAa45ysC3IETmM8gNJ962zeTatnD2Ga+QFgiOZJ8AOtYPYxjLe4wIdh2j2jBWIInxkDXXkNKqNVXP31NS4x1/6WmgpruUovvj+hLpsxcNhyqAmFkxzY+sVIf7KaxbtXHCsl1RqNMrHlUL/AL6WLl4huyjKFJOkGdBUxs9xdS2i3eKlvRQO7p1JrhjGXM0vjJ2/R/Ay2jg3AuOSDBAXppOgX1morZGEL3VkGRoZ/mA6nodQw+auFnZtvEyja20bxIluZJjoJpgmxUw164LZJUKCMxmC5M8+giR71DWphl1rsn63UShpnHyxfZ2OX+OtZgSOIAAAD1gaeHX0itfFYnu6WXFLiBlJWcqsJ56TM8/86vGM3rxICsi2jGrJrLDwVp7PXoastLfCqDUmU0dDeob9vH9y65q5NZW35cvGQtq2Dy5sYIJk8hM/0pyn5LvrbOdbZeQVPIRMlT+uv9Ksf1EMZOn6G/2/d28GmZhXay/Hfky/aQPdw0Z4C9ohYBzEzBykyvPwpRvyw162eDaCt4ls0GeggTMelYWog47s8ESX09mmTXJrIMH+WcVeuIirbQ5oYEEzJAAPVY1PrVyv75umUG0rZjE5yIEHWIM+3rXKeuprkozeG+jrVTZaswRbGcDUkD3oW4DyIPsazrG4h77S7E+A6Ci0jWoZCVPp/rWob9WhuaS4XksV6Y9v3cmjiu1FbA2tx7ZJ7ymGj7qVq2hNTipLplXODhJxl2gooorc1CiiigCk7/db2P1SlJ3+63sfqgCz3V9h9UpSdnur7D6pSgCiiigCiiigK3v1s1r2HhczEEQgAOYkwCZ5Rr81lO29gXVyhbNxgozZrahl0JliQOhkx91sW8WLS3wi/V8vPlmEEx4D+lNbj2rCKGOVSepJGsn9Dn8ioNtac92eSRprHVPfHs+em3bv8ULkln1DZhGvX9VpewtlcK2uHQgsAM7eE/50lgMNc491roTiNcYAKNAAezA6dmD+6s2zMAV6yTqT41T63VS4gWrcYRzHtkPtbCtgMMz2YYTJzk9mebT1E6wfmqlZ2sxwz3HJZnbnHMkQP861TH4FblpkcSrCCD4Rr/r2rHdsqmCzYW60gEMpPMpy+RFctPCGevqzn8tFZqfcscU35JTdzHrkEkSNCAZgjQ1YL22Fy8wIqj462HAaxAAA7U8+smo98RieQysf/cGHjEGNan+1veUXN3qEK/oSy15JLCFWXirAzEnUwBJJ/vTTaO0EyFc0mD10mI0qvNiGEgnmZIPj106VMbrYvCC9lxCKyvoGbkpH+fjUqVbri5Pn8HT/AJSUo7Uucdl8s7a/jMEyohzrbmDyBAmCR4xVAwe1eBcBUM1siYP8s81McwPitb2dsq1bRhaVVVtSB4nT6qlb1bvYHD2SVDq4GmRtZ6TOlVuk9pboJPDfBUaiHu/cIYjaNpkW5bkMSDp4r2h7jnUnh96zevLaZYhScwMg8uXhWb4TEkOpJ0PMZZBPt6mKtezLy2mW+wLBBleJ0VuTf9XI+tdtTpIbeVl+CVo1HT1KWfPP7Gk7PtgrM0pfxOkVWxvPhlYKtwGROkmPQmKabU33sWlnVyTCjurP/U50A/RPpVPCi6WIQWPyWtk4RzZJ8Glbk2zF1uhKgfqZ+xVpqD3K2gL+CtXRaNrMO4STyMTJAkGJ5Cp2vX6er2q1D4PLaiz3bHP5Ciiiu5xCiiigCk7/AHW9j9UpSd/ut7H6oAs91fYfVKUnZ7q+w+qUoAooooAoorhoCpfkayDh1aJhsvrDDkPeBVQw+0cRbtBLV8hE70gOQI7qFpgn9xzipT8s2rs2Fts3+KSpUc9CvdPTnr+uVOrW4SNh+Fda5mykFkaOehPLVvH4qBYm5PZ2TaboRqcdvPz8FKwO1FXE271xu9mU66QxEMT/ADEt19a0fC3R1NZlZ3WfAY0W7gN1BbMOq6NJgSJ7BEGpC5tbGrcIw9u2bQ/9UxGuoGXpVNfp5u5KPOF34LSUPegpwjg0O/iRFZdt/bbXMcyWcjKqgNmGnOTDelTk43FW8oezYnQuqtcP6BIAqB27+Pms8FLV53uOHOqoigLlljl11LdTXWqrZmy14/0RpQVc1GyOfwQr40XJUQmrZlMQ3Z0UE8tYNNNnbHz2lkQ0nNmWZGsTrrzq07sbo5cWLOKUG1cBJAeB2Yg5mgzJ5CtFwH4uwNpswFxuejOY19BVjXF2RzB5RV6jO9rGMMwdsRgU0uWXDqdYJjTwEcqlNlbR2bcuAcJly9rNccBVykHlHa9q2jF/jXDMOy1xP2rePPOp0qMufie3lMXVLQYLWljnpIGpqXJScdrMxsx2URPynY/iFWG4XI3TpqYghfL49agt/LT3sX/hmbTW1aV1UTOunPkK1yz+KrQCzcGb+Yi0onloAeXXUzz5U4ufjDDlMvEuTMzCfGUACo1elVUt8FzjH7m71GfBhuzdg8QgZCw5Acj/AOdaseAnJcwtzQgQPGCI/wBe1aMv46a28WmQW+YzSSCI5wNZPh4VEbR/FmKbEW7tq9bBaReLgkBQ3Zygd4kE9RB8ZrSdNtmc8fBI1eoqtrVcI4x5KHgUWxdZHILEAjSJ8BHjMzU9uxeX+NsGM5z91VDyGPDY+gXQmNavq/j9VxwvLw+BwTbZGBZjIg8zEnxFVnav4wxaiwlq4LrKGzXyTaKweyIUkyVgSDzE6cq7xhYknJ8mv6uToVDxg1la9U12UrixbFzvhFDaz2sonXrrTqphBCiiigCiiigCk7/db2P1SlJ3+63sfqgCz3V9h9UpSdnur7D6pSgCiiigCiiuGgITeXD23NjMr51uBkdQOyRqZJ5AgRTi22lNd69q27VkzlLnuA6ww5MR6VTMBtrEmEe5mEGHgBmPUGNKh3WRqzIk1USmnJExvIFN0ajRB06SRUBfQtp+uXSlMXausz3L1zOSMqgDKqqDI0ky2upqTwODmI1qDG6Nre09BprFXUt3gW2VgIAAqL2zvFaXGOrHS3bAB9ZJYfVT20Lhtqtq2YuXJAMTlHVj09B6n0qq478fKbfYuOGBBloIOpYg+560tqjbHY+itd7suUvBP7k3xiMS7wsWlgEEHVuURpyFXuKyr8f3m/jAUtkKEKvqB1j/AOUEGtVBqfpK411qMfBE1sVG57ZZO0RRRUshhXIrtFAcijLXaKA5FGWu0UBwCu0UUAUUUUAUUUUAUnf7rex+qUpO/wB1vY/VAFnur7D6pSk7PdX2H1SlAFFFFAFeWr1XCKAyrf0lcY2YAAgEac9In1Okfqm+GxfDXMQDpI1/1FTH5axWQ4YBMxJfqPADTrp16ajxqiYe8CA125wrZ0E6ePUyB0qs1Ci3tZc0XQdP1eOC3NtZTcw9uVm/IEnkFUsT60rtHfOxg1Fq0ReumRIHYUxMMw+pqqbKtWh2mAuKR2WYDuzp7e1ILu81+8y2VQKDyzwokQvt1+elQ6oRhLEezjTbC61wm8R/yXLcvaNy7h2vXzmYuxJ5eoAHTKNI9KT23t2+ttbiW2NtiO0ZBiR/JzEg8zUru5s04exwmkFdWJjWTznr/wBqS3rxlpMM3EYgQdYPP0HXXpUzDxk1t2pvZ14GG5OOAxcWVbJ3WGUkgePprrPr61qArDtzt6rOFdbrXDJU57caknkC3LnHTpV6s/lPDkGbdwGBABUyeoBnkP6+Fb6eari97KxZXZd5omqbi/yGgs5ktjiyOxccKI8cwB+qWs/kXDi0XvBrTKCSvfkATKsNGqUr4PydnVOK3OLwWya7VHwP5IF5c9uw+UTIJljHKI0pSz+VMGXKHOCNDEH55EGtVqK3JxzyuzRprsuk1yq0fyHget2D6qabYf8AJeEYxJEKzcxHZiAD1JkVu7oLya5Rbpoms8x35UIPYsrl8WczpznKIHya7s/8rqWIu2Cq6wbbZjoORBA9OVYjdB9MxvRoU12svsfmriOq2sG7Z2AX/FGYyY7oQiZ6THqK08V0TyZTO0UUVsZCiiigCk7/AHW9j9UpSd/ut7H6oAs91fYfVKUnZ7q+w+qUoAooooArhrtIYxiLbFe8FJHvGlYbxyZSzwUn8rXi1m3aQkOWzFgYAVeYaOckjQiDlqhYnYH8TZtIZKrzjSToP1Vna5xGOaGbxOs/NPcoUawcw/rXldRrZWWPbxjyegq0Ma1Ft5fx4KbZ3fazYItswddVk5gPQA1fN2MJhxhAxUZ3tA3mI1bSTJ9NeVVzEXoqJxO9TCyEVQMjGWbtArJhcvI6RW/p2olJvdydr/T92HWsfJZvyTts2MNZNo9q4SoM65Mk5/WDl/8AtWUvjLlzR3duvaYn4Fedp7yXsZcLXWzZeyIEKoHQCnWHsqiBwwJnX005+9XiSbKSxOt7RFrOTmBy5UbJxDG6YJgfZ/vTTH4/itA0AOpPM1bbG5nAwwv59QuZljQCOh6kCo+rvhWlF+SVoIRlapSXCHj30w7Q6rcJiZkASJ1PM0ljrqiwG5hplPDr8EUyxu0kuw5gFeccojXn6fdRO0trW7gZbcrOijU+wk9ajpZ6Ly2zDl72NuP5Za9kbXGBsiUL227ShYzJMdkz3h66H0qt7Y2il/EnELK+CeLcpPvS+zsPc4P/ABCNniMrAqfQ6jlFRux3tMSG7oaDHMD26Urrqja5w7888GsNJRa48/Tjr8jhsTey5iAVHp/eo+9tMZ4YgLHMQDMe3WpDam0sqtbtmbYJIOk6+NaDupuHg7QXjot6+VDnMJVJ5AKdB79YNWCUW+URPU9NTCvmOG+sFBwm0GvW1XygdoGOXIk6dKcbNukh5y5QdInXmYnwE/1qe/JuCsrbV0trZu8QKYAC3EIbWB1BUc9RPrVSwO3rFu13LpY6NyKiOZXWSPao8q2uYoqNVGl0QVcHuXbFLznBuuJsgh7LC5qxZT4gqeUgsP3X0TsLF3LmGtPdQJcZFLKDmAJAJg9RXzxte8v8OXUqQw7M9SdP3/2rbPxvt5sXs+3ca3wo7CjMXlVGUPJUSDE6dDUyiTlHkr4ZxyWuiiipBsFFFFAFJ3+63sfqlKTv91vY/VAFnur7D6pSk7PdX2H1SlAFFFFAFeWFeq4RQGabx2Es4llRhoA5XqFYn+kzSbYgMtTu/W77Xbti5b/5s8JdBlAaXZrh5lYWIHU1XMZgLmHcJcESJHXT/wA6V5T1LTShKU4Lh9no9Bqo2x2S+5f3Ivar9lhMGKZ7B2CcTdWzAyCHuZoBgHkBzIOoqYuW83TnVi3Uw961hi97D8EgmNc7MkBgWyiVM6ZdeQrHpcHLldeTvrtTKnGJYY23t3HS+hNsBX59AD7/AFWWJuZiXtBwrKvg+hH6rZbeNv4nCFkw9xXZDCt2QCe6SWieQJEVCYNcZeBs38Jctsi5mZYKN0AViR2jHIT+qt9RK2OHUsnnVJP7mUDZe6Ld5ogAnT06fNWvBbKD2DbLu9qAoTXNpy1GjD0MVI7IYmbS2bxJYsZWI/mAY8lJ9fCrHswMwYpaYQcrCMpBieR+6qbFdY/qizeqW15TMexWwsxa2VRGDgNc5lYgAMAfrmSR0qT3b/GT3LyO1609lWV5QHtQcwUA8pjWZ0q17x7pcdyyDh3CTnlSQZESV8dB11qupu/jLXatwCDMI0nTTlMeNTIXT27U8fKZdSVWpSluSf5NS/hV61W959x7GIUuAEugdm4BrPr5h7032HtbErlF/LlK6MTDTMQwJmdeVPN6MRiksPw7TzoC3lDAnMANTH9JFRlW0/oXXwV826Z/d/sxHF3MmdDbJdWKEqwyEgxK9a0vdffuyVm5cytABDwpkCOfI6VSTgeE2R0K5dYIIOo0JBFTO7mxrN27aF5QQW0kaGASNPCrSfKWHhllq4/9W+yWUuvye97NpWrt7i28jwplpkSYygeJio7C7iXLkZnyrzgCT8z7dK1feDYOGu2MhtqSNVhdcw1GWPaoXOUMEEHwIgj9fuod7npopQb/ACyNprFcnGWOOkVTF7i2ioRYUkgAkkrrpqPDU8q2rYVi+mHRcQbbXVEFrYIUxyOvWP61myX1a/aVjClxm9pH3pWtipvp05Tg3Ih+oRjGSUTtFFFWZWhRRRQBSd/ut7H6pSk7/db2P1QBZ7q+w+qUpOz3V9h9UpQBRRRQBRRRQHCKZ4zY1m66vcRWZQQCRqAeY9qe0VhpPhhPHKI7C7v4e22ZLahvH/Kn4WvVFYjCMeIrBtKUpPMmcy15e0Dz19690VsajO/s4MQZiJ0HIzzn3pyLYr3RToHIpG3gkUkqqiecACfeOdL0VjCAy/2LY4vG4acXQZ4GbTlrTsJXqiiSXQI/aOwcPfjjW0eORYCR7HnTdN0cGBHAtx7TUxRWHFM23PG3PA3s4BF5CSOp1PzXjF7JtXf+Yit6ka/NO6Ky4prDMJtPKGmG2VZt9y2i+wFOgK7RRJLow3nsKKKKyAooooApO/3W9j9UpSd/ut7H6oDzavLlGo5DqPCvfGXzL8iiigDjL5l+RRxl8y/IoooA4y+ZfkUcZfMvyKKKAOMvmX5FHGXzL8iiigDjL5l+RRxl8y/IoooA4y+ZfkUcZfMvyKKKAOMvmX5FHGXzL8iiigDjL5l+RRxl8y/IoooA4y+ZfkUcZfMvyKKKAOMvmX5FHGXzL8iiigDjL5l+RRxl8y/IoooA4y+ZfkUcZfMvyKKKAOMvmX5FHGXzL8iiigDjL5l+RRxl8y/IoooA4y+ZfkV4vXlynUcj1HhRRQ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30725" name="Picture 5" descr="C:\Documents and Settings\User\Рабочий стол\загруженное (1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00652" y="3571876"/>
            <a:ext cx="3943348" cy="3286124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470648" cy="1143000"/>
          </a:xfrm>
        </p:spPr>
        <p:txBody>
          <a:bodyPr>
            <a:noAutofit/>
          </a:bodyPr>
          <a:lstStyle/>
          <a:p>
            <a:r>
              <a:rPr lang="ru-RU" sz="2400" dirty="0" err="1" smtClean="0"/>
              <a:t>Загалом</a:t>
            </a:r>
            <a:r>
              <a:rPr lang="ru-RU" sz="2400" dirty="0" smtClean="0"/>
              <a:t>, </a:t>
            </a:r>
            <a:r>
              <a:rPr lang="ru-RU" sz="2400" dirty="0" err="1" smtClean="0"/>
              <a:t>джерела</a:t>
            </a:r>
            <a:r>
              <a:rPr lang="ru-RU" sz="2400" dirty="0" smtClean="0"/>
              <a:t> </a:t>
            </a:r>
            <a:r>
              <a:rPr lang="ru-RU" sz="2400" dirty="0" err="1" smtClean="0"/>
              <a:t>харчування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найвищою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err="1" smtClean="0"/>
              <a:t>концентрацією</a:t>
            </a:r>
            <a:r>
              <a:rPr lang="ru-RU" sz="2400" dirty="0" smtClean="0"/>
              <a:t> </a:t>
            </a:r>
            <a:r>
              <a:rPr lang="ru-RU" sz="2400" dirty="0" smtClean="0"/>
              <a:t>вітаміну </a:t>
            </a:r>
            <a:r>
              <a:rPr lang="ru-RU" sz="2400" dirty="0" err="1" smtClean="0"/>
              <a:t>це</a:t>
            </a:r>
            <a:r>
              <a:rPr lang="ru-RU" sz="2400" dirty="0" smtClean="0"/>
              <a:t> </a:t>
            </a:r>
            <a:r>
              <a:rPr lang="ru-RU" sz="2400" dirty="0" err="1" smtClean="0"/>
              <a:t>рослинна</a:t>
            </a:r>
            <a:r>
              <a:rPr lang="ru-RU" sz="2400" dirty="0" smtClean="0"/>
              <a:t> </a:t>
            </a:r>
            <a:r>
              <a:rPr lang="ru-RU" sz="2400" dirty="0" err="1" smtClean="0"/>
              <a:t>олія</a:t>
            </a:r>
            <a:r>
              <a:rPr lang="ru-RU" sz="2400" dirty="0" smtClean="0"/>
              <a:t>, </a:t>
            </a:r>
            <a:r>
              <a:rPr lang="ru-RU" sz="2400" dirty="0" err="1" smtClean="0"/>
              <a:t>потім</a:t>
            </a:r>
            <a:r>
              <a:rPr lang="ru-RU" sz="2400" dirty="0" smtClean="0"/>
              <a:t> </a:t>
            </a:r>
            <a:r>
              <a:rPr lang="ru-RU" sz="2400" dirty="0" err="1" smtClean="0"/>
              <a:t>горіхи</a:t>
            </a:r>
            <a:r>
              <a:rPr lang="uk-UA" sz="2400" dirty="0" smtClean="0"/>
              <a:t>, </a:t>
            </a:r>
            <a:r>
              <a:rPr lang="ru-RU" sz="2400" dirty="0" err="1" smtClean="0"/>
              <a:t>насіння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кукурудза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32770" name="Picture 2" descr="http://t2.gstatic.com/images?q=tbn:ANd9GcQMDR7VgBp-od7f4DrWbwenWw4cxo-1ZY-uGWwudGJ7q31qyPJ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1428736"/>
            <a:ext cx="4000528" cy="2525157"/>
          </a:xfrm>
          <a:prstGeom prst="rect">
            <a:avLst/>
          </a:prstGeom>
          <a:noFill/>
        </p:spPr>
      </p:pic>
      <p:sp>
        <p:nvSpPr>
          <p:cNvPr id="32772" name="AutoShape 4" descr="http://t2.gstatic.com/images?q=tbn:ANd9GcQo3SGcNrxuMxpXBoGvW47twrfVtPLegPkv1-_EzqMdkwk1z86p3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74" name="AutoShape 6" descr="http://t2.gstatic.com/images?q=tbn:ANd9GcQo3SGcNrxuMxpXBoGvW47twrfVtPLegPkv1-_EzqMdkwk1z86p3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2776" name="Picture 8" descr="http://t2.gstatic.com/images?q=tbn:ANd9GcQo3SGcNrxuMxpXBoGvW47twrfVtPLegPkv1-_EzqMdkwk1z86p3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428736"/>
            <a:ext cx="3924042" cy="2490794"/>
          </a:xfrm>
          <a:prstGeom prst="rect">
            <a:avLst/>
          </a:prstGeom>
          <a:noFill/>
        </p:spPr>
      </p:pic>
      <p:sp>
        <p:nvSpPr>
          <p:cNvPr id="32778" name="AutoShape 10" descr="data:image/jpeg;base64,/9j/4AAQSkZJRgABAQAAAQABAAD/2wCEAAkGBhMRERUTEhQWFBUWFBgZGBcYFhQVGhgYFhQVFhQYFxQXHCYeFxkkGRQUHy8gJCcpLCwsFR4xNTAqNSYsLCkBCQoKDgwOGg8PGiwlHCQpLCwsLy0sLCopKiwpLCkpLCwsLCwsLCwpLCwpKSkpLCkpLCwsLCkpKSwsLCwpLCwsLP/AABEIANAAoAMBIgACEQEDEQH/xAAbAAACAwEBAQAAAAAAAAAAAAADBAECBQAGB//EADcQAAEDAwIEBQIEBgIDAQAAAAECAxEABCESQQUxUWETIjJxgZGhI0KxwQYUUtHh8HLxJDNiFf/EABoBAAIDAQEAAAAAAAAAAAAAAAEEAgMFAAb/xAAtEQACAgICAQMBBwUBAAAAAAAAAQIREiEDMUEEIlFxQmGBkaHR8DJSseHxE//aAAwDAQACEQMRAD8A9coVFEKa7TXgBagYq1WCanTXWFFRVqkJqQmjZIqKtNdFTFdYCJrpqQKsG6KOKTU5ohbilri7CaNfIaLrXA50si4JNV1FdFQxAriagHC5qZpZC80wlc0GCUSdVdNTFSE0CBWalJzXKFFbZJzRoNASK6KuRXRUAFNNdFXAqYrjisV0VaKkCiFFIq6Gpo7VqTTDiktiTVq4/LLIQbAotY50Jx9IwKWf4tqMJotrZk5NRfJHqI5HgA3DxNIm1JOa2ri3GIobyIGRULTLH6fyKNswMUN4GIp9tOJpdxW5q7EqcaQkvyij2ZmkL24pnh7uKhKkxObtmgBUxXJq4xk0ErIl0t0yohKaRaWVK7Ue4c2q1aQzGGrAKroq5FRVNCpWKmKmrobmuoNFEozT1vadaIxbgc+dddXIQkk4pmMFBXIY4+Jlby7S0mTXmXlOPKnai3Dq3jqPpFaNi5AEJpHn5s5UujV4uLBWXtLJKU0ZC1bDFXSwRKuYobl8kDy/Sq1SW9E7vSITcp350F5RWcDFFtxqkkVyriOVcpdMLXgGRis+9egU87cj5rF4y/CadyyRm83tRmuOalfNadqnFY7Oc1rcOBUYFVdszVtmzapmruCcCuIIED5o9smMmrdJD3Fwt9nMMiiXrYgRXFYJwKlaTvU4yVUNuFCqudRNWVXIbmqabdIyTm29RxWg0yEjvVmWQkd6q44PYDem4wUFbGIQKvPhIJPKsG5fW8ZA8oqt3eeOsICoT+tPcPbQBCjWfz8z5HiujU4uPBZMLatkJgjFF1hIxkVS4XpjQZB2qWWgJK96pXeKLH8sojUScwmiIbQn1D5qX3wBHMdaVS0VyCfLUen8sNWvg66ucQnn2oPhKUMiKZBQj07VQXOogCpKNsLlSAqs4rzXG3pXpr1nEXQkEbxXkmbcuvY61oYeEYvqJOWg9hYKXAFemt7INJgc6LbWaWEDrUqCue1DkqPRZ6b0/lhG2cYxUhRmImoY5SQTXNIkkgxS7d0aVJF3CUiSmqnUcxXPpVgagQah4qQBmRQUqYKtAgmTFPsM6R3qGGIzVnnIp+EMdsyIRIedj96wOJcQUryoyBzir8SviToRkmkG7dQ9AIc6bEdqS9RzuTxRqen4VWTGrRtUJWG5A33rRN2HklIT80vZXK0+RUpiJ+acaCU+hcHnHWlob0n9RiT+UVYtkAAKJB70O5vCg6T5geWKFd8S1gpXAUN++1HtbUpAWFhRA5VPUvbH8yNP+qQOzt9UkqjOAavc3X5Tg7GoursOTsofY1mF1To0pEqB/Sq5UljEmk3tkqcUo425mtKwtUtJKzmeVCtbYSAjmfVTvE3AlMdKa9NxV72UepmqpGDxR4qwOZrT4HwkNJ1K9RqvCeHyfEV8U1e3WQgb/anXLCOTM6MMpFnyDkn2qEXKfTmfpVWgR6RIHWuLyVHziCNqzZzcndmpGKSoOlBAwoUFt9M+bnvFL3SEkfhEz0phrU2mSietRy3/ABoLiq+pV5CTGlUDeufQABpVNB8dCzMY3ir3ASYKDFDJNNoPVI1n3orC4rxQIETk8qNxXiOkHrsOtYNknx1HxTpz/sdqd5+Zv2oU4eG/dIZ4dw1wq8T1DnnBrd/nURp0wqhFpTKZbXqA/LvjpVrXQuFr5kfSlNrS7Y06e/Adu2XzBk+0zSV6+CdK0hKtiN/ar36tAlpZ9v7VdmyUYXqBUPmhL+2K358nLXuYDhwQJU8iSTGRsOVD4ifC87ZhO49+lM3F7PkcSOx6xSrFioiQsEA+k9JkCg2msV+fkmtvKX+gDLCnyVJUEwIPc00XEgaYCVJH1qX3QsEAaVp2GP8ARSLKy86gDmJ1dgOc1FbeMQt6t9Gxw1EJLihBP6Uu6jxnNOwyaZvX4GkewotoxoTJ5mteEFFKHwZfJPJ2RdPBtHYCkrFxXNaY1ciaWfd8d3SFQlHM9T0rSZJjKSY60lzzznS6GOLjxVkOIhPlXnpXNykaijV1pcBJVq9OxFMOHEock/00vfb+P55GGtULt+dctgA79qPdB1AlWU0K1tlLlQUETt3qlw8tvCzqB3FQS9rk72F90qOZvFJT/wCvy9YpF98FY0mAr7U6OILCfOkhPU0vauhBV5ZSTgxyrnTaVh/AVRwpy4UHCYzhJzI+K1S4EJ0OtgTvt9aGxauNpltxK8cvSfihIuTcK8MmCPV1T0nvU3ku+/0Alf0QSwsioq88J5DOT9aHxDhymkFSVa4BMbx2Ipq64X4aJQ5MA4JmfnaosbQLSNS8naYo4V7XHf1Dn9pPQrYFASC6CSdjgDoPemrltJGpowen7US5eLflVCkHE4waxL5YaIKD5VGAJ5HYUHGlVfuSj73aGFPl2EkHUCJjmOtPG2bj8OUqHXr3FVtLIISVIX51ZIxzpW4uNUrGFJ9Q/UfSotUvlnN310hW+vFAjynWJBAra4cwGmtWmFrEnrFJ8JbbeJczKTk7dhWg+rUqNz9hTvp+Klk+2Lc/LftRFq3qVrO3Kh8Zu1BOlGVqwPmnVEIHsP8AusZlrxVl0LiMJT+pq3mnjHFdivFHOVsPaoKUpQqEbnqfmjOt48jhKunWucCIlxBPehW7LYJIXpn7exrNkt6NBVQyl0pHmbJFKXbiFDU35SP9zTTzjiBKVhad+tIslpa1KPpgCNp3NGfWKDD+4OnhZ0k+Jk5j9qrZ2y1YWoJg+896M8wg5bUQfelU2TznnkJxEE5Mb12KT0gXatsNfXSk+VfmSeRpNm5W0iCg6CcH3NBeuQT4bvlznqO4rTsWCVBIVqbSJzn2oRubBL2oFbBAcUQqU7J6bmnXPCMlIIJ5nH61NwwwoEek7QIP+ay7CwKlKClgAGAevfoOdWVKOlTs61Le1QVhhUlTgJRyEZnPMxRn2G1CWjpV029iKsvxLYCTqR16e/UVnX6gB4qDECVDaNyB80GqVVv9Qrbu9FV36oKHBkY+vL3q9jw1bY1vICkgYHOOp96FYWSLlQcU4U6RCY3zOoimnbpbSoWZSeR2/wAGuSxWX8RY39lfiRdaY8RnHVOxG8dCKRW44tQU2gqBgE7T3+Km6dKVAtgq1T5R1jnTn8MsLQ2SsaYUQB33Uanxcf8A6SshKWETUVCBAgRkxgE7/aqcPQTLh39PZPWlnfxFhA3yf+NaLqwlPYch7bVprX0RlzdsyuPXRgNpnUs7TITv8musLTThlOkY9R33odt4hWp7UkJJgdY7U6lTZkqUZ96y+SanId4o4xIXcOJVpcyIxGZohumgPO2fpQmkLBOgahOCY5GjPcTUkQ4iB1jH1FVxa23/AIsua6S/Yz7sactSoHGnnmnGnyygBTWIzjE78qXYZ1Oy2QABnsSdvinX1vI5wtPY/tRgu5f8Om+o/wDTPuNJIU0QmTnpB3imlWoCZQ4Srnnl9KRYbaK1aidMAhIxHXNWvm/DHiNElO4OY7ioLywyXgCvjKULOtImIOM471u8LtwhuQI1eY/PKsXhIU6snQkoUfMoifSOQ6bV6N9UfatD0nH9tiXqp17UecbaHiEnVoxHPfMT0FaS7ZlSToJQeeP9zVTxPR5HEx7/ALVmX50fiNmBunpO47UlGo+Ex6nJ/BdV8tCvDXBxz2I3jpS1iypKpUk+DqOcEEbD2mqutOXUJbjyqkknERkA9TWgzxUo/CWNMCII2/cVKK8yJPWo9jF2pDo8vlI5EfvWFe35KFIUQFTGes4otyvw3BonSvYAmCImI7EV1u6hRWHGwFKydQhUch7Vz27ZGKpBbXhyiUFLkq6AQAPzVr3twEp7AfaleD25aalWSo4/4zj7Um6547yWhyHmX/xG3ycfWneOOEfvYlzzyf0NTg7R0lasFefZP5RQOO3eAgHSV4B6Dc1puLCU5rFZaUtSnlNak/lmOXUDvR554RxRRwxylbL21khEAkuCMYwP70a68ApICdKoxGM0RhL0DSkR0n9qC+8pStLidJTmY25VnN0rr9DTUd/7L2qHolIjtqE0F7iyxKXR8HfsKbFukjyukGs+9lRDTu5kKG2nJIO1DqNbJR90tr9x2ztGkpysgnPPeqXWprzBWpP6VY2LKhAWoH3/AGNZt2pbR0k659JG/aOtdJOtL8mR7l+49bXgSklTWCeZTz71n8VfDfmbPkO3OCf2NNjjawAl1JTjkRG1Y7zAdfS0mdCzMA8oyY7VYlk1Ei3Vtno/4c4eWmsq1aoIGwHP6zTdw55gKPpCUhIwAAAKQ1Sr5/StZLGKiY/LPKVsTueIJdlDogiexHtWKFalKZJMcivYAjY9Yp6+UX//AFg6weY6Tma0Wb4MpCVIgcs796yU03cmbv8ARHS/ATas/Ab/APHXrSOYJ83vO9L312HmxHrEaT3kCPvTF8lKfxGiB/UNiNyBtSdrwbWjWHYOrUlEY6gE1Y7fRFfLGF8PcahYcCikZSBHvBnJxVrZr+ZWkkmEmSe39J/3al7e+M6D6wYjvsK1A2m3a0DmSSfc8/japcMMnb6RVyzxVeQHGuJBIPtjt/ijfw3YlDXiK9bue4T+Ufv81iW7RurgI5oT5l+04T8mB8GvXuuAZnl9BT0flmfN+DL406TDSSApe52SOf1q7bbiQEFxOmNjn6UjY3DDqlOrGomQOyRyjvT7SmQT0JnOazeaeT7H+KGMaoKECMOkGgNknK0lZE8pirXiWimUSCM4/SKszfLSMNkj2qmS3Tevu2XK6tA31NqxpLatjSLDwU4UuDV4fvzP+Kff4kl0QoR9iDU2Lq0IgNk85JiT3rlTl/P8B3GPQNfgLwAUKG4MfbelmG3VL0pglJBkmBGeXemLp5DohQ0KHwRQbDhrpGvWlJIjTz+9Sxt62RukE4ncqCSl9MjrzH12pf8AhLh0KceORJS2T/SOZ+uKpcPOKUGFjKsdcbme3OvQ27KW20oTySAB7DNN+li222JepnisSl29ApEuQnucffNEvHJI96w+LrPioSA4ZCfSSBqCyoHAO0zJAIKeezvcjMk7HLJxdsk6kFMqJk55kxJp08QS6MwfcTQ18bmUOCNiCJrFuUFDiQyCQvkJ5Ed+lZT2/az0KWT2tji+GqWstoVCFJOTmOojelXtVuQlRkRg7GMUZ61ea85IMDkDMDmT3qXmP5tAbBgkgz/SB6j9K6EbqIW/PgY4TapUo3SucaU9Mc1dzGKz+PcVgEz/ANf3rS4lcJbSEIwlKYA7D9687wq1/m7oJOW2/MvvHpT80+kv6F4M2crbkz038J8NLTGtYhbvnV1Ajyj4H60fjDyiA22NSlnl0SPUTWk64AM4AEk+1ZlpYrcUXvE0lXpSIwnYT96HPLWKI8Mbds5ayAELaAx0G3QjejFSQnzMyPYTVSXiSOek4O1Q9xFxv1pgdf8ANZt7b3+RoVekLIZ88tSQRj/5O+aZcvHmxOnH1qLa3cMlMAEyPmufu3mz+IPL1qME6y2iyTtpaYo86HiClMqBBA5T79v7U+pVwkTE9ppG0sVuOKcbgAgfUc47Va5uXmT5wdPXaik0r2dL+3RS7vEujPlUN9xV/wCUSEDw3TqAkat/mky62twFZwQZSMT7049ZtuR4JKDvvj2ro2/xITeJPA0qUVOLGRKU+35iPetG4dj4H6mpACQEjlSV29z961YRwhRi8085WBS5KqxuLMeI6k+HrBKASdJxrJSBKSRGScpmQJ6aiTCCdz+9ZFwsF5IiY0/lSqDrVnzA6dvMmCYPQRbDTFh/iryXUEg+YZB/Y1RnhKyhLgcGqPRGMjr1qvDOHNr161Ep1EADoDuam4PgnBJQce3Sspuj09+Dmr+cK5jBFOWTAt2jPrWZPZP5U0ta2et0Pn0oGf8A6V+WgcZ4jzM1fwwxjl8ivNyfZRlfxBxSAa9P/B3DPAtwVCFuedXz6R8CK8Xwa0N3dpSfSk6lewOB8mvpF7chtBUcACnIrCOxKW3SFeILDqvCJgc1RgnOBNXdsEhHkXnpM1ncJtW3JccWdSjMTy6CnmuHDXhZI2/7rM5JOUvkf444oOy27zSRS17fuehYknl3o9xZOIEoVPzSlv4j0EQIPM/eq22vbuy2NN5OgqEvgSE/egr4oTKXAe80d995oSRjqKUu7kPIggatveubpVbDHu2i1ky+UeRMJzGdtqo9xNafK6D8708i0fCRChIHKs7iFyVDQ4P97GulaXki6bA8NNuNWtOoyYnYdulanDbNKApSZhXKdhSdqww4hKQiFcydz3NabioEDpTvBDyxH1XNrFELdgE/ApG5cxHWiXKuQ+TSicqHbJpszGyblXIfP15Vj3i/xkAFMiJGqFQVT6ZkzpGADyM4itJ9UqrL4m5ocSQCY0n1KAJK4IUZgbR3OcVKPZWat9aIb8zPLdM/cUJoeN5B+YfQbn4oLjxbUUqneD1E07wu1LDalq9S5gf0p2FZnHx5ytnpOSWMfvLX7yWUBtPJIj3PWvF8Z4hzrV4tekkxWBw+xVdXKGoMTKv+I509xxzlfgQbPcfwFwktW/iqELdz7J/KP3pniV6hx4NKylOVDqdhWpdu+C0YHIQB8QKR4QrQnUtB1KMkkfvVXqeT7JLhhbyY0p5kpiMxjAFBYsnCMKA7VLwbWQQNMHaipaQeSyDWfWUh9aQo+p5tQ1ZBxIpli3eSmRBpW4W4khOViedMf/rrb5g/IqKxy22iUk60kVd4useVwR70racLDiy4F6Uz5RFGu79LqYV+bFOW1qyEBIJGKsXufdkW1CNrQre+K1kHUkc4rNu+MBQz/s03fBbQwdSayeE8NLzxUR+GDPLmalCGbxRXKSSbPR2NshA1JTpkZqripMUd5UCkCowT1xWlGOKoxOSeTsE87JP+8qq3gFXWoKMe9TcCBFErFpzWdfNEnVqnzCE/lgEGDHM889Y6VoK5VnOKlfYVXObj0Vn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0" name="AutoShape 12" descr="data:image/jpeg;base64,/9j/4AAQSkZJRgABAQAAAQABAAD/2wCEAAkGBhMRERUTEhQWFBUWFBgZGBcYFhQVGhgYFhQVFhQYFxQXHCYeFxkkGRQUHy8gJCcpLCwsFR4xNTAqNSYsLCkBCQoKDgwOGg8PGiwlHCQpLCwsLy0sLCopKiwpLCkpLCwsLCwsLCwpLCwpKSkpLCkpLCwsLCkpKSwsLCwpLCwsLP/AABEIANAAoAMBIgACEQEDEQH/xAAbAAACAwEBAQAAAAAAAAAAAAADBAECBQAGB//EADcQAAEDAwIEBQIEBgIDAQAAAAECAxEABCESQQUxUWETIjJxgZGhI0KxwQYUUtHh8HLxJDNiFf/EABoBAAIDAQEAAAAAAAAAAAAAAAEEAgMFAAb/xAAtEQACAgICAQMBBwUBAAAAAAAAAQIREiEDMUEEIlFxQmGBkaHR8DJSseHxE//aAAwDAQACEQMRAD8A9coVFEKa7TXgBagYq1WCanTXWFFRVqkJqQmjZIqKtNdFTFdYCJrpqQKsG6KOKTU5ohbilri7CaNfIaLrXA50si4JNV1FdFQxAriagHC5qZpZC80wlc0GCUSdVdNTFSE0CBWalJzXKFFbZJzRoNASK6KuRXRUAFNNdFXAqYrjisV0VaKkCiFFIq6Gpo7VqTTDiktiTVq4/LLIQbAotY50Jx9IwKWf4tqMJotrZk5NRfJHqI5HgA3DxNIm1JOa2ri3GIobyIGRULTLH6fyKNswMUN4GIp9tOJpdxW5q7EqcaQkvyij2ZmkL24pnh7uKhKkxObtmgBUxXJq4xk0ErIl0t0yohKaRaWVK7Ue4c2q1aQzGGrAKroq5FRVNCpWKmKmrobmuoNFEozT1vadaIxbgc+dddXIQkk4pmMFBXIY4+Jlby7S0mTXmXlOPKnai3Dq3jqPpFaNi5AEJpHn5s5UujV4uLBWXtLJKU0ZC1bDFXSwRKuYobl8kDy/Sq1SW9E7vSITcp350F5RWcDFFtxqkkVyriOVcpdMLXgGRis+9egU87cj5rF4y/CadyyRm83tRmuOalfNadqnFY7Oc1rcOBUYFVdszVtmzapmruCcCuIIED5o9smMmrdJD3Fwt9nMMiiXrYgRXFYJwKlaTvU4yVUNuFCqudRNWVXIbmqabdIyTm29RxWg0yEjvVmWQkd6q44PYDem4wUFbGIQKvPhIJPKsG5fW8ZA8oqt3eeOsICoT+tPcPbQBCjWfz8z5HiujU4uPBZMLatkJgjFF1hIxkVS4XpjQZB2qWWgJK96pXeKLH8sojUScwmiIbQn1D5qX3wBHMdaVS0VyCfLUen8sNWvg66ucQnn2oPhKUMiKZBQj07VQXOogCpKNsLlSAqs4rzXG3pXpr1nEXQkEbxXkmbcuvY61oYeEYvqJOWg9hYKXAFemt7INJgc6LbWaWEDrUqCue1DkqPRZ6b0/lhG2cYxUhRmImoY5SQTXNIkkgxS7d0aVJF3CUiSmqnUcxXPpVgagQah4qQBmRQUqYKtAgmTFPsM6R3qGGIzVnnIp+EMdsyIRIedj96wOJcQUryoyBzir8SviToRkmkG7dQ9AIc6bEdqS9RzuTxRqen4VWTGrRtUJWG5A33rRN2HklIT80vZXK0+RUpiJ+acaCU+hcHnHWlob0n9RiT+UVYtkAAKJB70O5vCg6T5geWKFd8S1gpXAUN++1HtbUpAWFhRA5VPUvbH8yNP+qQOzt9UkqjOAavc3X5Tg7GoursOTsofY1mF1To0pEqB/Sq5UljEmk3tkqcUo425mtKwtUtJKzmeVCtbYSAjmfVTvE3AlMdKa9NxV72UepmqpGDxR4qwOZrT4HwkNJ1K9RqvCeHyfEV8U1e3WQgb/anXLCOTM6MMpFnyDkn2qEXKfTmfpVWgR6RIHWuLyVHziCNqzZzcndmpGKSoOlBAwoUFt9M+bnvFL3SEkfhEz0phrU2mSietRy3/ABoLiq+pV5CTGlUDeufQABpVNB8dCzMY3ir3ASYKDFDJNNoPVI1n3orC4rxQIETk8qNxXiOkHrsOtYNknx1HxTpz/sdqd5+Zv2oU4eG/dIZ4dw1wq8T1DnnBrd/nURp0wqhFpTKZbXqA/LvjpVrXQuFr5kfSlNrS7Y06e/Adu2XzBk+0zSV6+CdK0hKtiN/ar36tAlpZ9v7VdmyUYXqBUPmhL+2K358nLXuYDhwQJU8iSTGRsOVD4ifC87ZhO49+lM3F7PkcSOx6xSrFioiQsEA+k9JkCg2msV+fkmtvKX+gDLCnyVJUEwIPc00XEgaYCVJH1qX3QsEAaVp2GP8ARSLKy86gDmJ1dgOc1FbeMQt6t9Gxw1EJLihBP6Uu6jxnNOwyaZvX4GkewotoxoTJ5mteEFFKHwZfJPJ2RdPBtHYCkrFxXNaY1ciaWfd8d3SFQlHM9T0rSZJjKSY60lzzznS6GOLjxVkOIhPlXnpXNykaijV1pcBJVq9OxFMOHEock/00vfb+P55GGtULt+dctgA79qPdB1AlWU0K1tlLlQUETt3qlw8tvCzqB3FQS9rk72F90qOZvFJT/wCvy9YpF98FY0mAr7U6OILCfOkhPU0vauhBV5ZSTgxyrnTaVh/AVRwpy4UHCYzhJzI+K1S4EJ0OtgTvt9aGxauNpltxK8cvSfihIuTcK8MmCPV1T0nvU3ku+/0Alf0QSwsioq88J5DOT9aHxDhymkFSVa4BMbx2Ipq64X4aJQ5MA4JmfnaosbQLSNS8naYo4V7XHf1Dn9pPQrYFASC6CSdjgDoPemrltJGpowen7US5eLflVCkHE4waxL5YaIKD5VGAJ5HYUHGlVfuSj73aGFPl2EkHUCJjmOtPG2bj8OUqHXr3FVtLIISVIX51ZIxzpW4uNUrGFJ9Q/UfSotUvlnN310hW+vFAjynWJBAra4cwGmtWmFrEnrFJ8JbbeJczKTk7dhWg+rUqNz9hTvp+Klk+2Lc/LftRFq3qVrO3Kh8Zu1BOlGVqwPmnVEIHsP8AusZlrxVl0LiMJT+pq3mnjHFdivFHOVsPaoKUpQqEbnqfmjOt48jhKunWucCIlxBPehW7LYJIXpn7exrNkt6NBVQyl0pHmbJFKXbiFDU35SP9zTTzjiBKVhad+tIslpa1KPpgCNp3NGfWKDD+4OnhZ0k+Jk5j9qrZ2y1YWoJg+896M8wg5bUQfelU2TznnkJxEE5Mb12KT0gXatsNfXSk+VfmSeRpNm5W0iCg6CcH3NBeuQT4bvlznqO4rTsWCVBIVqbSJzn2oRubBL2oFbBAcUQqU7J6bmnXPCMlIIJ5nH61NwwwoEek7QIP+ay7CwKlKClgAGAevfoOdWVKOlTs61Le1QVhhUlTgJRyEZnPMxRn2G1CWjpV029iKsvxLYCTqR16e/UVnX6gB4qDECVDaNyB80GqVVv9Qrbu9FV36oKHBkY+vL3q9jw1bY1vICkgYHOOp96FYWSLlQcU4U6RCY3zOoimnbpbSoWZSeR2/wAGuSxWX8RY39lfiRdaY8RnHVOxG8dCKRW44tQU2gqBgE7T3+Km6dKVAtgq1T5R1jnTn8MsLQ2SsaYUQB33Uanxcf8A6SshKWETUVCBAgRkxgE7/aqcPQTLh39PZPWlnfxFhA3yf+NaLqwlPYch7bVprX0RlzdsyuPXRgNpnUs7TITv8musLTThlOkY9R33odt4hWp7UkJJgdY7U6lTZkqUZ96y+SanId4o4xIXcOJVpcyIxGZohumgPO2fpQmkLBOgahOCY5GjPcTUkQ4iB1jH1FVxa23/AIsua6S/Yz7sactSoHGnnmnGnyygBTWIzjE78qXYZ1Oy2QABnsSdvinX1vI5wtPY/tRgu5f8Om+o/wDTPuNJIU0QmTnpB3imlWoCZQ4Srnnl9KRYbaK1aidMAhIxHXNWvm/DHiNElO4OY7ioLywyXgCvjKULOtImIOM471u8LtwhuQI1eY/PKsXhIU6snQkoUfMoifSOQ6bV6N9UfatD0nH9tiXqp17UecbaHiEnVoxHPfMT0FaS7ZlSToJQeeP9zVTxPR5HEx7/ALVmX50fiNmBunpO47UlGo+Ex6nJ/BdV8tCvDXBxz2I3jpS1iypKpUk+DqOcEEbD2mqutOXUJbjyqkknERkA9TWgzxUo/CWNMCII2/cVKK8yJPWo9jF2pDo8vlI5EfvWFe35KFIUQFTGes4otyvw3BonSvYAmCImI7EV1u6hRWHGwFKydQhUch7Vz27ZGKpBbXhyiUFLkq6AQAPzVr3twEp7AfaleD25aalWSo4/4zj7Um6547yWhyHmX/xG3ycfWneOOEfvYlzzyf0NTg7R0lasFefZP5RQOO3eAgHSV4B6Dc1puLCU5rFZaUtSnlNak/lmOXUDvR554RxRRwxylbL21khEAkuCMYwP70a68ApICdKoxGM0RhL0DSkR0n9qC+8pStLidJTmY25VnN0rr9DTUd/7L2qHolIjtqE0F7iyxKXR8HfsKbFukjyukGs+9lRDTu5kKG2nJIO1DqNbJR90tr9x2ztGkpysgnPPeqXWprzBWpP6VY2LKhAWoH3/AGNZt2pbR0k659JG/aOtdJOtL8mR7l+49bXgSklTWCeZTz71n8VfDfmbPkO3OCf2NNjjawAl1JTjkRG1Y7zAdfS0mdCzMA8oyY7VYlk1Ei3Vtno/4c4eWmsq1aoIGwHP6zTdw55gKPpCUhIwAAAKQ1Sr5/StZLGKiY/LPKVsTueIJdlDogiexHtWKFalKZJMcivYAjY9Yp6+UX//AFg6weY6Tma0Wb4MpCVIgcs796yU03cmbv8ARHS/ATas/Ab/APHXrSOYJ83vO9L312HmxHrEaT3kCPvTF8lKfxGiB/UNiNyBtSdrwbWjWHYOrUlEY6gE1Y7fRFfLGF8PcahYcCikZSBHvBnJxVrZr+ZWkkmEmSe39J/3al7e+M6D6wYjvsK1A2m3a0DmSSfc8/japcMMnb6RVyzxVeQHGuJBIPtjt/ijfw3YlDXiK9bue4T+Ufv81iW7RurgI5oT5l+04T8mB8GvXuuAZnl9BT0flmfN+DL406TDSSApe52SOf1q7bbiQEFxOmNjn6UjY3DDqlOrGomQOyRyjvT7SmQT0JnOazeaeT7H+KGMaoKECMOkGgNknK0lZE8pirXiWimUSCM4/SKszfLSMNkj2qmS3Tevu2XK6tA31NqxpLatjSLDwU4UuDV4fvzP+Kff4kl0QoR9iDU2Lq0IgNk85JiT3rlTl/P8B3GPQNfgLwAUKG4MfbelmG3VL0pglJBkmBGeXemLp5DohQ0KHwRQbDhrpGvWlJIjTz+9Sxt62RukE4ncqCSl9MjrzH12pf8AhLh0KceORJS2T/SOZ+uKpcPOKUGFjKsdcbme3OvQ27KW20oTySAB7DNN+li222JepnisSl29ApEuQnucffNEvHJI96w+LrPioSA4ZCfSSBqCyoHAO0zJAIKeezvcjMk7HLJxdsk6kFMqJk55kxJp08QS6MwfcTQ18bmUOCNiCJrFuUFDiQyCQvkJ5Ed+lZT2/az0KWT2tji+GqWstoVCFJOTmOojelXtVuQlRkRg7GMUZ61ea85IMDkDMDmT3qXmP5tAbBgkgz/SB6j9K6EbqIW/PgY4TapUo3SucaU9Mc1dzGKz+PcVgEz/ANf3rS4lcJbSEIwlKYA7D9687wq1/m7oJOW2/MvvHpT80+kv6F4M2crbkz038J8NLTGtYhbvnV1Ajyj4H60fjDyiA22NSlnl0SPUTWk64AM4AEk+1ZlpYrcUXvE0lXpSIwnYT96HPLWKI8Mbds5ayAELaAx0G3QjejFSQnzMyPYTVSXiSOek4O1Q9xFxv1pgdf8ANZt7b3+RoVekLIZ88tSQRj/5O+aZcvHmxOnH1qLa3cMlMAEyPmufu3mz+IPL1qME6y2iyTtpaYo86HiClMqBBA5T79v7U+pVwkTE9ppG0sVuOKcbgAgfUc47Va5uXmT5wdPXaik0r2dL+3RS7vEujPlUN9xV/wCUSEDw3TqAkat/mky62twFZwQZSMT7049ZtuR4JKDvvj2ro2/xITeJPA0qUVOLGRKU+35iPetG4dj4H6mpACQEjlSV29z961YRwhRi8085WBS5KqxuLMeI6k+HrBKASdJxrJSBKSRGScpmQJ6aiTCCdz+9ZFwsF5IiY0/lSqDrVnzA6dvMmCYPQRbDTFh/iryXUEg+YZB/Y1RnhKyhLgcGqPRGMjr1qvDOHNr161Ep1EADoDuam4PgnBJQce3Sspuj09+Dmr+cK5jBFOWTAt2jPrWZPZP5U0ta2et0Pn0oGf8A6V+WgcZ4jzM1fwwxjl8ivNyfZRlfxBxSAa9P/B3DPAtwVCFuedXz6R8CK8Xwa0N3dpSfSk6lewOB8mvpF7chtBUcACnIrCOxKW3SFeILDqvCJgc1RgnOBNXdsEhHkXnpM1ncJtW3JccWdSjMTy6CnmuHDXhZI2/7rM5JOUvkf444oOy27zSRS17fuehYknl3o9xZOIEoVPzSlv4j0EQIPM/eq22vbuy2NN5OgqEvgSE/egr4oTKXAe80d995oSRjqKUu7kPIggatveubpVbDHu2i1ky+UeRMJzGdtqo9xNafK6D8708i0fCRChIHKs7iFyVDQ4P97GulaXki6bA8NNuNWtOoyYnYdulanDbNKApSZhXKdhSdqww4hKQiFcydz3NabioEDpTvBDyxH1XNrFELdgE/ApG5cxHWiXKuQ+TSicqHbJpszGyblXIfP15Vj3i/xkAFMiJGqFQVT6ZkzpGADyM4itJ9UqrL4m5ocSQCY0n1KAJK4IUZgbR3OcVKPZWat9aIb8zPLdM/cUJoeN5B+YfQbn4oLjxbUUqneD1E07wu1LDalq9S5gf0p2FZnHx5ytnpOSWMfvLX7yWUBtPJIj3PWvF8Z4hzrV4tekkxWBw+xVdXKGoMTKv+I509xxzlfgQbPcfwFwktW/iqELdz7J/KP3pniV6hx4NKylOVDqdhWpdu+C0YHIQB8QKR4QrQnUtB1KMkkfvVXqeT7JLhhbyY0p5kpiMxjAFBYsnCMKA7VLwbWQQNMHaipaQeSyDWfWUh9aQo+p5tQ1ZBxIpli3eSmRBpW4W4khOViedMf/rrb5g/IqKxy22iUk60kVd4useVwR70racLDiy4F6Uz5RFGu79LqYV+bFOW1qyEBIJGKsXufdkW1CNrQre+K1kHUkc4rNu+MBQz/s03fBbQwdSayeE8NLzxUR+GDPLmalCGbxRXKSSbPR2NshA1JTpkZqripMUd5UCkCowT1xWlGOKoxOSeTsE87JP+8qq3gFXWoKMe9TcCBFErFpzWdfNEnVqnzCE/lgEGDHM889Y6VoK5VnOKlfYVXObj0Vn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2" name="AutoShape 14" descr="data:image/jpeg;base64,/9j/4AAQSkZJRgABAQAAAQABAAD/2wCEAAkGBhMRERUTEhQWFBUWFBgZGBcYFhQVGhgYFhQVFhQYFxQXHCYeFxkkGRQUHy8gJCcpLCwsFR4xNTAqNSYsLCkBCQoKDgwOGg8PGiwlHCQpLCwsLy0sLCopKiwpLCkpLCwsLCwsLCwpLCwpKSkpLCkpLCwsLCkpKSwsLCwpLCwsLP/AABEIANAAoAMBIgACEQEDEQH/xAAbAAACAwEBAQAAAAAAAAAAAAADBAECBQAGB//EADcQAAEDAwIEBQIEBgIDAQAAAAECAxEABCESQQUxUWETIjJxgZGhI0KxwQYUUtHh8HLxJDNiFf/EABoBAAIDAQEAAAAAAAAAAAAAAAEEAgMFAAb/xAAtEQACAgICAQMBBwUBAAAAAAAAAQIREiEDMUEEIlFxQmGBkaHR8DJSseHxE//aAAwDAQACEQMRAD8A9coVFEKa7TXgBagYq1WCanTXWFFRVqkJqQmjZIqKtNdFTFdYCJrpqQKsG6KOKTU5ohbilri7CaNfIaLrXA50si4JNV1FdFQxAriagHC5qZpZC80wlc0GCUSdVdNTFSE0CBWalJzXKFFbZJzRoNASK6KuRXRUAFNNdFXAqYrjisV0VaKkCiFFIq6Gpo7VqTTDiktiTVq4/LLIQbAotY50Jx9IwKWf4tqMJotrZk5NRfJHqI5HgA3DxNIm1JOa2ri3GIobyIGRULTLH6fyKNswMUN4GIp9tOJpdxW5q7EqcaQkvyij2ZmkL24pnh7uKhKkxObtmgBUxXJq4xk0ErIl0t0yohKaRaWVK7Ue4c2q1aQzGGrAKroq5FRVNCpWKmKmrobmuoNFEozT1vadaIxbgc+dddXIQkk4pmMFBXIY4+Jlby7S0mTXmXlOPKnai3Dq3jqPpFaNi5AEJpHn5s5UujV4uLBWXtLJKU0ZC1bDFXSwRKuYobl8kDy/Sq1SW9E7vSITcp350F5RWcDFFtxqkkVyriOVcpdMLXgGRis+9egU87cj5rF4y/CadyyRm83tRmuOalfNadqnFY7Oc1rcOBUYFVdszVtmzapmruCcCuIIED5o9smMmrdJD3Fwt9nMMiiXrYgRXFYJwKlaTvU4yVUNuFCqudRNWVXIbmqabdIyTm29RxWg0yEjvVmWQkd6q44PYDem4wUFbGIQKvPhIJPKsG5fW8ZA8oqt3eeOsICoT+tPcPbQBCjWfz8z5HiujU4uPBZMLatkJgjFF1hIxkVS4XpjQZB2qWWgJK96pXeKLH8sojUScwmiIbQn1D5qX3wBHMdaVS0VyCfLUen8sNWvg66ucQnn2oPhKUMiKZBQj07VQXOogCpKNsLlSAqs4rzXG3pXpr1nEXQkEbxXkmbcuvY61oYeEYvqJOWg9hYKXAFemt7INJgc6LbWaWEDrUqCue1DkqPRZ6b0/lhG2cYxUhRmImoY5SQTXNIkkgxS7d0aVJF3CUiSmqnUcxXPpVgagQah4qQBmRQUqYKtAgmTFPsM6R3qGGIzVnnIp+EMdsyIRIedj96wOJcQUryoyBzir8SviToRkmkG7dQ9AIc6bEdqS9RzuTxRqen4VWTGrRtUJWG5A33rRN2HklIT80vZXK0+RUpiJ+acaCU+hcHnHWlob0n9RiT+UVYtkAAKJB70O5vCg6T5geWKFd8S1gpXAUN++1HtbUpAWFhRA5VPUvbH8yNP+qQOzt9UkqjOAavc3X5Tg7GoursOTsofY1mF1To0pEqB/Sq5UljEmk3tkqcUo425mtKwtUtJKzmeVCtbYSAjmfVTvE3AlMdKa9NxV72UepmqpGDxR4qwOZrT4HwkNJ1K9RqvCeHyfEV8U1e3WQgb/anXLCOTM6MMpFnyDkn2qEXKfTmfpVWgR6RIHWuLyVHziCNqzZzcndmpGKSoOlBAwoUFt9M+bnvFL3SEkfhEz0phrU2mSietRy3/ABoLiq+pV5CTGlUDeufQABpVNB8dCzMY3ir3ASYKDFDJNNoPVI1n3orC4rxQIETk8qNxXiOkHrsOtYNknx1HxTpz/sdqd5+Zv2oU4eG/dIZ4dw1wq8T1DnnBrd/nURp0wqhFpTKZbXqA/LvjpVrXQuFr5kfSlNrS7Y06e/Adu2XzBk+0zSV6+CdK0hKtiN/ar36tAlpZ9v7VdmyUYXqBUPmhL+2K358nLXuYDhwQJU8iSTGRsOVD4ifC87ZhO49+lM3F7PkcSOx6xSrFioiQsEA+k9JkCg2msV+fkmtvKX+gDLCnyVJUEwIPc00XEgaYCVJH1qX3QsEAaVp2GP8ARSLKy86gDmJ1dgOc1FbeMQt6t9Gxw1EJLihBP6Uu6jxnNOwyaZvX4GkewotoxoTJ5mteEFFKHwZfJPJ2RdPBtHYCkrFxXNaY1ciaWfd8d3SFQlHM9T0rSZJjKSY60lzzznS6GOLjxVkOIhPlXnpXNykaijV1pcBJVq9OxFMOHEock/00vfb+P55GGtULt+dctgA79qPdB1AlWU0K1tlLlQUETt3qlw8tvCzqB3FQS9rk72F90qOZvFJT/wCvy9YpF98FY0mAr7U6OILCfOkhPU0vauhBV5ZSTgxyrnTaVh/AVRwpy4UHCYzhJzI+K1S4EJ0OtgTvt9aGxauNpltxK8cvSfihIuTcK8MmCPV1T0nvU3ku+/0Alf0QSwsioq88J5DOT9aHxDhymkFSVa4BMbx2Ipq64X4aJQ5MA4JmfnaosbQLSNS8naYo4V7XHf1Dn9pPQrYFASC6CSdjgDoPemrltJGpowen7US5eLflVCkHE4waxL5YaIKD5VGAJ5HYUHGlVfuSj73aGFPl2EkHUCJjmOtPG2bj8OUqHXr3FVtLIISVIX51ZIxzpW4uNUrGFJ9Q/UfSotUvlnN310hW+vFAjynWJBAra4cwGmtWmFrEnrFJ8JbbeJczKTk7dhWg+rUqNz9hTvp+Klk+2Lc/LftRFq3qVrO3Kh8Zu1BOlGVqwPmnVEIHsP8AusZlrxVl0LiMJT+pq3mnjHFdivFHOVsPaoKUpQqEbnqfmjOt48jhKunWucCIlxBPehW7LYJIXpn7exrNkt6NBVQyl0pHmbJFKXbiFDU35SP9zTTzjiBKVhad+tIslpa1KPpgCNp3NGfWKDD+4OnhZ0k+Jk5j9qrZ2y1YWoJg+896M8wg5bUQfelU2TznnkJxEE5Mb12KT0gXatsNfXSk+VfmSeRpNm5W0iCg6CcH3NBeuQT4bvlznqO4rTsWCVBIVqbSJzn2oRubBL2oFbBAcUQqU7J6bmnXPCMlIIJ5nH61NwwwoEek7QIP+ay7CwKlKClgAGAevfoOdWVKOlTs61Le1QVhhUlTgJRyEZnPMxRn2G1CWjpV029iKsvxLYCTqR16e/UVnX6gB4qDECVDaNyB80GqVVv9Qrbu9FV36oKHBkY+vL3q9jw1bY1vICkgYHOOp96FYWSLlQcU4U6RCY3zOoimnbpbSoWZSeR2/wAGuSxWX8RY39lfiRdaY8RnHVOxG8dCKRW44tQU2gqBgE7T3+Km6dKVAtgq1T5R1jnTn8MsLQ2SsaYUQB33Uanxcf8A6SshKWETUVCBAgRkxgE7/aqcPQTLh39PZPWlnfxFhA3yf+NaLqwlPYch7bVprX0RlzdsyuPXRgNpnUs7TITv8musLTThlOkY9R33odt4hWp7UkJJgdY7U6lTZkqUZ96y+SanId4o4xIXcOJVpcyIxGZohumgPO2fpQmkLBOgahOCY5GjPcTUkQ4iB1jH1FVxa23/AIsua6S/Yz7sactSoHGnnmnGnyygBTWIzjE78qXYZ1Oy2QABnsSdvinX1vI5wtPY/tRgu5f8Om+o/wDTPuNJIU0QmTnpB3imlWoCZQ4Srnnl9KRYbaK1aidMAhIxHXNWvm/DHiNElO4OY7ioLywyXgCvjKULOtImIOM471u8LtwhuQI1eY/PKsXhIU6snQkoUfMoifSOQ6bV6N9UfatD0nH9tiXqp17UecbaHiEnVoxHPfMT0FaS7ZlSToJQeeP9zVTxPR5HEx7/ALVmX50fiNmBunpO47UlGo+Ex6nJ/BdV8tCvDXBxz2I3jpS1iypKpUk+DqOcEEbD2mqutOXUJbjyqkknERkA9TWgzxUo/CWNMCII2/cVKK8yJPWo9jF2pDo8vlI5EfvWFe35KFIUQFTGes4otyvw3BonSvYAmCImI7EV1u6hRWHGwFKydQhUch7Vz27ZGKpBbXhyiUFLkq6AQAPzVr3twEp7AfaleD25aalWSo4/4zj7Um6547yWhyHmX/xG3ycfWneOOEfvYlzzyf0NTg7R0lasFefZP5RQOO3eAgHSV4B6Dc1puLCU5rFZaUtSnlNak/lmOXUDvR554RxRRwxylbL21khEAkuCMYwP70a68ApICdKoxGM0RhL0DSkR0n9qC+8pStLidJTmY25VnN0rr9DTUd/7L2qHolIjtqE0F7iyxKXR8HfsKbFukjyukGs+9lRDTu5kKG2nJIO1DqNbJR90tr9x2ztGkpysgnPPeqXWprzBWpP6VY2LKhAWoH3/AGNZt2pbR0k659JG/aOtdJOtL8mR7l+49bXgSklTWCeZTz71n8VfDfmbPkO3OCf2NNjjawAl1JTjkRG1Y7zAdfS0mdCzMA8oyY7VYlk1Ei3Vtno/4c4eWmsq1aoIGwHP6zTdw55gKPpCUhIwAAAKQ1Sr5/StZLGKiY/LPKVsTueIJdlDogiexHtWKFalKZJMcivYAjY9Yp6+UX//AFg6weY6Tma0Wb4MpCVIgcs796yU03cmbv8ARHS/ATas/Ab/APHXrSOYJ83vO9L312HmxHrEaT3kCPvTF8lKfxGiB/UNiNyBtSdrwbWjWHYOrUlEY6gE1Y7fRFfLGF8PcahYcCikZSBHvBnJxVrZr+ZWkkmEmSe39J/3al7e+M6D6wYjvsK1A2m3a0DmSSfc8/japcMMnb6RVyzxVeQHGuJBIPtjt/ijfw3YlDXiK9bue4T+Ufv81iW7RurgI5oT5l+04T8mB8GvXuuAZnl9BT0flmfN+DL406TDSSApe52SOf1q7bbiQEFxOmNjn6UjY3DDqlOrGomQOyRyjvT7SmQT0JnOazeaeT7H+KGMaoKECMOkGgNknK0lZE8pirXiWimUSCM4/SKszfLSMNkj2qmS3Tevu2XK6tA31NqxpLatjSLDwU4UuDV4fvzP+Kff4kl0QoR9iDU2Lq0IgNk85JiT3rlTl/P8B3GPQNfgLwAUKG4MfbelmG3VL0pglJBkmBGeXemLp5DohQ0KHwRQbDhrpGvWlJIjTz+9Sxt62RukE4ncqCSl9MjrzH12pf8AhLh0KceORJS2T/SOZ+uKpcPOKUGFjKsdcbme3OvQ27KW20oTySAB7DNN+li222JepnisSl29ApEuQnucffNEvHJI96w+LrPioSA4ZCfSSBqCyoHAO0zJAIKeezvcjMk7HLJxdsk6kFMqJk55kxJp08QS6MwfcTQ18bmUOCNiCJrFuUFDiQyCQvkJ5Ed+lZT2/az0KWT2tji+GqWstoVCFJOTmOojelXtVuQlRkRg7GMUZ61ea85IMDkDMDmT3qXmP5tAbBgkgz/SB6j9K6EbqIW/PgY4TapUo3SucaU9Mc1dzGKz+PcVgEz/ANf3rS4lcJbSEIwlKYA7D9687wq1/m7oJOW2/MvvHpT80+kv6F4M2crbkz038J8NLTGtYhbvnV1Ajyj4H60fjDyiA22NSlnl0SPUTWk64AM4AEk+1ZlpYrcUXvE0lXpSIwnYT96HPLWKI8Mbds5ayAELaAx0G3QjejFSQnzMyPYTVSXiSOek4O1Q9xFxv1pgdf8ANZt7b3+RoVekLIZ88tSQRj/5O+aZcvHmxOnH1qLa3cMlMAEyPmufu3mz+IPL1qME6y2iyTtpaYo86HiClMqBBA5T79v7U+pVwkTE9ppG0sVuOKcbgAgfUc47Va5uXmT5wdPXaik0r2dL+3RS7vEujPlUN9xV/wCUSEDw3TqAkat/mky62twFZwQZSMT7049ZtuR4JKDvvj2ro2/xITeJPA0qUVOLGRKU+35iPetG4dj4H6mpACQEjlSV29z961YRwhRi8085WBS5KqxuLMeI6k+HrBKASdJxrJSBKSRGScpmQJ6aiTCCdz+9ZFwsF5IiY0/lSqDrVnzA6dvMmCYPQRbDTFh/iryXUEg+YZB/Y1RnhKyhLgcGqPRGMjr1qvDOHNr161Ep1EADoDuam4PgnBJQce3Sspuj09+Dmr+cK5jBFOWTAt2jPrWZPZP5U0ta2et0Pn0oGf8A6V+WgcZ4jzM1fwwxjl8ivNyfZRlfxBxSAa9P/B3DPAtwVCFuedXz6R8CK8Xwa0N3dpSfSk6lewOB8mvpF7chtBUcACnIrCOxKW3SFeILDqvCJgc1RgnOBNXdsEhHkXnpM1ncJtW3JccWdSjMTy6CnmuHDXhZI2/7rM5JOUvkf444oOy27zSRS17fuehYknl3o9xZOIEoVPzSlv4j0EQIPM/eq22vbuy2NN5OgqEvgSE/egr4oTKXAe80d995oSRjqKUu7kPIggatveubpVbDHu2i1ky+UeRMJzGdtqo9xNafK6D8708i0fCRChIHKs7iFyVDQ4P97GulaXki6bA8NNuNWtOoyYnYdulanDbNKApSZhXKdhSdqww4hKQiFcydz3NabioEDpTvBDyxH1XNrFELdgE/ApG5cxHWiXKuQ+TSicqHbJpszGyblXIfP15Vj3i/xkAFMiJGqFQVT6ZkzpGADyM4itJ9UqrL4m5ocSQCY0n1KAJK4IUZgbR3OcVKPZWat9aIb8zPLdM/cUJoeN5B+YfQbn4oLjxbUUqneD1E07wu1LDalq9S5gf0p2FZnHx5ytnpOSWMfvLX7yWUBtPJIj3PWvF8Z4hzrV4tekkxWBw+xVdXKGoMTKv+I509xxzlfgQbPcfwFwktW/iqELdz7J/KP3pniV6hx4NKylOVDqdhWpdu+C0YHIQB8QKR4QrQnUtB1KMkkfvVXqeT7JLhhbyY0p5kpiMxjAFBYsnCMKA7VLwbWQQNMHaipaQeSyDWfWUh9aQo+p5tQ1ZBxIpli3eSmRBpW4W4khOViedMf/rrb5g/IqKxy22iUk60kVd4useVwR70racLDiy4F6Uz5RFGu79LqYV+bFOW1qyEBIJGKsXufdkW1CNrQre+K1kHUkc4rNu+MBQz/s03fBbQwdSayeE8NLzxUR+GDPLmalCGbxRXKSSbPR2NshA1JTpkZqripMUd5UCkCowT1xWlGOKoxOSeTsE87JP+8qq3gFXWoKMe9TcCBFErFpzWdfNEnVqnzCE/lgEGDHM889Y6VoK5VnOKlfYVXObj0Vn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4" name="AutoShape 16" descr="data:image/jpeg;base64,/9j/4AAQSkZJRgABAQAAAQABAAD/2wCEAAkGBhQSEBQUEBQWFRUUGBgXFxcXFBUXGBQYFxcYFxgUGhUYGyYeFxkjGRcUHy8gIycpLCwsFR4xNTAqNSYrLCkBCQoKDgwOGg8PGi0kHCUpKi0pLCksLCwpLCkpKSwsLCkpLCwsKSwsLCwpKSwsKSwpKSwsLCwpKSksKSwsKSksLP/AABEIALEBHAMBIgACEQEDEQH/xAAbAAACAwEBAQAAAAAAAAAAAAAABQEDBAIGB//EADoQAAEDAgQDBQcDBAICAwAAAAEAAhEDIQQSMUEFUWEicYGRoQYTMrHB0fBCUuEUI2LxFaIWkkNjcv/EABoBAQADAQEBAAAAAAAAAAAAAAABAgMEBQb/xAAsEQACAQMDAwMDBAMAAAAAAAAAAQIDETEEEiEiQVEFE2EycYEUQpGxM1LR/9oADAMBAAIRAxEAPwD7ihCEAIQhACEIQAhCEAIQoQEoQhACEKEBKFClACELipUAElQ3blgKlQASdEgxnGHuMMOUd0k9ei11WPrG1m8z9AkvEC0PyMl0aum32C8vVVpWuuF/ZpBFVasT8TnHvP8AKo1MAz5/ZWsbGkSO4+i3Pr5tA1oGpDQPMi8nkF526+cmtjPh8Y+kZzDllJJ9F6+m+QCNxK8Ti6ZNhmPp5NFx5Bew95kpSR8LZI3sF6Whm7STwjOaNKFkwGOFVuZugMfL7rUF6UZKSujIlCEKwBChSgBChSgBCFCAlCEIAQhCAEIQgBCEIAQhCAEIQgBCEIAQhCAEIXLnKASXLG+qDdx7I0H7usbhZ8bjpMDTfqsRfmNzbc9OS86vrIx4jyWUbmvHcS7JDBE2B/NAlLKYH16lRUcSfpy5BacLw9zrx9B4n7Lxp1a2onZG6SijHiGWtqqaWIy6jTQddytfE3ZDlBBy/FAAE8p106pV/XSTpcR/PRcdWUqNW0mbwjuiOsBjCwlxh0iwsMvXor8VxMvo1BmaHZbC4J7r3Sb37ZaC/KYiBfr8+ivp4HfKXH/KB/1P1XYte4x2rBT2Vc79m8UaIDXycxOYCIa6eyR0IJnuC9aCvLU8OZk5B/8AkXB6rd/UOIuT5n6LbT+qQpQ2yVys6N3dDp1UDUgLj+rZ+4eaRvrAam/z7iq/eOO0Dmdu8X81MvXObKIWn+R4/HsG89wJVf8Ayjevl/KTVaobqfW/gdCFkqcUmzAXHoD582lZP1mp4RZac9I3irN5HePsrWY5hMBwnloT5rzFFhy56pIB0jYjQnqqq2KaQGgSQbATrsR06bc1rT9Yl+5FXp12PaShebw/GarAM4aRexMO27M/u111T7C4ttRoc0yD6dDyK9yjqYVl0s55Qccl6FCJXQUJQhCAEIQgBChSgBCEIAQhCAEKEICVCrq1w0XKw1sa46dkev8AC56teFPOSUjViMYG21PIfXklmIxhdv5aBU1q4ANwBuSUqxHGmi1MFx56DwXian1H5saxptjFz41MfnJZMTjmxA03vqk9bFPcDaBvlBPyWjC8Ge6c8i0iTY+AMrw6mqlJ2idcaSWRlhcQ0GX2GzZGZ/2amNXjwy5WiHaQLkcrAfOFio8LYI5xcC0/X1V1BrKYysEDpz6grelrp0o7YWV+5DpxkzB/QPdIJyjn8RM6zsFUOBNYZc9zj39nyCbi5uY9J8VXUxAZ06HfxXDUlu6pM2i2uEY8PSeDDWtZ1izvBazacx8D9FU7EueP7YlvXZQcESB718t/x28VhnBZ/J07GN/TLu4Xb4hd5Hu+IhnLmR8lw6s2kIAA9Q7+Vhq8WzQ2kC6dtYUv+fsEvAzhrAee8694KwYjiwGhk7HfuPNU0sC50OrvIbJsPiHIXWgCnS+AdoGQ83J6FPvwOF8nLMCXdqsYFiGzY+Oy7q45rB2RlA0ixae/cd6w43iRdAbJkxlAJg9PzZZ6WBe4B9bstmHNJ7RA6beK1SeVgjOTZTd73OXEtEWgQHHpaFY2uym3+2Lnc3LubXdyx1saA3IyA2SQOU31Pn4LCQ9wv2RInMDPOQ3cde9aRi5cr+SDXUxZcQJ1sJPp1Tv2dxLRXIbo4EDw7Q9JC8sHZZzETz0EbBrU+9kqDzWl0DLJAF7XETvqLr2vTk1NJGFa21ntlKEL6k4AQhCAEIQgBCEIAQhCAhCHFZa2N/bfr+arOdSMFdg0VKgAkmFjrY4/pt1P2WHEYwA3Mn88krxnFgNT4C5PhuvF1PqVuIs1hTchlVxIFyZ6kpTxD2ha20j85N+pWYUatYAtlg/zBE/bwWyjwCm05ni51tLT914NTVzm+DrjSjHIjqV61YwxjnTeTYeMfUrZw72fqOINYiP2C3oNU696G9lrRO2Xp0CsyueLmDsuPduflm2CnDYNlIQy3Qk27l0cXNmgunxI8V2/Ds/VqOZMHoVW/FsaJbDXDWN1Rvy0v7JXPa537pzh2nTG28Ll2Ja0Wgc2lY6mJqVQC1pEn4ogawrhwpoH94kk/qBMKLNvpx5ZNkvq/gqdj3PtTaXDcftV9DCgAGrczIOoHeFNTFNYIENI0I3SnFcbJ+EXmCIsZsiaTvllrNrjhDXFcQDeQOxG/el//KOqOik2SZkbW3WPDcKq1i7N2A28uBvvAH1Tk4hlMD3TQHNEbSd9eqmUe83+CHaODFQ4Y9xDq5hkmWyZHL1Wyri2MADQ0ZfhIA+aWYzi1paddR3pZSfUrhwpNLshu42Y0TuSb72CtGMpLpVkLX+oZY3iwPa8xt1WOgalcODPhbEutAB5Se1F9FcODspl3vqnvA64AGRoJ5wZIsoxPGSdNrd4UqMYvjlj7GhjWUZLTmfMh5kEWiA0GAsFbiBN3GAbHv8Aus1WvBMyTrlbrGhN9rK2nYgzmzD4Tow623W0YP6pFWdmg0CXy63wPaOw47gjylc4jFGAXk9BEkxfTyXOJqu5EucLWBA6mfHyU0cNEuebkgkkAa7D7LphBt8lblmHpuIuZGosBAsD3L1fsphviqQQIytB5TJMeXkvNU2ZoLrN2b15n7L1/DKsNAGy930+j1bjkrS7DwKVVSfIVkr3DlJQhCAEIQgBCFxVqhokqG0sg6JWerjB+m/yCz1KxdrYJZxLi7aQ2t+RG56Lzq+sUFdEpNuyNuKxcCXm35oN0gx3HxOVkk/tbc+WyrpYd+IdNVxpt/bo50/5HQdyY0OH08PJpwC6JM5iekr5uvrJVLu/SdsKSWcivA0atfNm/swYuJceom0JlR4bTpfGMzt3mC4/ZTVqueJY3x6qaWFkTVOvIyAvM9xy4ir/AD2OmyWTt2KvDe1J8kNou/WYB0Uue2nYxGk7/wArBi+MZezqDp9lR8fU7vwEr4RvlrLG3IrDi+LXy6nYhYqbatY5fhGxIIHQymGH4aynHvPjGhBMT0CnqkvCL2jHPLM4ZWqmCC083SN1qpcNY347vHPQ+CjEcSvlOux5hJ8bxUmb9ps+izTSdoq/3JtJ/A7r8Ta0dm0ajbySmtx2bDQ3CxYPCVMRLqcENHal0X29E5/8foNyE5nAAgguO+pstnFtXmyOmPAtw3DqtXLmlrCbPsRA6TN01pYKlQF4LwZD9Og3VeLx4pgNZ8GgE6ckpq4g1OyLmREmNdJKrube2C/JDu8jHGcZzDW4+iS+/qVCX02F7QBmLSIadpvPfC1f8JUGcuqNaZHYjNLRGj9iY5LTU4rE5AGh+oAi/wCBabVDl8sJ+CmjwZrHRXeKrSJDYyjMb3vcclbi+LHQWgAW5bJdVrEhxJgNvPLcephZ8VjGs07botF2ydASNFdQnUzwgaMVVMEuMNEX6k6LL70E5W3aR8bTrGw9LqqnTNRwqHU2i8CRFgr3VmU7DtGT2WkW115XK3hBR+khstoYdxNyS4GM265OKAgUhnNzNw0el1WGPqAGoQxomQ0kTzJ5q9lYEdgQIjMRaNzG5WySRQKFAUwSe043ibkn5BS98HPVMn9LRo3p/KyYzibWExd5j058u7osTKxeZK7aFFvJnJnoeGvL3AlevwDbBeX4JhjZevwlKwX0FCG1WRxTfJvoBXquk1WLqMyUIQgBCFy50XKA5q1Q0SUsfXLjJ/0jG4km+w/JWAYm682vW3PasA74ljsjbWJ0+/5zCX4A05moAXNNp2JG3PXXnKHOFSqc12sgRzJ2/OiithvePApnKxovvlOzQTrbbay+c1eoUpNLKwd1GnxdmzEY1tTs02z1G3jsq8FgrxWMO2vtzU0njD21a64J1B5H6LFxLiRdduouD9F5s3FtSny/HY6op4jjyMa2NFMwfhPolWL4xBIbcO+az0KD8QcsxIkEzHeU8wOBpsZkc1pfziZPSVWNOVT4XNv+EvbD7ic4Ou4DOIB7tOeq0M4GAWzUBAIPw6kba2WrFY73VnnsnTp0+aQ4rjBzFo01HjqqcX6UWW5jnHcaDQWOFxa3zSyrxiWlp+Lny5QseH4XWrPaT2W9rtOBiAbRzTej7MMpucazy6YjKS0ADoCZ81s6bl1SY6Y8CM1KtVoLWOfDoMNMDYyU8Z7P02ta97yX2LgPhMfpg7K1vERRb7thlt4m556pRieIEvgHUT6qrfFqaF22OsZxQRNOBbbeNkmqcUc4iP1fx9wljeJsDnAkkhxyi8uPIc7yFzg8A6rTLqr3U6jZAa2waDczznmFdUL3lUYslguNUvJaxwc7NlaC60gySeQEFW4fCBwcaoLaodaHnKAB2baHe/VcuDAGuY0NcwASBtoQTujEVwHj3jgJaTG5ANoG+6vza0F+SGaP6tzgDvoflHmsNfFAFzWQ94ddsxG5vzlUPxDnyyMknNmDjJkmIO0KzCYWzTuOyTz1+olWjGMF8lSg5nuD3SATdkmBsLc/utTMG1jXE2bEnpJVlWs1pc0DM6RYbRBkna4XIc5xzVDaJDdgdBPNa8vIZw2sXw2mCwTObn3ctV3SoNpxu6CeZPL5Lt9YMAuAA2JnuuPukWO9qGM7NIF55g2Pj9lpCnKbtFEN2HGOxzGNmoco5TzvfmdV56t7QVKpIZ2G6Dn/AAlj8S6q6ahJ3AiAJ5D6pjgqTdiPTyXfDTbc5MnIjD0HTfVej4Vw4khU4TCggbwvTcGcyx206g8oXfScb2ZjO434XgcoCe0KSpwgBALVtaF60VxwcjOgFKEBXIJQhRKAEvxdfMco0GvU8l1jMfEtGvySiriYEBcWorJKyJNtaHNIHgvOe+LXkHVd1cY6ZCx4usXQ60g3F5I6d3JeR7ycjRRZwK8PcAblw83QAmPvG0Wdl2aTedyd+gXmMdjGsrMJMSQSdrc+mgXo8PTpvYC7tB19bRyJBuvL1FDlyR3QlwkylofXzNbB5mbN5XG/ct2CwAouD6xD5gWBhp531XNfiLaZAYAJEQBEEfx8krx/F3OabgCN156tDCu7m3MuOw/4hxRmxgjQ8kg4n7SEszWbHnMwUrw2NNZzG0x2n7mYEfEvQ0vZFlHK91QlwOYgxlceXMeC6GpTvKeO5KUYcMTUMPUxTgKR3kudpHSLnwTvAezlNod/UAOed5dEbAX6q3GcapxNMQ4DW022nkkuL4y5wzTqR/2t9VnftTV/6J6pfCH9firabcm0W8Nkkr8Rc8kbD5ET9Uux2Kylli8ucbNEkiOXkq8Dg6mINUucaQsA3LLoiNfzVIUW1uqMmyWCn+vNT3baQzOc7eQNDbMbLacFmLm4pmVxswg6Aaw4dTKasxTRTFN8SwZbdND8lgxNcvHatl35QYVvcv0wX5IuUuaMgYR2qXwmOVx5j5oMuc3qD5CIPqVjr8RGZzWAlxEB36bC5HPcLLVpVKhOY9oWGWQI1iJ3V1T7yZJrfig4uptzC93WuNsviFFPBZmnP2nNvmOtrj0WihhhDHG3fyj/AEpfiC7OGjKNc3MRAjyV274KM6qZGZS/kbbnT6qg13u/+sXdbUzP2WeviGsDnVHSYAk8yL28QluL4u6pIpsc6bCLK1Om5cJB8Dc12tIA1y9o8p18ful2P4+1shozknwAGg6aLJS4PiqwJykDlp67+az0+GFrocIIsQdl6NPSrMjF1PBTiq9Sue2bchp5K/CcHlN8Dwudl6nhnA9JC9GnS7IxlMQcP9nZiy9Fg/ZJh+Jo8l6LCcOA2TOjh13Qoruc8pnn8P7H0hcZmn/E/RFT2RIOam+Hd0Zu+LT4L1Laa7yq7oQeUV3s83halSm6Hi+3Inv5fdegw9YOaCFNbDhwhwWGngalPs0yMpMzEuHcCYSMHTfGCG7jNC5YLXMrtblQVdarlaSdl2sPFJLQACZN46Ks3aLYEteuTJO91keJWurRjUEeiBgydF4dWM5F0LnU76T6Lqrw3NAiJt0/OqdUcGG3NyPyy7fUbqIn8suWNKxsjymP9mKTi33hILRYttB3+KbHks2COQuosBcGmRAiQe1Md5XoMTjQc2ljHdOiScTr/wBPUbVMDM3K83sJzC2+nqk47qbsaQfJViOH1nR2RTndzmyI3gElRTwlNrg6tV97lvlyQw+ZJMa+CuNUOYXtOaYuDPZG3zKzYikYJdZvM8vsvHUZO6SO5PyMsVxonsgBoGkAdkjQhLqmMfUAJJv/AKI81ioYwFo7Dye4QYsHTO4UcNwrnhzqj3NBcZY0gRfSYnyR0krubCssHFOu8vqNZTc8h1iCMskAkF3eq8JwatWpFtZ/uywgZWC8i4cSdWppg3NoZqbPhd2wJOuh79vNRUxbi8RaQR5XH1V/ct/jX5JuUYPACiQ8uJqMs4kzI6chF1qr4nMQWiNu8H+Qs2IqBgLqh2gDd2ug8VhrcXLo9wIy6lw1PdOn3VNkp8yAwfVa101HAdkGJubmIG6VV8aawNMtyt1N5Lr22suDh3VP7jruF57tR80wFFrHNm5MwAJJmIAA1urq0cZIwV4bBdkc2kfOPktFSoA4tbd0AdB3npKrxNOq1zfeA02uk+PInnGyWV+NNpBv7mgmBcmdLeCt7cr2sLjF/abL4GUwBsINysPFuP06ZMuAkC28DQQvL4jjlaqAB2AL9Vi/o5JJkk6krup6P/d/hGUp+BlSxjq5LjpPZb9TzK9PwTCCe7XqeS8rg6ZYOzrzjTu69V6f2fxNgDrPmumdNRxgycro99w+kCANfkPBYuK4DD1H2cBUFiWiRbZ3X5LFj+IOZQOSxccs8uZ74nzWfhdLSNvz7q6q2aijDb3HfDuCxyPVegw+EhVcFw592CdzI7k2ZTXtUl0pmEmcU6CvDVICmFuUCEKUICEKUICFKEICFy90AldKHBAeRHtSKxM9louBrPWeatr8RBAh3kfqvP8AEuGmjWdT2BlvVrtPKSPBL3YlzXlhO0jwsQPzdePWUnydaStwetr8Yhtu5LG8TOdZXVc7CN4keCzUpJC45J7kyLDWu4TmAkOhrhYAnmeSwcQ/u0alNw7VOzX7uES0Efui0q2rZvaMD5qjhdYvLxEfqAO8WItyC0WbIleTzPs7XeXlgeWggnKNNtOSZVeF6ZnEwZAkkWvEfmqOC8Jy1KxM5muDR0hoPrKY1MY2YdmB6Cc3dC86vFrlZOuMr4JL7DILRZVUqJzH/IT4ix9I8lwzFPbOVvZOjS0mOZkHc3hZHPq1ahmxpxlAkQHDXmdCPBczpp3ZdGzFvZScwv1k2FzBBkxymFhrcZcXxSbAgwXCTPOJgeq6p8JJfLzctM3k2Ij5lWuNKk9odrfY/n+kVlwiTDT4a51TMdXAyTvEX9fRbqWEYwkuIFhJPj9FW/HufUii2QAdp1+Wm65HBnO7VZwBOsXdb0HqpUJyKuaWSmvxWRlaCJkyY0J0Cs4U2p/dcAczmkMcTABJH6j/AIzotOWmz4WiR+p1z5lYsVxeTEyuiFNQZlKrfhDzB4MNoOpOPaqTn3FxAM7wIM96UP8AZAU25qlR19XMYMviTfzWCn7ROYewZtERI9U84Hxeo4kVQO03MAANJjtc5nSNB1XUmZXYlHsew/BWB6EAHylcP9lqjTEZuo+sp5xXhejqNgdhNj56EeRtuqcG+u3dxHIjMPULeLFxczgjtMpnuUngdSbNNl6Khj37hp8I+RTbC0Kj/wD4x/2hX2OeCjlY8rRr1g3I4Bw5uEkeP3Tzg9AkgHncp7R9mCTL4HQNHzKa4XgrGbLopaSV7sylUNeGAgQtAC5ZThdgL1EYgpQhSAQhCAEIQgBCFCAEKVEIBRx/gYrtBEB7PhJ0P+JXjOI4AgjM2HNIkHrqvpSz4iiDqAY5gWWM6SkXjOx4anw4wJm/qIQcNlFrL1dfDBKsRhFzSoJE7riR9AZedvGVTgDkqSAJNgb9k6THOExqYchZ3NAM/gWEqbTuiUzK6i6m9z2gua+CYuWkW8tFjxOPaDLgQQZEiCdiO+JToOvIPeFY55I18NQuCppt0r3OiNWywIn8YpgTmaAOhP1VB4gS92RpcHBoESDadYHVPXU28m/+o+y5c+N/VZfpbZZf3vCEdHC4h0mRTzRaB2RyA1WlnCKTbul5mbnU84H1laa2NaBcpJjvahjZDe0en30V40EsIpKq2OX1oECGjkI/0k+O4y1umqRVuLVap/aOlz5rVg+HTc3ScHHJnuOH4qpVNhA/NltwfCZ1ElNsDw4ck/weAHL85qig3gbjzo9lybgCUwpYBzXucBpa41aLC3cAvUUcMAunUByH3W3tWI3iU0ogt0I+eyllctNifM/VMH4Qz2RY6g/mqkcNa7m3v/PmquE/2miku5VRxj5uQe8NP0+qeYLiTSIfDT+X7kpOALdbj80VtFq7KNWpB8mclFnpAF0sXD6x+E7adVtXrwnuVzBqwKZUIVyCUIQgBCEIAQhCAEIQgBCEIAXDmrtCAyvprNVw0piWrh1NQ0BNWwKXYvhkiy9K6kqn4dU2E3PBYjC1GG1wsj+IVBqyfzuXv6uAB2WOrwVp2WUqKZZM8JU4s/an6lYa2KrO0hvcPqV9Ad7Pt5Ln/wAfbyWf6ePgncfNanDXv+Ml3fK7p8BPJfSm8CbyVreDjkp9kXPntD2fPJMaPCi28WXtm8LHJXt4cNwqy0ykhuPL4Skm+Hp/n5urcRwnLdunyUUmxYrkdFwdmG7mlpt1VjWfn5sVUHc/z7H5qwVPH85fRSkQXNYD+bjZQ+heR9j581V70fm/5zXH9SdDpvI+ivZE3Ls0dedtO9v1Cyl17AdwXbpMeh/hc/mh+ql/JIz4eJk+A7luVGEbDAOQV69CnHbGxm2CEIWhBKEIQAhCEAIQhACEIQAhCEAIQhAC5KEIDhy5chCA4K4KEKAclQhCgkApQhASumoQgCrolNXXxUIXLqCUQ7TwC6q6+IQhciJOdz3oOyEKQcjUrsalCFZ9iR3RV4QhemsGYIQhSCUIQgBCEIAQhCAEIQg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2785" name="Picture 17" descr="C:\Documents and Settings\User\Рабочий стол\загруженное (1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4071918"/>
            <a:ext cx="2071702" cy="2693213"/>
          </a:xfrm>
          <a:prstGeom prst="rect">
            <a:avLst/>
          </a:prstGeom>
          <a:noFill/>
        </p:spPr>
      </p:pic>
      <p:sp>
        <p:nvSpPr>
          <p:cNvPr id="32787" name="AutoShape 19" descr="data:image/jpeg;base64,/9j/4AAQSkZJRgABAQAAAQABAAD/2wCEAAkGBhQRERQSExQVFRUWGCAaGBgYGR0eGxweGhsgHxgbHh0bGyYeICAjGh8dIS8iJScpLC0sGh4xNTAqNScrLCkBCQoKDgwOGg8PGiwkHyQsLCwsLCwsLCwsLCwsKSwsLCosLCwsLCwsKSwsLCwsLCwsLCwsLCwsLCwsLCwsLCwsLP/AABEIALUBFgMBIgACEQEDEQH/xAAbAAACAwEBAQAAAAAAAAAAAAADBAACBQEGB//EAD8QAAIBAwMDAwIEBAUDBAEFAQECEQMSIQAEMSJBUQUTYTJxBkKBkRRSobEjM8HR8GKS4RVDgvGyFlNjcqIH/8QAGgEAAwEBAQEAAAAAAAAAAAAAAAECAwQFBv/EACgRAAICAQQBBAICAwAAAAAAAAABAhEhAxIxQVEEEyJhcYEykULB8P/aAAwDAQACEQMRAD8A+W12JqHECIxPHjGj7DdsrWoSCSIMxE/Pg+NAqGXBMwDkDx/wEaOm3puzW3WjgE8TMx8DWLWKNU82a3vvjqK5yAcR5/XWvCLTiBbH/wBn/wA6wdnsnqo49w3L9JIGRGJ+DnPxq/pCEMorfSy4ByATxM941xziv6OuLNLaekKaQFziR+ViI1yopaiaKgCehmPxzHfPnVn3BpC1cr4AlgO8fbVNn6kBTNysygmGj5yD3BmdZ/Lk0wXpVqhBQqAy955HY8Y13aPTMry4yVjM+Y+fPzo/8I5Y1AYuGBEx4/XQPSKhDOXWJIh+zR/zvo5TYngSqbK1kWSpJLWEwJBBn+48a1Kte5WCqboggj4/5xonqG3SsUAMlDMqe8REj9CfsNIb6nUohrDdeDzkgxkj4+O2NF7qsSwMU1p/w6IhZoAKgM3IP3gZ0HcbwSkhsNBGTEjB/wCedG9N9MtpIs5C9tJCsUIV1ko5JI/MJPV/zxow26BWlkc3m4ICYtAaSW44IA8iSfHbVae6VyLmCWGTmDx3OMatU9UpVbaSNN5zzgckZ76NvdkgploAK5B7/vqeMMr8AaSMBUqUntnIBAPAE85E6FuEWrTyZNT6T3+4+3P6a56buSrhKnTSaShzJ/6T4EcY++tb1KvStsVgGaLYE5B/r4j51WUyW/oCEZAAk1CSAAYBJJjnj+mt1LKCqlQIyl2N7DCuQrKQQLgCS3V2hRpH070y9ylR4KBXNgYtnIxB/wCedHpbQNTrIFrFlrMQGBvYVE6TB7Xr9saxlTwx34NGnsKxvWsRVoVBgpkrI+3UCIyMiAfkL7Wi1FkpUytRVQgljn2xlCWAIuBlSIyBONX2iHb0AqUlDD/MN7ED+Y4ET8AiTrH3TVhXe8N/DhVV3uJJwMEk5AZo7HPPOlFXaIdDG6anubPbpGm9ZgrkfQwAYySDzCkTGRjsI23rXFDyaMksMC4zdE+AM+Cf0GJd7DU6Npp03bkkQAA2FIYkEkgZ4uPxrT3tCpVR1Vloqye2nSWIn6zC4kqABnEk6UuUikZ3rhNHbpVRZQxciQJuXpMn8o7iMkjTVH09KdIErLGW57rHE8ZkT4J0BqdRNuaL03rMshSogFYw2QfpMDv2450Ta+qBqj06ilg3UFskopgRCzK/Inkz30NYwNHa+2pF6bVQtSocLmCvhVAMjz27kxps0nBFOm5uAvJe1pVmjnEQRA5++lvV/SqVX2WoMBUVoJEXBCCXWJzPYHg/rq272q3XUwyVBCvXYmVEAgEcQZECCvzOhNNENNMJ6jUb2n91XrqkXKwSOJVgqgYicmf17Yvq3pKVaQrrCIqBgqAAFSAYIAkkMTOeD8a1tluS1QV6VT3lpgrUUxc8HkARaVPHmTnjVfVKyV6VtCClRQysI6QWDMGHIOGgRkN8HTXxHZ4Xc7c3m2SwJX6R8gEx3x86ptmFogliRIEkYPIBB7dwPHGjbtStarTCwFb6TOFZRdM5IHT1fJ0vUXtTAV2AuAIHwf1Mgk45IjXUvA/s6zScFjLRybgDJBwAYBJMAYk/Ou7hIYi0mIVlk8qPjAiDET9td3lRAAF4JMThlJwfkRPAwcnXdu7EkgGGjq/MYJAt7zIP7fpo6sCbZlAg5cwJPGD0xBm4QCMfGNc29LPUAAbiAASMmMT5EHscaruadxwADJK824gAjM8cf2OpTrFje1uZzhpmQpKgASIOZzjvo+wNbYIlV2FQrgCTMGQADJiD3M/OODqaVUz02yTkgEDA4K+FycedTSEeeTbnIaQemI+k/f7Zx9tVoswcmA0ZIH7eO41cszG4zEcfHx86ElVYYgtkz/sP2I16BxD213xQ3AQLeZ5nOjJ6xaLWCuoHfkfEdzpdduYMdQPkcEzg9s86WegFutkx/TA/86ycYyNFKUT03otdCl0gTk66u+QNVBU2g8xzjq+2sb0/cmncbQTBgEx/prY9N3Q9uRliMgiCSecf11yzhtbZ0xlaQbbvUaiQGUkg2TJgHgE9yB31fZ78MpDKQy9JEEwRz2jSio9ChyIXNsCQCfpHbvA1U7p6JKqCe7CopDAnzOR+uo23dF2W2S+2WHUrOzMFUSCJ7dpjTVW5csepoChlwJIESCPuf/rSmz39P3FqM0EgqZEAHuPGfOnPWtyr0jTUhmYiLYJEEG6e3Gk73ZQ6Vchk27U6Zh5tXEjx/wA8ax/cWq6l1KgYQEZYtz9zgDTVbeOj0kYEq3MkZIE8gSf20TdV2BWpAApyxWDJAB4J8c6FaDAnXQpULNTwwAUDnk5McffR36kCMWZgwIU478dpETz4nWpQ2NUodyUgVLfbQ/WwMZ4gLEtk8R5Gibj0urK1YohVB+qoAcxwT0n7To3CwZlWv7bK1VSFGFIyJPnOMf3Otr030gGuXflFEDuCxED7wD9tN/8A6a972fd6QGvtGT0xg+ckDHyNNepBr6pwocKDUY9AAwVEYGWiTEknkiDjKfgbrgp7FNa7bw1KioKdpXEEjAIxMQAAO/8ATXKm9rVQqVKQWQbqqsyqEEOSCRjKjkiCMTru7370qtNeFYBUtgw3kgic9iO376Z3O1FaabK5a265ybVmYPPPx8dp1KfbIaXCA7ev/FUraLFCpmGXDRxjm3M/741bcbb3kFBmCUwYdDaWqGQexJi7PzI4jSO/29W5W29QqUENVJXqI7WEx8Z8541o73cNQ6wnuV6kAlYERgkFjmOeSJ/TTrihWZe921Ss1TaolQ01AUVKiXKHByQwMwO5z+adPMG2VOnt6V7tBgBFtHljBBAkmJyeO06bpbZ1RAwvzwGtAWPzQIJ4wABnsBovqaEqqUgl8E+3BjtNzjMQYgefGpbul0UI7aoKxZmNS/6eVFrAflwWGTyOdUViiTuTTqiCQ9OZx8EAggcw36aF6Pvy9O+sy0gGYBFx9BhpzwPOBwPjWlvVpVEp1KjFqIm0ISVM9JuCxJP0icc/Om+aYkZVbd+8jsrKadPPuMLXuXlQOGaMXCJmO+mB6ilNkrNWJSoAhujBElSRAYTLKZHcaBtqD03qLRJpKAWVGVSWVQZNw6u2JJ5gxquz9T3AseoRVR+KlvUs/SCACIM8jEyDB5dLoGFr+gA1KlWizU/eUOlRACepVyOsEHHJHcnS1MtTNDapLVbJqOVhQAAGJz9hznHnT1ZjeG6mHf24AnyV8/IM+dZ/rVU0qtJ6TVabO1rmCRHPcEzI5HEA+NEXuwweDm4oF6qNtAKpvPutIF4ti0E4A4PjC/pj/iXYrRqI4BQN2JB67pxn6ZjORn5GvR0dyARRptaz4kDOZzJxJzAziTrM/FXp7mnKp00sXvbcS2AAOQA1p4yTPbVQl8kh8Hnd7SJCueVhYIzEYyecnkiI5xqlJYm0EqWgKOB4HzBP/wCWMab/APTahoF4vST/AIq9jhbTcLjBgSBHPg6VO4Mi2ApGbWB8N3wDPg/6a3XgMdHTSIBCkkd++ArWkAYAPcQM6Htqa02tJAUGD3I5x+nmDkfB0VGj/ExMTgxLcd45Zv79tRdu05jAGCZJmABk5Mi2DjnHl2HYztmZotITElpAkkDBDGDxyPtrur7f08MJuU/cSc5BzBnOc+NTU2hUee2+yZyFHEG35A7AmBPxrtLbCSTjB4HeML8T3OT+umQwkLJtAuwDiYnBPETwBJ4mdEaioZiwIiSgEEsxYAXR2AJMx2GulzbIUEgW3UhWDBomWAIHEj9xn99QrY1wLfzLgHuIwCRM9+NVLgEOYIAMfVkkZAORg9/nXK6raFDXQSQoQ4OMEkSYBjStjcUXSqSxYC0zIyeYk5CxmTgQBxqrUULiOkjIMwSf0AH7Ce2dXeky0/beSJGYn84iD3hvHnQHTJ7quGMSwmcdRiPkff50vwUPNu2C9RZmBkEgCPENMeeRoFWg0X5OcDAU4/lnA4OMZGM6owwTdcAeYuHOZJ/p/wCMxa7N9R5AnHUYk8wPPJ+TpUM9Jtaie0hwBAEHmT2I5me2snaVwKgtKAFwMAzazHrMZx4iY0iduk54AIAmIxiCSO//ANZ0QOAoOfIk47wc5kme8Y1CikMcb1IGqC5C2yoHiTyfBIH6a06tH3KbsBeEUsQBcDaJtMcg4BHgnWdsfTxuayoECook2GZjHJ7yRxjXp/QtpajVKOEdiynkwphGPYdIwPDax1JKKwVGNs0djuqjhajqjXgWtI9uwwSFMfURzIA8HGF/VfTtvUZfbk11YVLDmYcXEyTcCcYPJ1xayAtSV1qU1IcUhBIqZLjH5QYYDsWI7YJ6YKbVLpU12U2qPyL8kdpOT31yttOzVRVUHTavUWuadQe6LUcgyEgSFXMKIYifPUZ1bdemvWRDTteiB/lAw2JAEnEg9jHfg6yvSaz0Vqf+2y17C9oAcOZIIGOZAnOR50/t1qp7j0n9uqWLW802PbpaYIAEx4nQm1LIpRxgH6NvabkulBk/hyVCsB/mHB8/SDpvd1VqU2q065d8wFUssjyoQk+NYW29SmkS3uLc59+z8rKIJtHwAOI86cq76oj0lX3UpsCC1QTLH6ACqkgmf11o07wZV5Lf+pKApej/AIgiYy8kCWKlZB5gRgacq1RUBZarKYgXLgHzAAMkwJnsMaX2O8IZlQ0WZR1C9/cLDyCsknmfntqnp/qNbcszI1tpZIWQEYYMggq/Y5nnt2TT5QbehJNzVVPYbcsL6hhgApJJEgG34wMc8aY9LpsdtRv9wii3UR/mNUuhRM3ZuknuP6aFP1RmpvSdqTsptJRFVSQAR9RPEwTESDpL8JenbiisOSVtBEwVuk5BEAoAZH37apvDJqkM+obhkBFSkWpAge0kliakdZVOSD2z3Pga7s3FAFELZz7VQwwJ5tvgmf5Tnx4LWzrBWxWpFgSKlVjljAJtAYAniQOkcfAV9a9SudKVN6dQOuTVUWHOAjCBPPdo0lnAZsB6ehG5TcKzGlWEKD/7ZVupI8ESf6HS+1NNqZRgFp3g0Wn6XxKgmYlgVIOM/GtnaUmo0lUBDkMVYswMc9VsyRiTPyM6yTtNvW2y7Yg00QSVySLSTbdEY79zHbTsKNLd7R+lUqwzTYWAseMgGASCPg8ZjmM/05XqUqYYn3WqLfOSIJ9zB7YtA/20xQJG2fbkVAFk02c5YDqRg4nIbA7wOM6X9CZ3LBlmpUBNSWVLS2CTn80cjmSQBOJ4THVsP/FGrCXU5YBlFohlxIkyUPhh/uNG3G/psLjHuT7Np7NFxkcYXqnIIETxoHqWzqCoiU3pBgL1QH6rTkSc4kfHVpfcW1qm2ebWWpbnGKi2sT2gELn4OdVFeSJPwB/ElEDbrs0U2qwBjMKAbJAHH5ifj515EWkxkcmZPTnAwIJM+AIxzGvbb9mF26puDBtfpDAqptvWCOD88H9wbjZ0dwL3NZXK2BkpFZnvlST+/E61i6WQs8mKi9KsTc0BlAg9J6SywBOYA5xMxoVGsQwIOQSGzBxyTgiDAzjkauNtHQSVI6SDkxiBg/JJjJyRwdX2u5KlgbDiQCCZMZycEAAkn/qiNaldmj6LuPbkAxjMj9vk9++ppfYU6k9EKYkhjbAuMeJkR+w1NQ42LBhvWIJDdR5I4OY5JgY/bTtWnTJDgwI7mLsZAA8HGl2prfPVHdufgwO4n76YIMsKbFVSGAYiZMLPGD/sPGtwJt1JQmAUY9JzCxMkqJzxnxPY6HTqe1lCQ4aQwNthkH7gdx4idXcJBm8sH5UCLU+lQJHOZJGIPnRP4YKMROGgEQZIwMXLjkHMA6OB3Yoahskswk9SmTMzkFhnq5Pz+uit7gMxesWN5M88Dyf3nRKtX8shQCyECckfUCPPjtGorX8xEHPe1OoyAS04PjjznSbBIDVBZOEQo0FpEkEYW2Owjqj+szwEMOnggST2XIIAHEntzjtowqp0C0XEmZBPyeCTk44ABnVVAVgQonkCI4kE/ae5+fI0WAX06k1Sp7SElnNqhjGObj2yoOD4PGtV/wAI1kDOQlUhT0hxM9rVxMdoM8c6Iv4PqstJ1xUqMMZwFUm8tIOGgY7nW/t0qBaitWqVlpNbUAJuZWUNIEzImOcie+uXU1a/izaMb5FvSVFSrZRZQhSajAZKMoAA7g957ExorbSiKs0oVKaimAe5mSQO/wDKI7g5xru23VGoKdKkTaYQVACCUGfbc8g8AH7DBOWPWqNKrXpWvZ7JtWMSxiQPiBGPB8awk89lRBNRoGaqll3FoCLBBUBiJIjuZOfIjQ9juyapp1VtIEe9TGAWjDc+J8SROnNlsalXcvJK0lQKZYlnMkgHxg5yMc86ao7hGpWXWBpEIGVoB+wjiZHM4Os7/f8AosyNttgdvWWoblS8s/8ANA6WAyOBH76H6ZinTLBmEXLDdIMQM5g5/uNaezpe3TqU61RfaQjEiWGGUt95AI74/UtHawtSoir7jiRBgA2woJGBGMCTzPjVOXRKRljb2O8MwqH/ABFbADBmJKtAgmbhkcEHXKO+VqQJvp0w4LXVIjP/APaYvjj+2hbfZNTep7dxrIAz0zLq+ARa2CDGP6HjU3W1bfECmEQU+qorEr1H6AZnEzn5/bRNN5IaotuK8zWUqKt4VWYYYAkASvMgnq7CToVQUlaxkIqsGqSjsAWUSSY6TwMEcabqbVaipUutekZNOJ6wIKGYPOJGr7t1rVKaVDCoxa0ISC1pHV4AknMA/wBNCYmV2FZXoPUqkMWU2tUUWgtN0nsAx/Yc6zh6bSdLqfuBFp3W3QVqDGSe3LRH941siketKT0lUJET0hnzkcgQfpzM86BSinUtZSKb4qct7rwLTd4aSDxMRA01LwJrAvtacJ7TRVZWtcyOoABsAnAYWn7GJzOl/U93tnVlpu1KehgqTTDTgFeAxnkeO2nttUqVGpGmgpFKjmpMFVJlVUhTkFYyOMHQt84rLUDLTQVEIqU7uoMpIDTAhhAwROBnTWHbB8YL0vTR7SKz09vULAriVJUiIJIme45zofpwvUkMFqMbjFMpy0kXFRMGfvq4V7VpVr2tsqIwXqDG5VDxgHg+DOddrVKlNG97rPtlv8NWiMiI7mfnM9tJgUaq9N7KiBldv82FMEZ6sYI/Ke+P1lSmiVlAYFxgBzItgEniAeADzzodGpAKuy+06+4QIAWSemQLYgAn5PzqjbRnr0dxSBi3qClfoJhMcksLjPwNHYVaNShvgS1OrSpOgMo4gt1ZI4xB8GfjvpDcVxRu9hXqJJlSGlDi4GRJWO+efsddr7zbmrYVYVKXKwVYznLE8d+/PzotGn7iKR7hFQP0hgY6hGWA7GO3zp3SyTtTeCm3FNaZsVqRqGCrXWk1DAwemSSMiM/tq2+9Lq11qUCQpYCxh3EZwIOGwRM9++u7iKtvuKfaIkmoFHUCLJiCPj5jvpmjVYo6OTTOfbqjmRNrERMxhhBBk+SCKVZE43hHjN1sGoMaVQEOizcvFsHiRycntxxI0GrSDKv1ZJZoGAILRlp4EZzHideu3pLLTNWiazAEFlWMHyo+YIJgTI75Cv4Zo16RbbVYeMKxkHiRByCQI+2IA1qtRPIO1hnmqFR+SokzEHMA5JIjk9v/ADqa0P8A02r7hQJYVmSRPcYyfv8AEcTqavDFdGEtB1UmVBCBgQMPIgDnvgY7ldcQSzYMYBB+oZknP6fsNdqUDwCvStoyCIkEx9yAf6Y0VAblHJEDIMAiY5zEDvxx21sxLmmCQim15hWWSMkzyGBAxGY/X7aFs9vWq1raTAsxMdQUDBgXHAHIjE9tMdLkKbgSI9y48CJkRxPzwO2mhsL4C+2eYtkQBnK4gfIj+2knSG1Zmk2MQRLgWkgAzHOeJH8w5E6Y3SuEIBUgDNpm3AkHM98fLfOueycARIJwO+YYi6SZxzH+7/4Y9KG5Z0kqyIWBBEsCRJnuZ/00pSSW5gk+BKj6aWZqaKb44BknBwD2E88duede+PpaVxtWQi+ii+6CJ4GabAdwwnmBGsf0LZmnfTB/xJ/xH7Wj6PnIzHknnWz6f6fRquwVQDTBLOMMxcRlhk+eeY8a5NWb5NYpcB3avQc1L0qGqVpqpBSwZm0ZkASSMHGk6m3cFWoBUuqD3XIy84Cnye/a0ARgxovp+/p1FBq0Resi9CORiQSQVP2OlNml6Cir1gGLOt4tdesyS8wervOdc6T7/ZrYX1XZIHpUaLFPbBZoMGHwAR3BIJ8SNK7bdU6VV2q1LmUyqqeqCsZJOBz4yTzgDQl1pWhzVYk5gXBw0MKkQOkSA3GI+TNrQqsWoVKay4lqo4MkgC2OYHfAHc6q8NCK0t7RSiWdzTR2L2AsWYtE9RyZgcYxpjY7Q+4UKhbzeGLXLBgLyQTESRxn50slGkatb+JPuBCFRxJEEAFYAxD9/MzwNV2e8FUNSpJ7qUmAtbBEMCU6hxEgH9O2pa5oqxj20pe5SJTcEEFz+YhiZLLlTHYDxwMTY7gol62mgv8A+2OpAT+XpPczBGJ8aBW2VBn/AIhKako9kRZPUocMvAcEkSB+U8zo2y2KNTak6ilUIZlZccksACPqCk2kdxyM6nAAKnqb0WHuPTpuATdb9SGQoIuImRPOD5796w/uwkOYdsgQYlW5IN2QZwZ7E6Vq+qFzTqMgKVSqorYIBkhpIiD4MCAMyY03VWnRDH3FRWECncDkjjvGM54zHjVV9CwKHdMis4KBqtSVKgtTqhyPq8MB3wCB3jTW0NOnUZjaFCSrISDVktcoAbqVCI55IGAMiplae2FAnqpQyVIBBjjHc9oH3nVKvp5ZaTN01BTVUQtIUf8AuO4BgzJ/5J1ovsl/R3cbZbXoMCpZGdKaKGFpkAKSsyD547HwLc7hhQXqNR1Ks5WDgEEkwO48RmDou43dUq1YFcLyoM2yLLZJz1ST9oGNBoeprt6m2cUjFRDTqWiOoEWA/luBuGfJzxppWTLAD1lLqwO1aFqQtZV+QRcJ4YqYP2860d0xqI1RDTqijUHQyKWlItF0iOqDntq24oFSEWmFJP8AhGRgcmT45x2kffUFBw5qGxfbWHvWBdghsHIgzJJgRBydNMkpuKlZaNB2IBqEF7f52HTk4tGRbHjOMhatVQs9diRkqVCkQASqgXKQY8z3ydU3DvVp0TZTFMmGDNbMjBwIjBPkz2E6OntolWqwZ0H03LNPIyRPCyfHA76Q6FK25U0ldVLIwlrYU2nsFOTJPPYAR50Tdem+26VAAAyLTWwxGCY5EiOCOM6psk6UehTSKTH6YPIF0g5tzx2j7aPU2F0Eu5GTHIBJy69grIZ7xDAaHJIpRsW95kRnVkvdhEglpwCCxwDaDzwcfGjmo5INIqrgyx5kEfmY+Tnvo229PVEssV4YiQOturmfI+8ePGh7IhfdSqDT5NNiMs4uBJz3gi0nHbScr4Go1yDWpbTFNVfrJVkcHggz9RkT540ztkM2MLTeQJJjpkAAjsTn9o0fcbYe4FFslcEuM4UheZlSW5gZGedD3NNajo1ZgpJNgPZo6s+YxE9jqLsqqBtVmACRMzyDHBXHETGfH3GqNSVWyCSpKgi3E/TcYMkAZAiCSNVrASSMvnpHB/LME4n/AJnVqTIEBZhKgntkgkTExAIOfucaS+hsd2u9NN6jqFZmIBDDwIBEeY/t51NVCWypuBxJIzJHYHsf9BrutoLBzyqz5y5LZi4eYwZ+0apSqlIZmlJtiDPyARxAPc65/CD8yEofzKFMfOOftqlUWU7bgyybTM5GRIPE8R8D517TSeDzk2sjdKsrhgy9MmwDozmGnJj+vbWx6XT2tZiKtV0aBFQNYLgMwowIM/f9YHlnqQiyFBfqaAF6R9PHnP8ATRlLGMkE5gmbR/MfnxOspaKaw6NFrM2d/sRRqKQ61kYYZSLgB2PMcyO0gY1t+j/htlNOutWxwBayKGFsQAxJAOAJH+udeTptYL+pLSLTkEZwR5+e+tL071UAFaovpHkjt/5++sNXSntqLNoaqvJ7b2VNUs6q5eEBQqqHpJC5YmZnzyo+Ao23dHq01p/w5qLCwbg4E9Q/6swQIxH31m1vU6RpUqXWERR1ADLdu/aBnzpjb+uUmqU6VQuySUPu2kAkdJwJkH57nXD7U/B0e5HyBoe77zLUVVRZi2DPgACMYjvx8a2NrXAVHYMrHmRhPkzyFwABOc+dIt6SK3suxNOpRmmT1S4WYIjlWkGQfvo9Kg61X9xg9N1FqqGJBUyR3yeJ8aznTNY2W9Ft2t4+oMSxcnkntBAPGZ+fnQh6tUuZlpXUajRAaGZjjnngR4x8aLs921FSpRHquzFg8DpJwZEwBIFp+NKbnYxuKdVUVaYy9tSSpIIvUYELMwOwOhK22wfGB8el2K4p0gq2k23r0iZY+JGTz30xsKtE7mpVK+xeR7NU4ZoUKwaYiSJAYQfvoKrW972KwapRqLF6xI+YAgiMH4+QZ0NgVohduhSqBMAFWa3JJZWzA/Q8c6zbx+SjI31LcVBWpmkDFQuaqkILYUrAJPXIuPaY7a0tz6d7qUbXLIrCpEA3gAgwyjkjlY+NB9K2wqVNxTFBwQ4thAUC2jA5UAnMTiftqrq9Cr7Kj28wVI+olZAVFxEZu84zGqaliiE4i3p/oIYxTdrCAFDQ6jsuYkqcACcSIOdVp+gAUqu2qmkKky9h5FxZWAGRPHfg69A/4Zr2EsgZMMaaMMECcKyrmf6jWLW9N3OyI3t/XWIWnRKlrVYjrdiRAUZMYzA1ooTlyyHqRXBzZ+lqEdn9w01BC1FtLBObmxiYOe48Tq1SuFZDSp+4pJCmmMqIFxZS37Dj9Rr0eyV6VGklQpALAjgswUlFJWAwPcQO2ufh+htdvTRD7hqOL7GvUkkweQoi4wJ899NRTZD1GsHkmf3HqUEqspNMf5iAMIOSvEnscY6YPOqp6eXp1ttVQoqAdamQQSSCp5uBH7xrfo/hA7vfVqlWiNsKdoCg3ioGEh7jgGRBAAi2DrM2e2lf8YOAzmCLoNpaJDQxBkNOci6RMaeotg9NqYMo6i+oSDtad0XXB2YGRNs/SI+7d40SjvJq/wAR7k0WUf4UBoJCqGGJxGR941yqrX1WVS+VUh1ViIJuBEiR+ZS3kY1ygEzThbTBCiBlf1lLfIObvvrJzNtgFhcHCHpLFUBGFx1AAwcZ7GMA/FKOxZ1/h2qOy3Td09UYtgrGCJzxg5ONaC0QCxg9KzIuYi4wCobLIGH3Ofvpf+IVVHtqtxMERBJMMYjFpHgRqdz6KpCnp2xqkoUup3ThhCyx6D5yBE/fnTPp6yFFMlaZaXXg2gxk8wSpn9I0zUrFSQzMGd+MHNMrNpU4iB55bUR1DmLUe1lVgfiVVhmcET9jjJ0t1j4wVqUFFcgAQOlLVBAAMAHHJAB+caW3O2BZWk9DAQ3Ik9RI4kAk54jTdcyPbC4e3ruEygkkwZFzAAfr20vt2d3stM1ADTZjIIECDjpIJEkyeoEeAZ5AtVAJYqFtUluxIBEQJyBEif8ApGkaysWrBJNRAK0RKj+YROYUZj584NWQSGs+s5KtdwDK9gMycjOjJUqqVqrC8i0nMczAxyP1mNUsA88A6W2uqohYdKYds9bSJP8A8YI/XnVaNEhCWQtiOoTHT1HzkiNVQBAogiWXIEAnAmDkxzAk/GiJtwDTSCQWIxcSsiQecDEfroEaGz3xIPvdQgAEc9AgAz8HU0vsiryl6qsBgXmDkwFKqZgHnXdUkYyeT5nVoWnBKgnpIMFW8E/yn/zo1ZmsDsQQDa0gEx5yJ+CJwdBn3KQJP5er7DF3/wAT/Q6BTrNDUm+o4zwYjOO4HfuI+J+gZ5SCqVIOJJgkD4Eqn6YJ0RQVQuZGZYjkkZAE4gfroNcqTF0ESATwZOZ7gsZyO331eq2VLjjBXsFPBUeIHbz8aQDG2qAK3IVGJOZMWgAg/roe3LWuJuIm0+QuSf1iP10FQSKiAZMAZnBIA/SI1o7JFL4MhVZP1hc/rn9tJjRahkqM/kx8BSdBpyrUWAnqNTIkEgyARiRBE/00xRqCSRwEY/8AaoH+/wCx0qtW6rBwq4J74Hae+OdAj6lT/Gez3u1ehuJ21S02lRIDdjTYCQZ7GDEjTPpj7F6alNwVtWQgQmouOpcAljkiYM/OvlgzDHIM48jtjvHntjWt+G/WhtdwC4mmxF3cqQZBH27j5/TXLqaMWsI3hqSi+T6T6J+H6FVS1SixqAsFckpUZDlXXrwpEC2TkZjjQk/CtNqlRa61lUEKhH0ujjBf2yRdcGGQoHSY6tX3/re2NGpSWrLEXUCjEP5UAjKsrSAcG0jnOnvTnp7hvcpG1StjySXJPVaZOCpY/wDcfjXO9qrBdy8gf/TFRHpUioFGy0tdeCR5nPQcEjvBmMF2/pyCp79FVrOEjrlIE5DNBGCMCMZ86cOwp1ak+6xWkGWowaJkfSzA5C5PwTg86T9OTcFKCB6ZosA5imVY04kISWgtESYEgHzpR06yDm65DneVEpNUpqqgqWUBwUkiZiLpnmInxrz9ShUrna/xCU4rW3VkkVZ9suDcsWriIGBPydbPqW725Jp/w71HuFOGRYa5buWYCLcyOM6tsKS7dNsSQKAVke78rtAEyTAkFeefvopvHQXX5K+tolE01qXvTqkrwWExIBX5AJ/Q6y6NQU921YGpUVkFE0ag+m4g03QEfSzYPwQe0ad9LNUMX6H2q1SVWDeiksAwJ7BWyD+WY0f1vZUEZt7UdkC1KSh1/JY0AkQQwNQw0g9IMcaajeYibrDJvPS6iVtvUVkspEs1M4H+IPbwckASYnsCJGtH1rd0LSK1yW/S1pwTgFSJEzGD8SNJb70yvUTcUzVDruEVEdVA9sBWuJF2ZmQR57QDrE/FO7qMP4KpSNVmRTUqgGyCcNjhpU458ad7UJK2OerJUo0dr7ze7WaqA0WjFjl/AhZHH9zq3rW0/iRQd/8AB26mcNDXP0AwMYBJ7g3Z8ax9nsxu5vdm9tlW0EysqOSTIkz3/trd9PFaltqDOiVAAoic5HQ2cYwI851k3u4waZgeE3PqDUawNSTcQpk28CLjBhgYme2dOqQVW+wt7khiDLAySpYquYOPNv31vVKQqbpKr0blVGUB1CkG+C2Tx0gCeckc6zPUQ9rVAop0qlcWxEMgmYjGcsAY7x4OEoHVHUt0D2pBe4kVLsqB01IMWiOCsxB/fzqbrZe4q3AFqeblBBEEZFpiB3/X5Ogbz08GKi9BZGtKyQOy3EGAT+gGNCSq1ygtHvLZBxce+DlWiSZJHEEwdZL6Ngjb4oSCOlVCho4MgEnyOJPwf0JXAKjNK6o4IJmCZBJA4OAJ+DriVkVgjGA0gkZBEmFGPEarYywjFQoUgmJyXBwp8BSDET++hDC+q7WpaKWVsdYgzOAR1eApaCeSM866kphKilJIGJyPqYRwLvPjwNCo7xaloZXU3nEyhybYJ4UAnnHEZ03T3lRartSttdiatOQCZEdOPiY7yPsXxgnPJn7uqVmnaLphCCLjwGBjExMH8wJ5InXPbU2gXSvSIViQYkyI7LPVxB1X1B5qOSq00DUQwB6omZAjgSG+w1b0/cWu4luD36QxlakfzZnHAng8adB0Sq3TLBSA2Sw4APTPac4jv4nQibK5aYmwL2Akf1BkmftHBGmNrSMPSKXBRIQkFmXBB8TzAPjVC1MMo6u608XiGghWOCAIMRjQgGqjqIS6QmMDzkTE51NX9JqFSxUFWHSVAHblp7k4zPjxqa0jqOKowlBN2fLQkKXRhC5MACJ5xccc66EMXJm4QsjsvJIPEcT8arSqwxXsy2gcSYwYP9zo7UfbUBjLAdOZUAcE9jBMj5/fXus8wCNqGuAieYT+sA4P6EdtDpqbTAFRByByPmD1L/bV2eFYmZw3yJbE/MSf11dAtYyrKtXvyJ/6hHf99MQClTn/AC2Jj/uWcH7jPbTPpMqwBwwH/cvkfI5+RrtOwEkhiwxcYBx8c/0nV1pA9doRRPUWJ5//ACnxqXkfAvR3LQQEUBp7djg/of6avQpgtBGPKwP2xx899dq0YPLGcATlh8YwoHxprb1AikkgeAvb9SYn5JJ8aABs1sgJasxnkx/Xv2/fyFanVgmf6/7DRB1QC3PgGY7Dz+5H+7tD0hlBNjEAThciPjP9tS3GPJSTfAx6Q7U6lOoh61aRAuE/PZge419M9P8AXhUdTSo+xXg++IBBBHSQfNxnOYBGdeS/BtWmF90QWLEZ5AEf3P8AbWnR9URd2QBmqk48hsfvJ15XqPU5cYrKO/R9NdNs009RYU6+zr7tadVyxDClMo/cQc9xByDPODrQ334iQ7AJSqW11pizsVKQpYg5iORmbozOktl6Ym5rOzY9pfbOY5JJBJ7+fuNI+j+oUaO8qU2X3KJkBwCwUzgccEcnjA1GlrSa8BqaMU3XQ/6Ca1BU/iai1mrE1adUQACVCsmDEQBERGdO7u56pVyf4VyLQQAC8AuwPMA5AP5pPbS7epbfaErth7lB7i9EzahPJS4SJzK8eI7m2fp1AqlanXrVFp8WsPbxM9MFZyZ45OtZtdMxUWuUegpbhmBPtv7mQrGAHCza3OAcHMc6yKNwqLSpRUWWd0kWUyT0gYkQ10KfB4jWds/xNVG9UNSZqbJg3SVM9UAATIjtyBrT3/qVRTWagqrNrMakhjAgx8QBmDmcZ090ZRuxbJRdULVPd2+4tWn7p/zAFJCohxUWCSMi60Dv4zoTfjemAGZqnuVGsWkOnIYrDRwBBnWj6DvQ9IP7iBqguADBqmeCYPP9v6axNt6DSDpSBegaJZqVQgPlpYqbpJzc+fAzg6mMq+I3G8sOuwbZMatOnTurtYaYkAs30AsScmJk9yfMa29luqtSnt0FK1qYX30Ji2Fi1DENmGnAgeSYw/TzW3Afa12U+1uYpVlgMfaLNSvXgEkAY5HYTOnvV/UvaqUaT+7TqVWNpADKfKE/TH5pJEDPmdV8V5M3lhqnp43W4qmsjU6VOw2EwahUE3Y5SLRg9RSOB1B2O1JppQ3FIU0p31ILL7diMbFmcWq6ziOjkjRfUqz+/taNVlMvP+GSGaEabgW+gNbzybPGTep76wPVr7c2oLUAZSSrWlpEgTcBjOFEHnVfFrIsmM3odHc0TuqLOlMS1NVwCKWODkBrTjHImDrIqPNVggLKqEghSfbJENkDuOMAwY+dO7D8SipedrSKqDZUp9Kn/EMe4vKlhPHfudU9Q9XFKi1DaAUAqspnqq3CAA8TBYcMW8a5Jwg34OvTlNfYqfTam4AWgjVAAGvLCxjPE/bGP5tBaiLzewAFSGDISA0EMknlbpjyRzka1Nt+JKibVKVopFwgDJgQYkA/lNoIBMdozrDO4c+0aZIphJdWCxKdVMFySHa0nvkqp1LjFJKJrFybe4HVrBPcFylgtjBV6pkwYWYkHB44PbRNj6mzmlwPcDQWgjp5UrEjmMjgaD79Ip7pqUzTtZUCqnuAEAm/yMZiIkd8hmjuCsNDTTp+4SolGPxJDWnPk4x8zX0XYFd0ahCm0llJuOFFgAa1pgsMfuZ13aVySlS2+57gBzLgn4AET3HbMxqnve2yy7BbWDYzUDkddMEEgAmGJPYdsnpBcMjBASxJtQm1UtsPSYNy8kRBJgaNorOVtyCwW5lFxYMR/mWn/KPBBDELOMLiZOiU9yofKgurBilrG01JFvNto5u/poSGwVD7IEETTVotVMm8DBlgTIOZHjVtyzJIBQhViboFzdVpiSwIgZHf51VJPBLyi9FTSLh2UWkBWNNqgKsLgOmIPx2j513XdqqBm/y6akkm+RTZmg9MsBK5B786miSySmfPtrvFUTi7sDB/ViAAJ+f30FxVN5dSwJBmZmO2JEdzpg0LiDbSYeCCp/rH9tc9y0npVM9qkcf9KyP6a908oAuKTEsLi4Ewcdzys/oNca8E9AbwYifsDpsVgaYYwQHM3RHGAOM89tCouhBIFs/ytb2zgf7ZnRgdMZRFgGrbcc2A44wX8mO3/wB6Gd5M5wMTH9h9I0SltVtyV4/mj+wnW1+DfRKe53S03ZbFUnpngdpP+mspSUVbLStmPs/T6ldgiKSW4AkswH/OONatf8H1EBMdSjIOSP6QP017jf7CltdzSrbVeoz7iSbbSIxzBmP6zq3rNPc7lS6WKYIAY4GJJJjXm6nrHaUMHbp+nVbpcHzzZ0n6GSmDJiYif1PbXstxWqC1bfbRjDEHgxgE8jP76V9C3NP3qdJ7UdSA6zwfI+DjPyNej/FWyWCtOCX5XsJOT/trn9TqOdNnR6eEYvaJbf0umUcMQAFJuHIj8wxHzon4YRqdxRDUxJI+oz9M57/0zq9L1tqKjb06NrFZvMQMRgRJPfOOPtpf8NVRsqpi+olUf4nJsYSVb4BJII+RGueNds2nup4APUbcbWulSkVeozsQfqVwTHPcIF/Yab/DAoqikBjA7AmI+wzrB9X9cO43yFbghYB4HYY6uwzHzGvVUvUV26sxBYAcKJJ+APnRNtNLpjjG4OlkTK0d4argNSdelqZlXA7OwnlhBBH951XZeqfwqHaqjvTA6SoBgHBWMTx/XTeyddzRWu6i+oJmepcQVU9ojjjHGvNek7ivTeoHhx7mHPODAMRER20N5df0KEU0kzeo7V6vtboO1L2ySmBcQcEMDIj4/totX1hTVWruqQqgdCkLlL4npmCCQM8j7albY1HBtPUZOe5jvHJOsL8OVTuN2KTkBSpKHOSOcH4n9jo05Sa+PHgJwh/lyNep70VaqjblqNRWDghSpC5xDCDPHjU3K7mjVp7sXEUmDMgEArEMIA7gk/11pfin0qontmiDUcXNA5tUCR8yeOTqbf8AEdOjSpVKiMUqxLqLkUMDF5BkZ6eOZ1tDemmjGbg44OfjP1OnXTb1qL1Kbe6pLgQBAkXz3BAA7HjM6J6p6s9c0qdWp7bL/iL7agioACCwJBxB4GROex1zZ7UotgrU6gA/kM58wf76WqbIe/QSolM0mZglpYFaltykAqLZtIwYJt1q9WUnRitOKNhPVKdSk6CpSe9SvcnI/wCkyYn/AMjWPR2W5dAjMURbQS7g3WnLSRdkRAPB0Gh6Wu33dRKN1J3S92ADh1LcpdlWnnLDHExrR3KK9JmRK9SoklZ6TcOIUkDJ8iCPvqJSlwOMYrJhVK3tXUw/uJRDY9rqUOy9ROOFMhoElTOhQ+TFMlaqhXLDqVEnrzBPJ+85HOj+q1BuduatNfa3UoKiMLS2QLXmJA5nghf01K+3YRVUKr1ekyAga1DeQRIVQACDyc9iCH0XZyvQUBrAuZUX0zTB9wXsCY+qT04jPeCdDdy61EmxlZSx9t7TCqD0HAsEEsDyATzroQVLXC1OQzIxZmJCwxUk2qU6Z8QQInPdxSd3+sFWcSrXQFj6g4EdcLiMxjgjSRYv6eFILK1Gm6wiG7pJY9TFPtkg5FvPfUG1ColX/Equm3/MBaQWzIJFwgSAM/uNWobguhdA4aWdEcgFn4U0zGYBiG7kca5R9OCBkOfcFlP3RJJklhU7qLiY8jjjVEgK+3cUytLL06gXrBDBWF1rSeCDi3/pOmGLBWpLKLJRWGFpGAzIFEypif1IwY0s0e6m3ZZLIU920yWXBKtJuqIe/YZ8jRttt2tQgOWprUph3ITqRoEwMkgHJ8ffTeET2Kbi4I9akFylOp1TUgBpeDMLwemPOM40KFYmsymBahqQyAtLgm7oMQI/rrN9D2EXN9a1xUgKbEOCe5kLBgYxJ09TDBFLhVZuqxGUK1OACs+TAkTHPbTl4CPBfb0H6Ya8ANMoWuLEFakdiwkY8amuJhP8x6QMNcgcfUCQn2UYH+mu6VvyKkeZ/DPplN6tlVQFESJgmOIY4MgyRrf/ABvu9m9L+GoU0WCt1QKt2D9Kt88fr458gBBgZyOBDBs5GbTJga45W4klhZ1GS2COTIHfgfbtr1pQcpXZ5yaSqj1/4e/DCV6KO0C4GBzEMQR/zk6y6v4WSnXYTAMWAj+YtwP/AI/1138N/iKps5Cw6n+bgE/SQRMSsTIPbRPxF+ITWPvUw1MAIuW7guTkAGD8dh+muX2dT3HnDOj3Y7Vjg1aP4JplrndQqrNuMtnPEwAOOCT8HSNam1Ng+2iUJBOYIESDjPPbxrU9Bc7ihe1RqjGn9F7QIB6ipwSYkHtjvonpG829FzTqsVXqKnNoaFwYGPjjvrCe69uW0awkktwP8HPV3LVajdLKQpDHHz2+Rr0ewCO1RHqdKpeYm0rJDmfiI/UayPWtw1PcVTSpu9IrLMuVvEgW/lPKjHcN86S9P9L/AItS7AyJB5BAGf2IH9dc2pprfbR0Qm3BpMLvPT6DpWcgXVATd/KFEKv6YH3JOtPa+qUalFWFRS5QSAbjgRB8GR38awfw1s2SrU2tYksW6ZyIAuIH/wAiP+DWn6x6P/ClXUP19JAwv0EggARGI7ZzocN1xf6K3KNNcnF2z1QXGAelIE/147/6dta213u2pbRVaovurJqSeu5ZLY/5gjQPw3uTW2a9DFklSMT02QeQMggjPJ0BNpTWSoYnrvmASbTOJJxx8ayUNjplSn7nfDG/SvU9soZnCgly5wIjmZ4+dXT0enQ2wdDddB+IYTA8+Z1k738OXsWdXQEm0XC3IwI+GyZ5kE6P+HPUTSptSrVCzoSoap47W/ZBmO+tHBOJnbUriI7LbOL39wWMblUD6Z5yfJkx86Xq1PZeyS6VJcnkqeOwmCPHGtX1GnuG/iKyOqUgrEBhJ6EJBA8lhP3056N6cvsLUrG4sqli0zJClxniMiNR7f8AlZr7/TB/h/1wM6ossCt18EAjMQCOelpjj9ded2+2G0qncVWJ9muaYjABOVbJiCp74k/Gt3ZO6CtUZHHtOXCn81NgAwXtmCQB/L86t6vUFfbiwiKrqysTCqIEPnGOYjMR9toxUeDnlJtux9dxUq103AKi2VAViVKNBiBi6YNw8eNY/q/qvs1hRRZpbwsjJGFqY9y2YgGbiDibjjTjbmptaBZwarKFuPthRlhJOOwkmAftnWd69u2d6LGivsziqsSCykCegFZMAGSDjVqL3fRnwjT9WpINyHZzSCU1UsVUoS7NCuGE8jBnvHOg+s+n1WQPt2BZCGCoZRrTP0tLKcflP6d9MGsu4louRjfDDmxYIPwJY8efGq7Y+ytSm6VCtEsL1ObZvUlcg9PjiONQolbjr16W6p0avVTcPCyCGVnw6Hx1AHOJEd9d3W+YNVpVAYphWSrTMVGuBiBwGBBBEwfgHWenqb19szUerIJeDawuMtzh1WGzjpH200m5avRFejNQEqSvBhGBb7iJx3xpuNAmC3rVWrVNvXq06tCkEcl0AN31C48WrBYmBMR3OmtxFeiWUgGpTK0AxM2tlnIAkFlMkwSJUHjQNrvhWWg9MEu+SfylbClVW7TcLs+NK+m7lq1R2KCpSWQsfWqhKeIicEmY7iY1VY/BKFPUKxpWoxKuVqMFJcmahGFZTa3ciBjuBqm5YkujMIphaiOLm+n6aQBOZMgjsW1qeo7FXpA3O5pG4dRtwn+L0DFwHXkZDSNZ2/8AQSjrVpZQvFwAuF7KTJOOR0kdyAdDSwWpWWqqKjUZEuxMWloUERlVghwQpPz/AEX2TdDe25qVVW8tKzUaAquFMyYEw3nzB1Ta+prXBDElw7DqYre1wQyUJCC3Ex8Rpt6zI1NmUuqsqXCoLZgh1i3KliSSf14Gns6Dd2L16YIQzTUCoLGpkkLKXVGK/wDVxdPJBnmRbl2irT6FUWn22uGHPTb2VmnJ4F0dp0Xd7c30sm1w9Go1PCKJFsNgLAJUzxEDXWa+m0QpIkPHuTSBNjsRw1oiM4n9B4yNZwDSsqJRIRLVZ5eoRjkMCRz0ggNxx5yXbke4tgKhhdSDmOlv8wyAfzD75HA13a0oYMt1hCo0KrMOmV4Fpyfk5gjwKpSWwAFEYqAkMbSsyrNH0mASAZHIzOpYxfceoihPu0zVAb209uo35BklZ8n5+/nmmK9E1VVTgtNS1mjBgA+4sgkQenwR4EzVrbWSGeJVyUYTiMZAyCY78CAQPvqCkeBgmC2YOOxUnPJP3/fVwJMmFDAgkjJAzJWMCMCI51LrgQQASbwGi0gAA5PVgdv9NeweYR64CcBQFJXEQAx4I7n540UgZEgkKDE8QMEBu/nQv/45GSFhhBj8uCIE8AfAJ1GYq5Xq+ot9Q4AwoPznjjiND8DWMhaW4eQwMFlBEzgjnOLR8fGquZAzBJLNgz5gj/WPGozR9KBlCgzcYMTIgnPUf31Z3KmRc1pgqDglzkSIiMYPkaX2CPTehfif2/cVso8sDH0knKjifmByOM6Ns/WGFWaDQx5xcpAPBB5/015KwH6JANssBAAU5gck5HGf6ad9H9R9jcqZDBSxi7AXhhBPJ55/bXHrem3XJcnVpa+34vg+jUvU9vZUqbkWOxy1pP2tIkiMY+NJ0fVRuKR6jURXhC46+Mkn9e+dI19zS3TCkuAIYzObjAGQOCM6f3f4KqUqDvQZVYAkrGDHx5jxry9rWHhncnDm8Avw9uWo1a1guVisAdoGf0PT+2ut6mKdZ2akf8VpUwTJAEjHH667sfT/AODSlWWp7pqAMx4BJHb4jtq7+v8AvV0BpqFVSGaScsRaCIwABP8A8tRNOzSDXKWGaXpqDe3NW9xGT6UBGVP5+MmZEdo+Z15v1H0RaNdqwueCFyZHxB7fbXptx6V71SjY9rANNsHp6fni6PnI1m+pUzRrFK0tMFCJgnwfn++pk5UPT27uQnoe/L3JUSBiAxEMOZwex7HOp+IN3RR0cAZBUwDAgyCRx3Oftq+79JO7VKSMab0yGLCZVTPbvdxHxPbSHqnoZLBCHdkKtaSFDAHIYkQAR3jTiuPDE2rb7HK3r9K1N0ZimjUwigTWLflAPYHN3n9dL7yk1HbiiiFhUZpiQq+4oDKY5EGFUf8AnTm6o+4QqrTRV+ojFNf1wT/TV/VNyFZF6y1QMKSTZ7hGTgAsB2GBMZJkDWydUkc7oW2XpztTpBNylVqYKOWANymOh4MhlIEHnmZnVNk1TZMy16avtHxIIaycQwObCIHEDHbhnZ7sIUo1aFMVQoIBIsPkKxp8gZIjuYnTnrHpdCosV0pwMwFg45gL1n//ADqraeSesCvpuxSiiCncwR3tIP5KjAwSeSFJWfjTW0D+7VHtCxiLDIJACKCGHi9ZweDrMoekGxP4d1pYYimwLYYGPzBoi04ODqbxtwqKjM1Ks5tSpTMoW+zAxjMH9CdQ22+S0l4MtdsE21Pbs5oDppsHCxAaaguGJJwe51obH099pXlDFJ5OPpUngxJhT/Os9pHfT28sLjbVUL0mSHc5Ad3hLu/UQ2exIPyM70U1aLPSDXLSYgA04EYtIIwDDCcAZ+daOTayTVMp+Mqv8KlN0UAtWDZiJIN4weG5mOSTzjVq9u2dKqytWoz1agB/KVEgdputI8kHSvre4WtuKO3YoQKiuimQ6QCWXKw6NHaMRzGt3b0Ky1WlwUJN0gc4ZckSBaQJBjMxo4SFzYlstyWqCvQselWE1RMC5QAtRZn6llWUgRA016dtSlJ6NVqTo0qok3WSbVPmFMSNc3O3VaouCLd9DlMkj6ke0g3D7GRn7V3LMgNyACMVEFwGOSIBXzn99S2x0jzG19PK/wATcB7e2tXowaouD3OeZFPJg8z41f0xDURPbBLKzqimoDHVIa1hDqoxnJkD5G2No24V/bRF92A9QghGgEBgvJYYzEHGTGhbzaUkc21fcrEFWKhTFo4gcQMCDInJ41blYLwJGKrEkhhJT3ChVVMAhjmC1wCwfA44I9xUU+5Df4rEg+0AjFvpQdRgggFs/JnUFBSWYWqFgrLH2wSoaFIEyGyZHfjnXP4gVAjMXYuEtqEUwtoMtkgmQ55jhhoGRQPdNBRap6CbDiEkwVhb89swNSrUBSkVZmVFQuVdQbQWtEd+qGzn76JXLSVqOsXAkCH9xXa0OqiLSoBHj6vvqr02UOATeCpMIOio2FJAyQVYE2k/fwIA1Am+x72xcekGmzYLMpjtdEfJxrmibKgrABiAomFeSrFjczrGRkxBH7d5qRngKrfWGlgFIAMSLCAMx8zrlBBUCoeHUEkmTIE4J4k6mpr3ejyju1pe6Mxg+JJwRkkz21enUvQmAIdSMAgE47589++pqaQA6xzUXGOcfUQA0n940WqQhutEh/0MpiV4wD/TXNTQBKRvS7AkHA46SeO4nvB1PeiqQJwD3B/JA7do/rqamgDT2FRhaVYgggSckyoJmeRnW3ufx7u/bWneoEchRPI8z2OpqazenF5aGpPgY/8A+f8ApY3QqMzuqUgAEDGCWByc/wDTx86H+JHHpxdkW4ORIJIyJgyZ1zU15euk9dLo9H08nsYtsPxVUFakwxcICg4UNBIA+8E+Y16b1f1QsaDMoN1WmkTxc4E/pqamstdJakY9G2j/AAcuy/4s2a10CMILEBWzKEtaSuZ/SYPfTn4Y/DlOnTa0sFmCJlmI/MzHM/aI7amprKEnW3ojUVK1yVKIr2hB0uLZJIBIJuI7n7nnOndpQCB9x9VZ2NMO2bVBgADxOYxP95qa0umZcrJjeo7ZtqkK7VSWuJrgOJYycCCO/fV9luRuyaNVekjEEi1l/Mp+odsXdj2Ma5qaSyr7s0fA36Zs1Ifa1JqIv0lvqE+CMgg8HnS3o+yZV2rPVeoWqOOo8dDFfuQBz3/pqamleWhdWU/FW6NDZPWT6vcQ/wDbVEf0UD9Trb9PqCt7blY91QGA8EDv5AYift41NTVLhfkJdmDvKS1v4euwHuUqrAMBzZUNN/sGGY7HjTS1D/GupMqaVMx8gsp/dDBHwNTU1T5r/uSX/EFRBqrV27sSEJtc5YWk2fcgYnuOdL7ms4daFNlWLWYst13gQCBE57zA1zU0r+VFJKjVSo4yWn9P9DOsT1YCUYlyGqXMpYQSwg8KGGJ4PfM6mpqYMpoTom5wXJLlKgLKSsqoFojIwIzzj9NMvs1FalIBY2kMQOkgGbQMZCZx3PONTU1d5GuCx2xIZmI+lz0qBPWJBOSRGInuf0RqrJSJSL7LYFpvUDtkCeDI1NTSvIVgMEFCo0SShKEyQXuCvceRIk8DueONc1NTV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9" name="AutoShape 21" descr="data:image/jpeg;base64,/9j/4AAQSkZJRgABAQAAAQABAAD/2wCEAAkGBhQRERQSExQVFRUWGCAaGBgYGR0eGxweGhsgHxgbHh0bGyYeICAjGh8dIS8iJScpLC0sGh4xNTAqNScrLCkBCQoKDgwOGg8PGiwkHyQsLCwsLCwsLCwsLCwsKSwsLCosLCwsLCwsKSwsLCwsLCwsLCwsLCwsLCwsLCwsLCwsLP/AABEIALUBFgMBIgACEQEDEQH/xAAbAAACAwEBAQAAAAAAAAAAAAADBAACBQEGB//EAD8QAAIBAwMDAwIEBAUDBAEFAQECEQMSIQAEMSJBUQUTYTJxBkKBkRRSobEjM8HR8GKS4RVDgvGyFlNjcqIH/8QAGgEAAwEBAQEAAAAAAAAAAAAAAAECAwQFBv/EACgRAAICAQQBBAICAwAAAAAAAAABAhEhAxIxQVEEEyJhcYEykULB8P/aAAwDAQACEQMRAD8A+W12JqHECIxPHjGj7DdsrWoSCSIMxE/Pg+NAqGXBMwDkDx/wEaOm3puzW3WjgE8TMx8DWLWKNU82a3vvjqK5yAcR5/XWvCLTiBbH/wBn/wA6wdnsnqo49w3L9JIGRGJ+DnPxq/pCEMorfSy4ByATxM941xziv6OuLNLaekKaQFziR+ViI1yopaiaKgCehmPxzHfPnVn3BpC1cr4AlgO8fbVNn6kBTNysygmGj5yD3BmdZ/Lk0wXpVqhBQqAy955HY8Y13aPTMry4yVjM+Y+fPzo/8I5Y1AYuGBEx4/XQPSKhDOXWJIh+zR/zvo5TYngSqbK1kWSpJLWEwJBBn+48a1Kte5WCqboggj4/5xonqG3SsUAMlDMqe8REj9CfsNIb6nUohrDdeDzkgxkj4+O2NF7qsSwMU1p/w6IhZoAKgM3IP3gZ0HcbwSkhsNBGTEjB/wCedG9N9MtpIs5C9tJCsUIV1ko5JI/MJPV/zxow26BWlkc3m4ICYtAaSW44IA8iSfHbVae6VyLmCWGTmDx3OMatU9UpVbaSNN5zzgckZ76NvdkgploAK5B7/vqeMMr8AaSMBUqUntnIBAPAE85E6FuEWrTyZNT6T3+4+3P6a56buSrhKnTSaShzJ/6T4EcY++tb1KvStsVgGaLYE5B/r4j51WUyW/oCEZAAk1CSAAYBJJjnj+mt1LKCqlQIyl2N7DCuQrKQQLgCS3V2hRpH070y9ylR4KBXNgYtnIxB/wCedHpbQNTrIFrFlrMQGBvYVE6TB7Xr9saxlTwx34NGnsKxvWsRVoVBgpkrI+3UCIyMiAfkL7Wi1FkpUytRVQgljn2xlCWAIuBlSIyBONX2iHb0AqUlDD/MN7ED+Y4ET8AiTrH3TVhXe8N/DhVV3uJJwMEk5AZo7HPPOlFXaIdDG6anubPbpGm9ZgrkfQwAYySDzCkTGRjsI23rXFDyaMksMC4zdE+AM+Cf0GJd7DU6Npp03bkkQAA2FIYkEkgZ4uPxrT3tCpVR1Vloqye2nSWIn6zC4kqABnEk6UuUikZ3rhNHbpVRZQxciQJuXpMn8o7iMkjTVH09KdIErLGW57rHE8ZkT4J0BqdRNuaL03rMshSogFYw2QfpMDv2450Ta+qBqj06ilg3UFskopgRCzK/Inkz30NYwNHa+2pF6bVQtSocLmCvhVAMjz27kxps0nBFOm5uAvJe1pVmjnEQRA5++lvV/SqVX2WoMBUVoJEXBCCXWJzPYHg/rq272q3XUwyVBCvXYmVEAgEcQZECCvzOhNNENNMJ6jUb2n91XrqkXKwSOJVgqgYicmf17Yvq3pKVaQrrCIqBgqAAFSAYIAkkMTOeD8a1tluS1QV6VT3lpgrUUxc8HkARaVPHmTnjVfVKyV6VtCClRQysI6QWDMGHIOGgRkN8HTXxHZ4Xc7c3m2SwJX6R8gEx3x86ptmFogliRIEkYPIBB7dwPHGjbtStarTCwFb6TOFZRdM5IHT1fJ0vUXtTAV2AuAIHwf1Mgk45IjXUvA/s6zScFjLRybgDJBwAYBJMAYk/Ou7hIYi0mIVlk8qPjAiDET9td3lRAAF4JMThlJwfkRPAwcnXdu7EkgGGjq/MYJAt7zIP7fpo6sCbZlAg5cwJPGD0xBm4QCMfGNc29LPUAAbiAASMmMT5EHscaruadxwADJK824gAjM8cf2OpTrFje1uZzhpmQpKgASIOZzjvo+wNbYIlV2FQrgCTMGQADJiD3M/OODqaVUz02yTkgEDA4K+FycedTSEeeTbnIaQemI+k/f7Zx9tVoswcmA0ZIH7eO41cszG4zEcfHx86ElVYYgtkz/sP2I16BxD213xQ3AQLeZ5nOjJ6xaLWCuoHfkfEdzpdduYMdQPkcEzg9s86WegFutkx/TA/86ycYyNFKUT03otdCl0gTk66u+QNVBU2g8xzjq+2sb0/cmncbQTBgEx/prY9N3Q9uRliMgiCSecf11yzhtbZ0xlaQbbvUaiQGUkg2TJgHgE9yB31fZ78MpDKQy9JEEwRz2jSio9ChyIXNsCQCfpHbvA1U7p6JKqCe7CopDAnzOR+uo23dF2W2S+2WHUrOzMFUSCJ7dpjTVW5csepoChlwJIESCPuf/rSmz39P3FqM0EgqZEAHuPGfOnPWtyr0jTUhmYiLYJEEG6e3Gk73ZQ6Vchk27U6Zh5tXEjx/wA8ax/cWq6l1KgYQEZYtz9zgDTVbeOj0kYEq3MkZIE8gSf20TdV2BWpAApyxWDJAB4J8c6FaDAnXQpULNTwwAUDnk5McffR36kCMWZgwIU478dpETz4nWpQ2NUodyUgVLfbQ/WwMZ4gLEtk8R5Gibj0urK1YohVB+qoAcxwT0n7To3CwZlWv7bK1VSFGFIyJPnOMf3Otr030gGuXflFEDuCxED7wD9tN/8A6a972fd6QGvtGT0xg+ckDHyNNepBr6pwocKDUY9AAwVEYGWiTEknkiDjKfgbrgp7FNa7bw1KioKdpXEEjAIxMQAAO/8ATXKm9rVQqVKQWQbqqsyqEEOSCRjKjkiCMTru7370qtNeFYBUtgw3kgic9iO376Z3O1FaabK5a265ybVmYPPPx8dp1KfbIaXCA7ev/FUraLFCpmGXDRxjm3M/741bcbb3kFBmCUwYdDaWqGQexJi7PzI4jSO/29W5W29QqUENVJXqI7WEx8Z8541o73cNQ6wnuV6kAlYERgkFjmOeSJ/TTrihWZe921Ss1TaolQ01AUVKiXKHByQwMwO5z+adPMG2VOnt6V7tBgBFtHljBBAkmJyeO06bpbZ1RAwvzwGtAWPzQIJ4wABnsBovqaEqqUgl8E+3BjtNzjMQYgefGpbul0UI7aoKxZmNS/6eVFrAflwWGTyOdUViiTuTTqiCQ9OZx8EAggcw36aF6Pvy9O+sy0gGYBFx9BhpzwPOBwPjWlvVpVEp1KjFqIm0ISVM9JuCxJP0icc/Om+aYkZVbd+8jsrKadPPuMLXuXlQOGaMXCJmO+mB6ilNkrNWJSoAhujBElSRAYTLKZHcaBtqD03qLRJpKAWVGVSWVQZNw6u2JJ5gxquz9T3AseoRVR+KlvUs/SCACIM8jEyDB5dLoGFr+gA1KlWizU/eUOlRACepVyOsEHHJHcnS1MtTNDapLVbJqOVhQAAGJz9hznHnT1ZjeG6mHf24AnyV8/IM+dZ/rVU0qtJ6TVabO1rmCRHPcEzI5HEA+NEXuwweDm4oF6qNtAKpvPutIF4ti0E4A4PjC/pj/iXYrRqI4BQN2JB67pxn6ZjORn5GvR0dyARRptaz4kDOZzJxJzAziTrM/FXp7mnKp00sXvbcS2AAOQA1p4yTPbVQl8kh8Hnd7SJCueVhYIzEYyecnkiI5xqlJYm0EqWgKOB4HzBP/wCWMab/APTahoF4vST/AIq9jhbTcLjBgSBHPg6VO4Mi2ApGbWB8N3wDPg/6a3XgMdHTSIBCkkd++ArWkAYAPcQM6Htqa02tJAUGD3I5x+nmDkfB0VGj/ExMTgxLcd45Zv79tRdu05jAGCZJmABk5Mi2DjnHl2HYztmZotITElpAkkDBDGDxyPtrur7f08MJuU/cSc5BzBnOc+NTU2hUee2+yZyFHEG35A7AmBPxrtLbCSTjB4HeML8T3OT+umQwkLJtAuwDiYnBPETwBJ4mdEaioZiwIiSgEEsxYAXR2AJMx2GulzbIUEgW3UhWDBomWAIHEj9xn99QrY1wLfzLgHuIwCRM9+NVLgEOYIAMfVkkZAORg9/nXK6raFDXQSQoQ4OMEkSYBjStjcUXSqSxYC0zIyeYk5CxmTgQBxqrUULiOkjIMwSf0AH7Ce2dXeky0/beSJGYn84iD3hvHnQHTJ7quGMSwmcdRiPkff50vwUPNu2C9RZmBkEgCPENMeeRoFWg0X5OcDAU4/lnA4OMZGM6owwTdcAeYuHOZJ/p/wCMxa7N9R5AnHUYk8wPPJ+TpUM9Jtaie0hwBAEHmT2I5me2snaVwKgtKAFwMAzazHrMZx4iY0iduk54AIAmIxiCSO//ANZ0QOAoOfIk47wc5kme8Y1CikMcb1IGqC5C2yoHiTyfBIH6a06tH3KbsBeEUsQBcDaJtMcg4BHgnWdsfTxuayoECook2GZjHJ7yRxjXp/QtpajVKOEdiynkwphGPYdIwPDax1JKKwVGNs0djuqjhajqjXgWtI9uwwSFMfURzIA8HGF/VfTtvUZfbk11YVLDmYcXEyTcCcYPJ1xayAtSV1qU1IcUhBIqZLjH5QYYDsWI7YJ6YKbVLpU12U2qPyL8kdpOT31yttOzVRVUHTavUWuadQe6LUcgyEgSFXMKIYifPUZ1bdemvWRDTteiB/lAw2JAEnEg9jHfg6yvSaz0Vqf+2y17C9oAcOZIIGOZAnOR50/t1qp7j0n9uqWLW802PbpaYIAEx4nQm1LIpRxgH6NvabkulBk/hyVCsB/mHB8/SDpvd1VqU2q065d8wFUssjyoQk+NYW29SmkS3uLc59+z8rKIJtHwAOI86cq76oj0lX3UpsCC1QTLH6ACqkgmf11o07wZV5Lf+pKApej/AIgiYy8kCWKlZB5gRgacq1RUBZarKYgXLgHzAAMkwJnsMaX2O8IZlQ0WZR1C9/cLDyCsknmfntqnp/qNbcszI1tpZIWQEYYMggq/Y5nnt2TT5QbehJNzVVPYbcsL6hhgApJJEgG34wMc8aY9LpsdtRv9wii3UR/mNUuhRM3ZuknuP6aFP1RmpvSdqTsptJRFVSQAR9RPEwTESDpL8JenbiisOSVtBEwVuk5BEAoAZH37apvDJqkM+obhkBFSkWpAge0kliakdZVOSD2z3Pga7s3FAFELZz7VQwwJ5tvgmf5Tnx4LWzrBWxWpFgSKlVjljAJtAYAniQOkcfAV9a9SudKVN6dQOuTVUWHOAjCBPPdo0lnAZsB6ehG5TcKzGlWEKD/7ZVupI8ESf6HS+1NNqZRgFp3g0Wn6XxKgmYlgVIOM/GtnaUmo0lUBDkMVYswMc9VsyRiTPyM6yTtNvW2y7Yg00QSVySLSTbdEY79zHbTsKNLd7R+lUqwzTYWAseMgGASCPg8ZjmM/05XqUqYYn3WqLfOSIJ9zB7YtA/20xQJG2fbkVAFk02c5YDqRg4nIbA7wOM6X9CZ3LBlmpUBNSWVLS2CTn80cjmSQBOJ4THVsP/FGrCXU5YBlFohlxIkyUPhh/uNG3G/psLjHuT7Np7NFxkcYXqnIIETxoHqWzqCoiU3pBgL1QH6rTkSc4kfHVpfcW1qm2ebWWpbnGKi2sT2gELn4OdVFeSJPwB/ElEDbrs0U2qwBjMKAbJAHH5ifj515EWkxkcmZPTnAwIJM+AIxzGvbb9mF26puDBtfpDAqptvWCOD88H9wbjZ0dwL3NZXK2BkpFZnvlST+/E61i6WQs8mKi9KsTc0BlAg9J6SywBOYA5xMxoVGsQwIOQSGzBxyTgiDAzjkauNtHQSVI6SDkxiBg/JJjJyRwdX2u5KlgbDiQCCZMZycEAAkn/qiNaldmj6LuPbkAxjMj9vk9++ppfYU6k9EKYkhjbAuMeJkR+w1NQ42LBhvWIJDdR5I4OY5JgY/bTtWnTJDgwI7mLsZAA8HGl2prfPVHdufgwO4n76YIMsKbFVSGAYiZMLPGD/sPGtwJt1JQmAUY9JzCxMkqJzxnxPY6HTqe1lCQ4aQwNthkH7gdx4idXcJBm8sH5UCLU+lQJHOZJGIPnRP4YKMROGgEQZIwMXLjkHMA6OB3Yoahskswk9SmTMzkFhnq5Pz+uit7gMxesWN5M88Dyf3nRKtX8shQCyECckfUCPPjtGorX8xEHPe1OoyAS04PjjznSbBIDVBZOEQo0FpEkEYW2Owjqj+szwEMOnggST2XIIAHEntzjtowqp0C0XEmZBPyeCTk44ABnVVAVgQonkCI4kE/ae5+fI0WAX06k1Sp7SElnNqhjGObj2yoOD4PGtV/wAI1kDOQlUhT0hxM9rVxMdoM8c6Iv4PqstJ1xUqMMZwFUm8tIOGgY7nW/t0qBaitWqVlpNbUAJuZWUNIEzImOcie+uXU1a/izaMb5FvSVFSrZRZQhSajAZKMoAA7g957ExorbSiKs0oVKaimAe5mSQO/wDKI7g5xru23VGoKdKkTaYQVACCUGfbc8g8AH7DBOWPWqNKrXpWvZ7JtWMSxiQPiBGPB8awk89lRBNRoGaqll3FoCLBBUBiJIjuZOfIjQ9juyapp1VtIEe9TGAWjDc+J8SROnNlsalXcvJK0lQKZYlnMkgHxg5yMc86ao7hGpWXWBpEIGVoB+wjiZHM4Os7/f8AosyNttgdvWWoblS8s/8ANA6WAyOBH76H6ZinTLBmEXLDdIMQM5g5/uNaezpe3TqU61RfaQjEiWGGUt95AI74/UtHawtSoir7jiRBgA2woJGBGMCTzPjVOXRKRljb2O8MwqH/ABFbADBmJKtAgmbhkcEHXKO+VqQJvp0w4LXVIjP/APaYvjj+2hbfZNTep7dxrIAz0zLq+ARa2CDGP6HjU3W1bfECmEQU+qorEr1H6AZnEzn5/bRNN5IaotuK8zWUqKt4VWYYYAkASvMgnq7CToVQUlaxkIqsGqSjsAWUSSY6TwMEcabqbVaipUutekZNOJ6wIKGYPOJGr7t1rVKaVDCoxa0ISC1pHV4AknMA/wBNCYmV2FZXoPUqkMWU2tUUWgtN0nsAx/Yc6zh6bSdLqfuBFp3W3QVqDGSe3LRH941siketKT0lUJET0hnzkcgQfpzM86BSinUtZSKb4qct7rwLTd4aSDxMRA01LwJrAvtacJ7TRVZWtcyOoABsAnAYWn7GJzOl/U93tnVlpu1KehgqTTDTgFeAxnkeO2nttUqVGpGmgpFKjmpMFVJlVUhTkFYyOMHQt84rLUDLTQVEIqU7uoMpIDTAhhAwROBnTWHbB8YL0vTR7SKz09vULAriVJUiIJIme45zofpwvUkMFqMbjFMpy0kXFRMGfvq4V7VpVr2tsqIwXqDG5VDxgHg+DOddrVKlNG97rPtlv8NWiMiI7mfnM9tJgUaq9N7KiBldv82FMEZ6sYI/Ke+P1lSmiVlAYFxgBzItgEniAeADzzodGpAKuy+06+4QIAWSemQLYgAn5PzqjbRnr0dxSBi3qClfoJhMcksLjPwNHYVaNShvgS1OrSpOgMo4gt1ZI4xB8GfjvpDcVxRu9hXqJJlSGlDi4GRJWO+efsddr7zbmrYVYVKXKwVYznLE8d+/PzotGn7iKR7hFQP0hgY6hGWA7GO3zp3SyTtTeCm3FNaZsVqRqGCrXWk1DAwemSSMiM/tq2+9Lq11qUCQpYCxh3EZwIOGwRM9++u7iKtvuKfaIkmoFHUCLJiCPj5jvpmjVYo6OTTOfbqjmRNrERMxhhBBk+SCKVZE43hHjN1sGoMaVQEOizcvFsHiRycntxxI0GrSDKv1ZJZoGAILRlp4EZzHideu3pLLTNWiazAEFlWMHyo+YIJgTI75Cv4Zo16RbbVYeMKxkHiRByCQI+2IA1qtRPIO1hnmqFR+SokzEHMA5JIjk9v/ADqa0P8A02r7hQJYVmSRPcYyfv8AEcTqavDFdGEtB1UmVBCBgQMPIgDnvgY7ldcQSzYMYBB+oZknP6fsNdqUDwCvStoyCIkEx9yAf6Y0VAblHJEDIMAiY5zEDvxx21sxLmmCQim15hWWSMkzyGBAxGY/X7aFs9vWq1raTAsxMdQUDBgXHAHIjE9tMdLkKbgSI9y48CJkRxPzwO2mhsL4C+2eYtkQBnK4gfIj+2knSG1Zmk2MQRLgWkgAzHOeJH8w5E6Y3SuEIBUgDNpm3AkHM98fLfOueycARIJwO+YYi6SZxzH+7/4Y9KG5Z0kqyIWBBEsCRJnuZ/00pSSW5gk+BKj6aWZqaKb44BknBwD2E88duede+PpaVxtWQi+ii+6CJ4GabAdwwnmBGsf0LZmnfTB/xJ/xH7Wj6PnIzHknnWz6f6fRquwVQDTBLOMMxcRlhk+eeY8a5NWb5NYpcB3avQc1L0qGqVpqpBSwZm0ZkASSMHGk6m3cFWoBUuqD3XIy84Cnye/a0ARgxovp+/p1FBq0Resi9CORiQSQVP2OlNml6Cir1gGLOt4tdesyS8wervOdc6T7/ZrYX1XZIHpUaLFPbBZoMGHwAR3BIJ8SNK7bdU6VV2q1LmUyqqeqCsZJOBz4yTzgDQl1pWhzVYk5gXBw0MKkQOkSA3GI+TNrQqsWoVKay4lqo4MkgC2OYHfAHc6q8NCK0t7RSiWdzTR2L2AsWYtE9RyZgcYxpjY7Q+4UKhbzeGLXLBgLyQTESRxn50slGkatb+JPuBCFRxJEEAFYAxD9/MzwNV2e8FUNSpJ7qUmAtbBEMCU6hxEgH9O2pa5oqxj20pe5SJTcEEFz+YhiZLLlTHYDxwMTY7gol62mgv8A+2OpAT+XpPczBGJ8aBW2VBn/AIhKako9kRZPUocMvAcEkSB+U8zo2y2KNTak6ilUIZlZccksACPqCk2kdxyM6nAAKnqb0WHuPTpuATdb9SGQoIuImRPOD5796w/uwkOYdsgQYlW5IN2QZwZ7E6Vq+qFzTqMgKVSqorYIBkhpIiD4MCAMyY03VWnRDH3FRWECncDkjjvGM54zHjVV9CwKHdMis4KBqtSVKgtTqhyPq8MB3wCB3jTW0NOnUZjaFCSrISDVktcoAbqVCI55IGAMiplae2FAnqpQyVIBBjjHc9oH3nVKvp5ZaTN01BTVUQtIUf8AuO4BgzJ/5J1ovsl/R3cbZbXoMCpZGdKaKGFpkAKSsyD547HwLc7hhQXqNR1Ks5WDgEEkwO48RmDou43dUq1YFcLyoM2yLLZJz1ST9oGNBoeprt6m2cUjFRDTqWiOoEWA/luBuGfJzxppWTLAD1lLqwO1aFqQtZV+QRcJ4YqYP2860d0xqI1RDTqijUHQyKWlItF0iOqDntq24oFSEWmFJP8AhGRgcmT45x2kffUFBw5qGxfbWHvWBdghsHIgzJJgRBydNMkpuKlZaNB2IBqEF7f52HTk4tGRbHjOMhatVQs9diRkqVCkQASqgXKQY8z3ydU3DvVp0TZTFMmGDNbMjBwIjBPkz2E6OntolWqwZ0H03LNPIyRPCyfHA76Q6FK25U0ldVLIwlrYU2nsFOTJPPYAR50Tdem+26VAAAyLTWwxGCY5EiOCOM6psk6UehTSKTH6YPIF0g5tzx2j7aPU2F0Eu5GTHIBJy69grIZ7xDAaHJIpRsW95kRnVkvdhEglpwCCxwDaDzwcfGjmo5INIqrgyx5kEfmY+Tnvo229PVEssV4YiQOturmfI+8ePGh7IhfdSqDT5NNiMs4uBJz3gi0nHbScr4Go1yDWpbTFNVfrJVkcHggz9RkT540ztkM2MLTeQJJjpkAAjsTn9o0fcbYe4FFslcEuM4UheZlSW5gZGedD3NNajo1ZgpJNgPZo6s+YxE9jqLsqqBtVmACRMzyDHBXHETGfH3GqNSVWyCSpKgi3E/TcYMkAZAiCSNVrASSMvnpHB/LME4n/AJnVqTIEBZhKgntkgkTExAIOfucaS+hsd2u9NN6jqFZmIBDDwIBEeY/t51NVCWypuBxJIzJHYHsf9BrutoLBzyqz5y5LZi4eYwZ+0apSqlIZmlJtiDPyARxAPc65/CD8yEofzKFMfOOftqlUWU7bgyybTM5GRIPE8R8D517TSeDzk2sjdKsrhgy9MmwDozmGnJj+vbWx6XT2tZiKtV0aBFQNYLgMwowIM/f9YHlnqQiyFBfqaAF6R9PHnP8ATRlLGMkE5gmbR/MfnxOspaKaw6NFrM2d/sRRqKQ61kYYZSLgB2PMcyO0gY1t+j/htlNOutWxwBayKGFsQAxJAOAJH+udeTptYL+pLSLTkEZwR5+e+tL071UAFaovpHkjt/5++sNXSntqLNoaqvJ7b2VNUs6q5eEBQqqHpJC5YmZnzyo+Ao23dHq01p/w5qLCwbg4E9Q/6swQIxH31m1vU6RpUqXWERR1ADLdu/aBnzpjb+uUmqU6VQuySUPu2kAkdJwJkH57nXD7U/B0e5HyBoe77zLUVVRZi2DPgACMYjvx8a2NrXAVHYMrHmRhPkzyFwABOc+dIt6SK3suxNOpRmmT1S4WYIjlWkGQfvo9Kg61X9xg9N1FqqGJBUyR3yeJ8aznTNY2W9Ft2t4+oMSxcnkntBAPGZ+fnQh6tUuZlpXUajRAaGZjjnngR4x8aLs921FSpRHquzFg8DpJwZEwBIFp+NKbnYxuKdVUVaYy9tSSpIIvUYELMwOwOhK22wfGB8el2K4p0gq2k23r0iZY+JGTz30xsKtE7mpVK+xeR7NU4ZoUKwaYiSJAYQfvoKrW972KwapRqLF6xI+YAgiMH4+QZ0NgVohduhSqBMAFWa3JJZWzA/Q8c6zbx+SjI31LcVBWpmkDFQuaqkILYUrAJPXIuPaY7a0tz6d7qUbXLIrCpEA3gAgwyjkjlY+NB9K2wqVNxTFBwQ4thAUC2jA5UAnMTiftqrq9Cr7Kj28wVI+olZAVFxEZu84zGqaliiE4i3p/oIYxTdrCAFDQ6jsuYkqcACcSIOdVp+gAUqu2qmkKky9h5FxZWAGRPHfg69A/4Zr2EsgZMMaaMMECcKyrmf6jWLW9N3OyI3t/XWIWnRKlrVYjrdiRAUZMYzA1ooTlyyHqRXBzZ+lqEdn9w01BC1FtLBObmxiYOe48Tq1SuFZDSp+4pJCmmMqIFxZS37Dj9Rr0eyV6VGklQpALAjgswUlFJWAwPcQO2ufh+htdvTRD7hqOL7GvUkkweQoi4wJ899NRTZD1GsHkmf3HqUEqspNMf5iAMIOSvEnscY6YPOqp6eXp1ttVQoqAdamQQSSCp5uBH7xrfo/hA7vfVqlWiNsKdoCg3ioGEh7jgGRBAAi2DrM2e2lf8YOAzmCLoNpaJDQxBkNOci6RMaeotg9NqYMo6i+oSDtad0XXB2YGRNs/SI+7d40SjvJq/wAR7k0WUf4UBoJCqGGJxGR941yqrX1WVS+VUh1ViIJuBEiR+ZS3kY1ygEzThbTBCiBlf1lLfIObvvrJzNtgFhcHCHpLFUBGFx1AAwcZ7GMA/FKOxZ1/h2qOy3Td09UYtgrGCJzxg5ONaC0QCxg9KzIuYi4wCobLIGH3Ofvpf+IVVHtqtxMERBJMMYjFpHgRqdz6KpCnp2xqkoUup3ThhCyx6D5yBE/fnTPp6yFFMlaZaXXg2gxk8wSpn9I0zUrFSQzMGd+MHNMrNpU4iB55bUR1DmLUe1lVgfiVVhmcET9jjJ0t1j4wVqUFFcgAQOlLVBAAMAHHJAB+caW3O2BZWk9DAQ3Ik9RI4kAk54jTdcyPbC4e3ruEygkkwZFzAAfr20vt2d3stM1ADTZjIIECDjpIJEkyeoEeAZ5AtVAJYqFtUluxIBEQJyBEif8ApGkaysWrBJNRAK0RKj+YROYUZj584NWQSGs+s5KtdwDK9gMycjOjJUqqVqrC8i0nMczAxyP1mNUsA88A6W2uqohYdKYds9bSJP8A8YI/XnVaNEhCWQtiOoTHT1HzkiNVQBAogiWXIEAnAmDkxzAk/GiJtwDTSCQWIxcSsiQecDEfroEaGz3xIPvdQgAEc9AgAz8HU0vsiryl6qsBgXmDkwFKqZgHnXdUkYyeT5nVoWnBKgnpIMFW8E/yn/zo1ZmsDsQQDa0gEx5yJ+CJwdBn3KQJP5er7DF3/wAT/Q6BTrNDUm+o4zwYjOO4HfuI+J+gZ5SCqVIOJJgkD4Eqn6YJ0RQVQuZGZYjkkZAE4gfroNcqTF0ESATwZOZ7gsZyO331eq2VLjjBXsFPBUeIHbz8aQDG2qAK3IVGJOZMWgAg/roe3LWuJuIm0+QuSf1iP10FQSKiAZMAZnBIA/SI1o7JFL4MhVZP1hc/rn9tJjRahkqM/kx8BSdBpyrUWAnqNTIkEgyARiRBE/00xRqCSRwEY/8AaoH+/wCx0qtW6rBwq4J74Hae+OdAj6lT/Gez3u1ehuJ21S02lRIDdjTYCQZ7GDEjTPpj7F6alNwVtWQgQmouOpcAljkiYM/OvlgzDHIM48jtjvHntjWt+G/WhtdwC4mmxF3cqQZBH27j5/TXLqaMWsI3hqSi+T6T6J+H6FVS1SixqAsFckpUZDlXXrwpEC2TkZjjQk/CtNqlRa61lUEKhH0ujjBf2yRdcGGQoHSY6tX3/re2NGpSWrLEXUCjEP5UAjKsrSAcG0jnOnvTnp7hvcpG1StjySXJPVaZOCpY/wDcfjXO9qrBdy8gf/TFRHpUioFGy0tdeCR5nPQcEjvBmMF2/pyCp79FVrOEjrlIE5DNBGCMCMZ86cOwp1ak+6xWkGWowaJkfSzA5C5PwTg86T9OTcFKCB6ZosA5imVY04kISWgtESYEgHzpR06yDm65DneVEpNUpqqgqWUBwUkiZiLpnmInxrz9ShUrna/xCU4rW3VkkVZ9suDcsWriIGBPydbPqW725Jp/w71HuFOGRYa5buWYCLcyOM6tsKS7dNsSQKAVke78rtAEyTAkFeefvopvHQXX5K+tolE01qXvTqkrwWExIBX5AJ/Q6y6NQU921YGpUVkFE0ag+m4g03QEfSzYPwQe0ad9LNUMX6H2q1SVWDeiksAwJ7BWyD+WY0f1vZUEZt7UdkC1KSh1/JY0AkQQwNQw0g9IMcaajeYibrDJvPS6iVtvUVkspEs1M4H+IPbwckASYnsCJGtH1rd0LSK1yW/S1pwTgFSJEzGD8SNJb70yvUTcUzVDruEVEdVA9sBWuJF2ZmQR57QDrE/FO7qMP4KpSNVmRTUqgGyCcNjhpU458ad7UJK2OerJUo0dr7ze7WaqA0WjFjl/AhZHH9zq3rW0/iRQd/8AB26mcNDXP0AwMYBJ7g3Z8ax9nsxu5vdm9tlW0EysqOSTIkz3/trd9PFaltqDOiVAAoic5HQ2cYwI851k3u4waZgeE3PqDUawNSTcQpk28CLjBhgYme2dOqQVW+wt7khiDLAySpYquYOPNv31vVKQqbpKr0blVGUB1CkG+C2Tx0gCeckc6zPUQ9rVAop0qlcWxEMgmYjGcsAY7x4OEoHVHUt0D2pBe4kVLsqB01IMWiOCsxB/fzqbrZe4q3AFqeblBBEEZFpiB3/X5Ogbz08GKi9BZGtKyQOy3EGAT+gGNCSq1ygtHvLZBxce+DlWiSZJHEEwdZL6Ngjb4oSCOlVCho4MgEnyOJPwf0JXAKjNK6o4IJmCZBJA4OAJ+DriVkVgjGA0gkZBEmFGPEarYywjFQoUgmJyXBwp8BSDET++hDC+q7WpaKWVsdYgzOAR1eApaCeSM866kphKilJIGJyPqYRwLvPjwNCo7xaloZXU3nEyhybYJ4UAnnHEZ03T3lRartSttdiatOQCZEdOPiY7yPsXxgnPJn7uqVmnaLphCCLjwGBjExMH8wJ5InXPbU2gXSvSIViQYkyI7LPVxB1X1B5qOSq00DUQwB6omZAjgSG+w1b0/cWu4luD36QxlakfzZnHAng8adB0Sq3TLBSA2Sw4APTPac4jv4nQibK5aYmwL2Akf1BkmftHBGmNrSMPSKXBRIQkFmXBB8TzAPjVC1MMo6u608XiGghWOCAIMRjQgGqjqIS6QmMDzkTE51NX9JqFSxUFWHSVAHblp7k4zPjxqa0jqOKowlBN2fLQkKXRhC5MACJ5xccc66EMXJm4QsjsvJIPEcT8arSqwxXsy2gcSYwYP9zo7UfbUBjLAdOZUAcE9jBMj5/fXus8wCNqGuAieYT+sA4P6EdtDpqbTAFRByByPmD1L/bV2eFYmZw3yJbE/MSf11dAtYyrKtXvyJ/6hHf99MQClTn/AC2Jj/uWcH7jPbTPpMqwBwwH/cvkfI5+RrtOwEkhiwxcYBx8c/0nV1pA9doRRPUWJ5//ACnxqXkfAvR3LQQEUBp7djg/of6avQpgtBGPKwP2xx899dq0YPLGcATlh8YwoHxprb1AikkgeAvb9SYn5JJ8aABs1sgJasxnkx/Xv2/fyFanVgmf6/7DRB1QC3PgGY7Dz+5H+7tD0hlBNjEAThciPjP9tS3GPJSTfAx6Q7U6lOoh61aRAuE/PZge419M9P8AXhUdTSo+xXg++IBBBHSQfNxnOYBGdeS/BtWmF90QWLEZ5AEf3P8AbWnR9URd2QBmqk48hsfvJ15XqPU5cYrKO/R9NdNs009RYU6+zr7tadVyxDClMo/cQc9xByDPODrQ334iQ7AJSqW11pizsVKQpYg5iORmbozOktl6Ym5rOzY9pfbOY5JJBJ7+fuNI+j+oUaO8qU2X3KJkBwCwUzgccEcnjA1GlrSa8BqaMU3XQ/6Ca1BU/iai1mrE1adUQACVCsmDEQBERGdO7u56pVyf4VyLQQAC8AuwPMA5AP5pPbS7epbfaErth7lB7i9EzahPJS4SJzK8eI7m2fp1AqlanXrVFp8WsPbxM9MFZyZ45OtZtdMxUWuUegpbhmBPtv7mQrGAHCza3OAcHMc6yKNwqLSpRUWWd0kWUyT0gYkQ10KfB4jWds/xNVG9UNSZqbJg3SVM9UAATIjtyBrT3/qVRTWagqrNrMakhjAgx8QBmDmcZ090ZRuxbJRdULVPd2+4tWn7p/zAFJCohxUWCSMi60Dv4zoTfjemAGZqnuVGsWkOnIYrDRwBBnWj6DvQ9IP7iBqguADBqmeCYPP9v6axNt6DSDpSBegaJZqVQgPlpYqbpJzc+fAzg6mMq+I3G8sOuwbZMatOnTurtYaYkAs30AsScmJk9yfMa29luqtSnt0FK1qYX30Ji2Fi1DENmGnAgeSYw/TzW3Afa12U+1uYpVlgMfaLNSvXgEkAY5HYTOnvV/UvaqUaT+7TqVWNpADKfKE/TH5pJEDPmdV8V5M3lhqnp43W4qmsjU6VOw2EwahUE3Y5SLRg9RSOB1B2O1JppQ3FIU0p31ILL7diMbFmcWq6ziOjkjRfUqz+/taNVlMvP+GSGaEabgW+gNbzybPGTep76wPVr7c2oLUAZSSrWlpEgTcBjOFEHnVfFrIsmM3odHc0TuqLOlMS1NVwCKWODkBrTjHImDrIqPNVggLKqEghSfbJENkDuOMAwY+dO7D8SipedrSKqDZUp9Kn/EMe4vKlhPHfudU9Q9XFKi1DaAUAqspnqq3CAA8TBYcMW8a5Jwg34OvTlNfYqfTam4AWgjVAAGvLCxjPE/bGP5tBaiLzewAFSGDISA0EMknlbpjyRzka1Nt+JKibVKVopFwgDJgQYkA/lNoIBMdozrDO4c+0aZIphJdWCxKdVMFySHa0nvkqp1LjFJKJrFybe4HVrBPcFylgtjBV6pkwYWYkHB44PbRNj6mzmlwPcDQWgjp5UrEjmMjgaD79Ip7pqUzTtZUCqnuAEAm/yMZiIkd8hmjuCsNDTTp+4SolGPxJDWnPk4x8zX0XYFd0ahCm0llJuOFFgAa1pgsMfuZ13aVySlS2+57gBzLgn4AET3HbMxqnve2yy7BbWDYzUDkddMEEgAmGJPYdsnpBcMjBASxJtQm1UtsPSYNy8kRBJgaNorOVtyCwW5lFxYMR/mWn/KPBBDELOMLiZOiU9yofKgurBilrG01JFvNto5u/poSGwVD7IEETTVotVMm8DBlgTIOZHjVtyzJIBQhViboFzdVpiSwIgZHf51VJPBLyi9FTSLh2UWkBWNNqgKsLgOmIPx2j513XdqqBm/y6akkm+RTZmg9MsBK5B786miSySmfPtrvFUTi7sDB/ViAAJ+f30FxVN5dSwJBmZmO2JEdzpg0LiDbSYeCCp/rH9tc9y0npVM9qkcf9KyP6a908oAuKTEsLi4Ewcdzys/oNca8E9AbwYifsDpsVgaYYwQHM3RHGAOM89tCouhBIFs/ytb2zgf7ZnRgdMZRFgGrbcc2A44wX8mO3/wB6Gd5M5wMTH9h9I0SltVtyV4/mj+wnW1+DfRKe53S03ZbFUnpngdpP+mspSUVbLStmPs/T6ldgiKSW4AkswH/OONatf8H1EBMdSjIOSP6QP017jf7CltdzSrbVeoz7iSbbSIxzBmP6zq3rNPc7lS6WKYIAY4GJJJjXm6nrHaUMHbp+nVbpcHzzZ0n6GSmDJiYif1PbXstxWqC1bfbRjDEHgxgE8jP76V9C3NP3qdJ7UdSA6zwfI+DjPyNej/FWyWCtOCX5XsJOT/trn9TqOdNnR6eEYvaJbf0umUcMQAFJuHIj8wxHzon4YRqdxRDUxJI+oz9M57/0zq9L1tqKjb06NrFZvMQMRgRJPfOOPtpf8NVRsqpi+olUf4nJsYSVb4BJII+RGueNds2nup4APUbcbWulSkVeozsQfqVwTHPcIF/Yab/DAoqikBjA7AmI+wzrB9X9cO43yFbghYB4HYY6uwzHzGvVUvUV26sxBYAcKJJ+APnRNtNLpjjG4OlkTK0d4argNSdelqZlXA7OwnlhBBH951XZeqfwqHaqjvTA6SoBgHBWMTx/XTeyddzRWu6i+oJmepcQVU9ojjjHGvNek7ivTeoHhx7mHPODAMRER20N5df0KEU0kzeo7V6vtboO1L2ySmBcQcEMDIj4/totX1hTVWruqQqgdCkLlL4npmCCQM8j7albY1HBtPUZOe5jvHJOsL8OVTuN2KTkBSpKHOSOcH4n9jo05Sa+PHgJwh/lyNep70VaqjblqNRWDghSpC5xDCDPHjU3K7mjVp7sXEUmDMgEArEMIA7gk/11pfin0qontmiDUcXNA5tUCR8yeOTqbf8AEdOjSpVKiMUqxLqLkUMDF5BkZ6eOZ1tDemmjGbg44OfjP1OnXTb1qL1Kbe6pLgQBAkXz3BAA7HjM6J6p6s9c0qdWp7bL/iL7agioACCwJBxB4GROex1zZ7UotgrU6gA/kM58wf76WqbIe/QSolM0mZglpYFaltykAqLZtIwYJt1q9WUnRitOKNhPVKdSk6CpSe9SvcnI/wCkyYn/AMjWPR2W5dAjMURbQS7g3WnLSRdkRAPB0Gh6Wu33dRKN1J3S92ADh1LcpdlWnnLDHExrR3KK9JmRK9SoklZ6TcOIUkDJ8iCPvqJSlwOMYrJhVK3tXUw/uJRDY9rqUOy9ROOFMhoElTOhQ+TFMlaqhXLDqVEnrzBPJ+85HOj+q1BuduatNfa3UoKiMLS2QLXmJA5nghf01K+3YRVUKr1ekyAga1DeQRIVQACDyc9iCH0XZyvQUBrAuZUX0zTB9wXsCY+qT04jPeCdDdy61EmxlZSx9t7TCqD0HAsEEsDyATzroQVLXC1OQzIxZmJCwxUk2qU6Z8QQInPdxSd3+sFWcSrXQFj6g4EdcLiMxjgjSRYv6eFILK1Gm6wiG7pJY9TFPtkg5FvPfUG1ColX/Equm3/MBaQWzIJFwgSAM/uNWobguhdA4aWdEcgFn4U0zGYBiG7kca5R9OCBkOfcFlP3RJJklhU7qLiY8jjjVEgK+3cUytLL06gXrBDBWF1rSeCDi3/pOmGLBWpLKLJRWGFpGAzIFEypif1IwY0s0e6m3ZZLIU920yWXBKtJuqIe/YZ8jRttt2tQgOWprUph3ITqRoEwMkgHJ8ffTeET2Kbi4I9akFylOp1TUgBpeDMLwemPOM40KFYmsymBahqQyAtLgm7oMQI/rrN9D2EXN9a1xUgKbEOCe5kLBgYxJ09TDBFLhVZuqxGUK1OACs+TAkTHPbTl4CPBfb0H6Ya8ANMoWuLEFakdiwkY8amuJhP8x6QMNcgcfUCQn2UYH+mu6VvyKkeZ/DPplN6tlVQFESJgmOIY4MgyRrf/ABvu9m9L+GoU0WCt1QKt2D9Kt88fr458gBBgZyOBDBs5GbTJga45W4klhZ1GS2COTIHfgfbtr1pQcpXZ5yaSqj1/4e/DCV6KO0C4GBzEMQR/zk6y6v4WSnXYTAMWAj+YtwP/AI/1138N/iKps5Cw6n+bgE/SQRMSsTIPbRPxF+ITWPvUw1MAIuW7guTkAGD8dh+muX2dT3HnDOj3Y7Vjg1aP4JplrndQqrNuMtnPEwAOOCT8HSNam1Ng+2iUJBOYIESDjPPbxrU9Bc7ihe1RqjGn9F7QIB6ipwSYkHtjvonpG829FzTqsVXqKnNoaFwYGPjjvrCe69uW0awkktwP8HPV3LVajdLKQpDHHz2+Rr0ewCO1RHqdKpeYm0rJDmfiI/UayPWtw1PcVTSpu9IrLMuVvEgW/lPKjHcN86S9P9L/AItS7AyJB5BAGf2IH9dc2pprfbR0Qm3BpMLvPT6DpWcgXVATd/KFEKv6YH3JOtPa+qUalFWFRS5QSAbjgRB8GR38awfw1s2SrU2tYksW6ZyIAuIH/wAiP+DWn6x6P/ClXUP19JAwv0EggARGI7ZzocN1xf6K3KNNcnF2z1QXGAelIE/147/6dta213u2pbRVaovurJqSeu5ZLY/5gjQPw3uTW2a9DFklSMT02QeQMggjPJ0BNpTWSoYnrvmASbTOJJxx8ayUNjplSn7nfDG/SvU9soZnCgly5wIjmZ4+dXT0enQ2wdDddB+IYTA8+Z1k738OXsWdXQEm0XC3IwI+GyZ5kE6P+HPUTSptSrVCzoSoap47W/ZBmO+tHBOJnbUriI7LbOL39wWMblUD6Z5yfJkx86Xq1PZeyS6VJcnkqeOwmCPHGtX1GnuG/iKyOqUgrEBhJ6EJBA8lhP3056N6cvsLUrG4sqli0zJClxniMiNR7f8AlZr7/TB/h/1wM6ossCt18EAjMQCOelpjj9ded2+2G0qncVWJ9muaYjABOVbJiCp74k/Gt3ZO6CtUZHHtOXCn81NgAwXtmCQB/L86t6vUFfbiwiKrqysTCqIEPnGOYjMR9toxUeDnlJtux9dxUq103AKi2VAViVKNBiBi6YNw8eNY/q/qvs1hRRZpbwsjJGFqY9y2YgGbiDibjjTjbmptaBZwarKFuPthRlhJOOwkmAftnWd69u2d6LGivsziqsSCykCegFZMAGSDjVqL3fRnwjT9WpINyHZzSCU1UsVUoS7NCuGE8jBnvHOg+s+n1WQPt2BZCGCoZRrTP0tLKcflP6d9MGsu4louRjfDDmxYIPwJY8efGq7Y+ytSm6VCtEsL1ObZvUlcg9PjiONQolbjr16W6p0avVTcPCyCGVnw6Hx1AHOJEd9d3W+YNVpVAYphWSrTMVGuBiBwGBBBEwfgHWenqb19szUerIJeDawuMtzh1WGzjpH200m5avRFejNQEqSvBhGBb7iJx3xpuNAmC3rVWrVNvXq06tCkEcl0AN31C48WrBYmBMR3OmtxFeiWUgGpTK0AxM2tlnIAkFlMkwSJUHjQNrvhWWg9MEu+SfylbClVW7TcLs+NK+m7lq1R2KCpSWQsfWqhKeIicEmY7iY1VY/BKFPUKxpWoxKuVqMFJcmahGFZTa3ciBjuBqm5YkujMIphaiOLm+n6aQBOZMgjsW1qeo7FXpA3O5pG4dRtwn+L0DFwHXkZDSNZ2/8AQSjrVpZQvFwAuF7KTJOOR0kdyAdDSwWpWWqqKjUZEuxMWloUERlVghwQpPz/AEX2TdDe25qVVW8tKzUaAquFMyYEw3nzB1Ta+prXBDElw7DqYre1wQyUJCC3Ex8Rpt6zI1NmUuqsqXCoLZgh1i3KliSSf14Gns6Dd2L16YIQzTUCoLGpkkLKXVGK/wDVxdPJBnmRbl2irT6FUWn22uGHPTb2VmnJ4F0dp0Xd7c30sm1w9Go1PCKJFsNgLAJUzxEDXWa+m0QpIkPHuTSBNjsRw1oiM4n9B4yNZwDSsqJRIRLVZ5eoRjkMCRz0ggNxx5yXbke4tgKhhdSDmOlv8wyAfzD75HA13a0oYMt1hCo0KrMOmV4Fpyfk5gjwKpSWwAFEYqAkMbSsyrNH0mASAZHIzOpYxfceoihPu0zVAb209uo35BklZ8n5+/nmmK9E1VVTgtNS1mjBgA+4sgkQenwR4EzVrbWSGeJVyUYTiMZAyCY78CAQPvqCkeBgmC2YOOxUnPJP3/fVwJMmFDAgkjJAzJWMCMCI51LrgQQASbwGi0gAA5PVgdv9NeweYR64CcBQFJXEQAx4I7n540UgZEgkKDE8QMEBu/nQv/45GSFhhBj8uCIE8AfAJ1GYq5Xq+ot9Q4AwoPznjjiND8DWMhaW4eQwMFlBEzgjnOLR8fGquZAzBJLNgz5gj/WPGozR9KBlCgzcYMTIgnPUf31Z3KmRc1pgqDglzkSIiMYPkaX2CPTehfif2/cVso8sDH0knKjifmByOM6Ns/WGFWaDQx5xcpAPBB5/015KwH6JANssBAAU5gck5HGf6ad9H9R9jcqZDBSxi7AXhhBPJ55/bXHrem3XJcnVpa+34vg+jUvU9vZUqbkWOxy1pP2tIkiMY+NJ0fVRuKR6jURXhC46+Mkn9e+dI19zS3TCkuAIYzObjAGQOCM6f3f4KqUqDvQZVYAkrGDHx5jxry9rWHhncnDm8Avw9uWo1a1guVisAdoGf0PT+2ut6mKdZ2akf8VpUwTJAEjHH667sfT/AODSlWWp7pqAMx4BJHb4jtq7+v8AvV0BpqFVSGaScsRaCIwABP8A8tRNOzSDXKWGaXpqDe3NW9xGT6UBGVP5+MmZEdo+Z15v1H0RaNdqwueCFyZHxB7fbXptx6V71SjY9rANNsHp6fni6PnI1m+pUzRrFK0tMFCJgnwfn++pk5UPT27uQnoe/L3JUSBiAxEMOZwex7HOp+IN3RR0cAZBUwDAgyCRx3Oftq+79JO7VKSMab0yGLCZVTPbvdxHxPbSHqnoZLBCHdkKtaSFDAHIYkQAR3jTiuPDE2rb7HK3r9K1N0ZimjUwigTWLflAPYHN3n9dL7yk1HbiiiFhUZpiQq+4oDKY5EGFUf8AnTm6o+4QqrTRV+ojFNf1wT/TV/VNyFZF6y1QMKSTZ7hGTgAsB2GBMZJkDWydUkc7oW2XpztTpBNylVqYKOWANymOh4MhlIEHnmZnVNk1TZMy16avtHxIIaycQwObCIHEDHbhnZ7sIUo1aFMVQoIBIsPkKxp8gZIjuYnTnrHpdCosV0pwMwFg45gL1n//ADqraeSesCvpuxSiiCncwR3tIP5KjAwSeSFJWfjTW0D+7VHtCxiLDIJACKCGHi9ZweDrMoekGxP4d1pYYimwLYYGPzBoi04ODqbxtwqKjM1Ks5tSpTMoW+zAxjMH9CdQ22+S0l4MtdsE21Pbs5oDppsHCxAaaguGJJwe51obH099pXlDFJ5OPpUngxJhT/Os9pHfT28sLjbVUL0mSHc5Ad3hLu/UQ2exIPyM70U1aLPSDXLSYgA04EYtIIwDDCcAZ+daOTayTVMp+Mqv8KlN0UAtWDZiJIN4weG5mOSTzjVq9u2dKqytWoz1agB/KVEgdputI8kHSvre4WtuKO3YoQKiuimQ6QCWXKw6NHaMRzGt3b0Ky1WlwUJN0gc4ZckSBaQJBjMxo4SFzYlstyWqCvQselWE1RMC5QAtRZn6llWUgRA016dtSlJ6NVqTo0qok3WSbVPmFMSNc3O3VaouCLd9DlMkj6ke0g3D7GRn7V3LMgNyACMVEFwGOSIBXzn99S2x0jzG19PK/wATcB7e2tXowaouD3OeZFPJg8z41f0xDURPbBLKzqimoDHVIa1hDqoxnJkD5G2No24V/bRF92A9QghGgEBgvJYYzEHGTGhbzaUkc21fcrEFWKhTFo4gcQMCDInJ41blYLwJGKrEkhhJT3ChVVMAhjmC1wCwfA44I9xUU+5Df4rEg+0AjFvpQdRgggFs/JnUFBSWYWqFgrLH2wSoaFIEyGyZHfjnXP4gVAjMXYuEtqEUwtoMtkgmQ55jhhoGRQPdNBRap6CbDiEkwVhb89swNSrUBSkVZmVFQuVdQbQWtEd+qGzn76JXLSVqOsXAkCH9xXa0OqiLSoBHj6vvqr02UOATeCpMIOio2FJAyQVYE2k/fwIA1Am+x72xcekGmzYLMpjtdEfJxrmibKgrABiAomFeSrFjczrGRkxBH7d5qRngKrfWGlgFIAMSLCAMx8zrlBBUCoeHUEkmTIE4J4k6mpr3ejyju1pe6Mxg+JJwRkkz21enUvQmAIdSMAgE47589++pqaQA6xzUXGOcfUQA0n940WqQhutEh/0MpiV4wD/TXNTQBKRvS7AkHA46SeO4nvB1PeiqQJwD3B/JA7do/rqamgDT2FRhaVYgggSckyoJmeRnW3ufx7u/bWneoEchRPI8z2OpqazenF5aGpPgY/8A+f8ApY3QqMzuqUgAEDGCWByc/wDTx86H+JHHpxdkW4ORIJIyJgyZ1zU15euk9dLo9H08nsYtsPxVUFakwxcICg4UNBIA+8E+Y16b1f1QsaDMoN1WmkTxc4E/pqamstdJakY9G2j/AAcuy/4s2a10CMILEBWzKEtaSuZ/SYPfTn4Y/DlOnTa0sFmCJlmI/MzHM/aI7amprKEnW3ojUVK1yVKIr2hB0uLZJIBIJuI7n7nnOndpQCB9x9VZ2NMO2bVBgADxOYxP95qa0umZcrJjeo7ZtqkK7VSWuJrgOJYycCCO/fV9luRuyaNVekjEEi1l/Mp+odsXdj2Ma5qaSyr7s0fA36Zs1Ifa1JqIv0lvqE+CMgg8HnS3o+yZV2rPVeoWqOOo8dDFfuQBz3/pqamleWhdWU/FW6NDZPWT6vcQ/wDbVEf0UD9Trb9PqCt7blY91QGA8EDv5AYift41NTVLhfkJdmDvKS1v4euwHuUqrAMBzZUNN/sGGY7HjTS1D/GupMqaVMx8gsp/dDBHwNTU1T5r/uSX/EFRBqrV27sSEJtc5YWk2fcgYnuOdL7ms4daFNlWLWYst13gQCBE57zA1zU0r+VFJKjVSo4yWn9P9DOsT1YCUYlyGqXMpYQSwg8KGGJ4PfM6mpqYMpoTom5wXJLlKgLKSsqoFojIwIzzj9NMvs1FalIBY2kMQOkgGbQMZCZx3PONTU1d5GuCx2xIZmI+lz0qBPWJBOSRGInuf0RqrJSJSL7LYFpvUDtkCeDI1NTSvIVgMEFCo0SShKEyQXuCvceRIk8DueONc1NTV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91" name="AutoShape 23" descr="data:image/jpeg;base64,/9j/4AAQSkZJRgABAQAAAQABAAD/2wCEAAkGBhQSERUTExQVFRUWFyEZGBgYGB8fIBweICIgHSIfHCIdHSYeHhskIB8cIC8hJCcpLCwsHCAxNTAqNSYrLCkBCQoKDgwOGg8PGiwkHyQsLy0sLCosKiwsLCosLDQvLCwsLywsLCwqLCwsLCosLCwsLCwsLCwsLCwsLCwtLCksLP/AABEIAJUBUgMBIgACEQEDEQH/xAAbAAACAwEBAQAAAAAAAAAAAAAEBQADBgIBB//EAD4QAAIBAgQFAgQEBQIGAQUAAAECEQMhAAQSMQUTIkFRYXEGMkKBFCORoVJisdHwweEVM0NygvEkB2OSotL/xAAaAQADAQEBAQAAAAAAAAAAAAABAgMEAAUG/8QAMhEAAgIBAwMCBAUEAgMAAAAAAAECEQMSITEEQVEi8DJhcYETFJGhscHR4fEFUiMzQv/aAAwDAQACEQMRAD8AY5Dh1Z6QpuhqNmKvMarTYf8ALHUsNNmAAEece8Q+HGfN03NXUj1fzkPS2gKx2kg6iFBZfOCcoCab1Mv1s9qdNWASmoss/wA1pP6Y5FR1o0xm+qrTcMtSA5mewEPsdJ3JBN8eGqPUbYAmZqZf/kr+WoIFpCaxNvJE/KPOFKOlJVFVDUpMxWo/LIcvqj5WuVBmSpNhacaH8Uz1UoKAlNLufX6RfudwNy0EwBBA4VmlzNanVCjl0tRMmdJMiP8Au06pJ84MQsM4/mE5tHXmnSnTqK+gJp1BSCJJEgWwZns/TpU6eYanrFQlHEXNNydVj2Fm+2KXVwtXL14rQC6qQJ0GZUTGoLZQD2i+KqmXfkkkhqVKh+WgknQ0yzeWVVED1InC3R1JnHAMmlc5tTpI10UYEd1Z/mnvpA/w4bUs4aRNctFE1WYoBO66PfeP0GFuXoUsrmayVKrKzcm5WRUKzpJIEaybR3tgzN09FM0ir1FdyxKgKFUlCQdTSflO3ntjmAR5WgEYikDUbMvZjBRGOpi69yBqKAi3SIuZx3nqb0qIyuXBeouYLhnkao01GYn+AjUsiw2G0YKbP16b1KgFJFSgVy1IEXb1iwhQAqr6+mLaueKKq1dQdqKKWCmKSGSxY9mIC2/3xzfde/Aafc8bOUhSWrToksWDxI10allsdnp3vB7nzGB83WVqpqUNNKq9SmtVFYwWJB5lhYRbURNh4wBnMvSqDLFay0KOicqrEAkHdySRNRvHg+pwflC1NeRVJqDMOV10hpCLpJ2BnWYIDSblcdfYIZ8T62bVRqmg56awCq0i5HzAgEGDMT43xVleANVYZjMZVi4U6RrISOxClpV4mxBFzfA/GGfMUlquamWqhzGkdTAEqhYMNMkXg+fW3gyD1qs1j/8AHCgCnrk1HmRrAsFgXEmZA2OOi+wODniVanVq5ZjVrLS1CoaJpFQUnT1QOx2E3jbFvGwhzCs6MJp6BTUQSIgqxB6UtN4m3jE4nSqpm6ZaFcuFClSVVIN2YHoMwoI2LTjniTcuoF0mtqadDH81GOxU7lTeCDb2sB4DRVkqNXNVWLlUqBgKSPYOiKIANr7tI8bWwXw1HGVqvW6GDsZpzqptvpaLmPMQykSLSQs3w6qrqlesadNyWXlqGqoRe0dIjawMee2HGRzdKorVqFSppaEapV2cqTskAM4uJAHi8Rgt0BjDMtTzC1RVNPlVtEI4vInVKGDOwg+NsJ+J6TWRXFbQunlBB9c7lFEmIBBIgRPacTPZqm4bUSuYpEU0qKRzWURPM0r0ayIHm1gbYYLmBXQow0FSFemgPQWBgO31sZVrfwmcdbsWq3F3FDXXM1SQwWqi6Y0wz+YnpcCIIiTa0DFNPimYekazUldlbl2MCsJUTH0NqaCD8rK3aRi/iXKp1kWtrakYXW7M2lzZBIusiOobMdscZCoyrSpwq0srWXnsTIPXqEE79TqzE/w4KS7hb2PeJlatdcuWFREH5tFmIgEBlYQJJmIgwZJtGLuPZOnpplTCyEs8BVmTBBv3kSbTtgfiuWovmWcoHas606cyJp0413AsnSxP8UqO4x1RqvUrV6z6D+HWKagdCzOw2npiTtFoxzoKs7y1HL878UUYNy9FGkFjpkDVHqYvYAEYnCOC856lUVWptVVqZAMmi6npF5FxJ2gyN8Q55noulWrTWtVJGvTApJAhZJM1Dd4JEgr2GLuG8KpCqClRizrDHVAdQCw0jv5Vu14N8C1e4K2FXEuIseZS1GnVpWbUnSSdipspnxv+mC+FZ+mqLTrF4ddK0+W0qWYzUJjuZsYAA/X3LcYeo7UQpJSpoq1ahHUUmHhfm2BsBLH0wTncpVWoq8k1aDwazuBOxjTJkQY1CJiwx3yD9RZlKNSmoKk5l0ZkpAhdJRyBDEgnSI37AbHDrI5ykisrKFFCqIKiwVhOy7BVbT6iD2wHVau2bpfImXpozgILkgaYbaI1TAHaZ8ccLy5FdwKoFSqjPTUixiF6+7bWiIk74G5z3KeO8MWlmWVHCmoQ4kTqXuFkwCBJHa8xiqjkgdQoVghddVOuWjV/IyWBjxuP1wdwzIV6yUqjU6QZFKga2KJBIKi42Iva1xgjhvDtfOVzSqVCAzUxGm1iabRqnYHVPbbBOsF4hwjLUYrTUoFR1Or6hfeQR57xaTtggnnFA2VLKoDJXabTtEywb9N9+2AuD5YFnbQTSJIHMnWGQwVVSCpEzJHjvM4MpsxqFRmGSpBCgFQh7gFIkEem4wEcxJ/xDl5n8yVVNR5hEWgyIINyYIPv5wx4b+dXNQ0xq+VKkW5Z+q/c+PQdjgHMUazqKRrBs29tMyAoMMYgQCDv2JG+D+JFatZEFUZc5cSyAiWvCj1AHcTBNxGDpOsmQXUhTn6natpGgdQe5l4PT0wIiIAnAGSy7LUSvXqs2ktyUgFUnpDHSsxJLE9hbtg3htSll9WY0KqqHWtULCwbSbHZ3jxMXEzbAatQrUXZ5VCVQG/5i2IXVsydRHa8nvjlyGi/kU0zdYapY9WuCekk6VaII2NxExgz/iYenyuQyt/Kwg32BeO17gWv2xOBZg0nq5VwpAPRaC4gQdRJl4sQ0bW3wsGV1VGekXq0F0uSpU6QG2g3Y2Ji8ifOByzhhx/LqqS701VRFOmqlyD2MLvHbt3xy+YauaK5ToSlYatrCDI3P9bzjutmKoLv0vS06lAOmR5BiDa42vIPnFWW4qlFuSoqhqo6XIlQLseryZMHawFoGAltRx2eBB+sijLdRsNzfEwsoUc8iqq00IUAAlrkCwJtviYbXP2w6YeS7Lo7oeZoDhSXNOVFvESN4FjhmdGXyNCqoU1FptDNfQ1Uhj5ZmsAFEz+mF+Rla1dVYMKlBRTE95m19mBB/wDHF6sGqUMqKmtqcGpmAq6VbZVpyIJLQJEkAG4ODGV7eRZL9i3K8Nps4pySKBDPuDVqm5JEzpB7ew2nC/OZR3bVpKDXpZAR7oG07EgNPa8XxflDUo/lgqKj1Cr1m8kHSxm2m23rg7h66kq8sl6ayquTOorao/jUzkJ6aThb2tB+odlqtLMq9YOGVzptaNBOoMdwoO/c2AwoyLslWmAGZarVAVIutPquf4RqVSJ7GNzgKpSAydCshMpmBKIfmKvKyAf+0+36YK4nn6lOnXqctwtdxtdgDAIAEmfQC5xzdukclQHUcVxQovV/OVTUZxOk6QFVNWwOkk6rXH2xZwSsKhGWFYU2Lavz9TO6kiaYabNYgNJsZAtODOKIKaUatNStQKKTCI1RYFgf1ncTi7JfDlMOtd1WjWIt/CHIEMJjU6nvEEXjAc1Fth7AHHOCIHXWqE025gBuCFMnqAtESQ3YY74jwY5gB6iV2Wq0aVYAowH/AFFMBhaQfBFu+NDVyiTqUKpAOq4+mxMXGoqdyJI9sGNS6IUEALpBIPjfztbvtjJ+YS4Xth3MdxLI1KKUyqgcpOWrAAiReQtisi0ehxcnDqtbLK2bqCC6sAJU6QCYEH5jFjYgiNxjRISBDK2qSqoW1QPJJ2IkkTsDiZOkoonsjdC2OxvLA7m9z64R5n9wi+oi8n86loUfQKjVLQGBcm+x22nucBJkdNYF2U0XIFPQdBo1FNljZpPYxBA3w8bK6RKhjMCZhiDYdthc2wr+IadMjmVEL0tUlAL3GnxuNU+secUhnbe/cFHXDvhsLUrLVq1HpmatSo7sCO0eIIG62hPbCGpXqPU5wWoFpPyqII1u82MTJK6DMNexPbD3J52gVFEc3kmqoLSWDKDYOWJKK0RFvHfCqtxitLKAVFWpUFOoACUUgmwPclSO52EY1rf6i7hudz9Q0qjIgDL08xobU3gAEzBMXO8iLYXfDORQZtDUeWUPVKq7aFZAFICzp+Ysx9QPTDPJ8K5srdTRE0qUlSyleprwwqAkzO0+pgOhxCkaeioQKaDTpZBJ8GfpCiQfXuMNe9ArYu4LnXasn5WkNUqVWhbnfQahOwB0wPQeuCTVqc3lq6jTU5z6RNvlAae0ALO5ImwBxX+I11aqsHRaVPmPJjUPlUyO2/ftffA/BeDCnllpqlSpUqqrOCOWIYE9ZJ1wASSTf9QML9DvqdqWFFajEPzj+JabaQoJB/TljTaO1xfrh9YsKtJyo5pSo4axK9Oog7BbKgDQZUnFYzLU6SOtPmmpUKliYUJTJUafKKbx3g3vgjO5pUV2eVULq1N9bHpARRdifbYgDfBOKONV6pzIqMqgHop6WBCqbk+ptEC23rgarSVMualLpWpU5jvBPMINkA3YEAAnaJx5mOCUnpRSTk1tLMEBhQSIY2Nxf1/UYcU8h+WEqFmgLqJAUOO4UT+WgAm/byb4S9hvBUrhxQDFUasz1aiWLXAphF/mERMGADgniZVOWuXpVGFO9PSR1MAV+aowBAuNzYR3wWMsEXmCmiVEbSoAsoi2j+WCpJiTe1hi+jlAURXAsot3BPgna0iDEi/piM8qi9gLcRNwumKwHS2ompTbUL6SDr3nXqk/2nHucFd6g0hnSTSqBnKhdShle9rGBImdR8Yea0GhoJK2QwQQWtpAAlVMGxtcHti0vJ0iPmglh+0WIIJHeLzfCfmQ0ZbjPC6iU6IVlYUwiikjEloHUAf5ri/b74PyDBDVNQ6+YQwBpwyQI0yDddrgyp1HvhgMgpDAEhdYMJKGViGEHYG3rheOGCmjQzVHPVqqeTusqOm1xafPfFF1HkFCmDOZWCNVNndi0qsxBXtJjtHk33tzGfpmpy1BoJlKpdXUFVKw40g7ad53EKB3xZ+Cpoj0qoY06zWluq/Ymbod1Bg7+2LXQLlQXrItCmnS1RZYAe5E7bGb7HFYteeQs4y3EDyueEZy7E1AHSSs2YXF9N9NgNvXFvFsh0o1MCqrlTGoqw1EAG9wL3i4wNXyRrAa1pV0IBCFdJAjvchj/gwXT4lT/JZqbNmKicoNoYU6Y3YFiADdQDaSQBAnDXe4tUC5TPU+dVUModegclZMReJ2Oq2trW2xTl8oNarRzPJWmxDiVqO57h9U3ncmST7Y7TKnLp0tSpmvVqOFi9UiWAF+lTHm/wBxgXJVGoVKLCnSRjUMU1YnXqEEGwGoi83iLnBbrgKVjTM5EZpgoKmkBqLaAC0ESFuO0z09xhVnH5lQKaeqktTlqs6VDDYMNzEi21xacF8epvQouVqEkOzrH0FjYeoE7HedoxxnaNd1amU1lHV1qEKEZiokm4nQRNhfp7gwK7nJpHNXJ1q9U1cvUosU6K9JlOpSLQQTJjs2xGOKHEVoio1Sxrg01VZ+cKY9pmPtjunwmmA7U2/MrACoxaStVdiCDYzIIG8jEavTqstV6LENVCoCxWKgsx7SqmRt+2G+h3yPODZcVcu9FRWXTvcOoYiSFJg+sRGGpKmmS45WgHUjWhRZipBgowvG6k3GFLcOZa5cs4p1NQZkcqUJshCCAVHm/acV1lrPmlpOlLSqCdbsQ251mY0hhaACJEdsLVK2HkZrwt46a509urt2x5g+nwqw/wDjAW20G374mJ6l4QPuD8P4XSp1UTk0lGlpJM1NUECenvc/+8LjmaYytVaIAenpVQB31OVgd7/0w1zFDRUFV2kFOWyqPpB+fVuT7Qd8UZHgFA1T+XTWEZaiq56llNOpgbxvG4ne5lY5FJbv3/oK2EnHWNWovSdNYLzEX5VO5/M+VQDtJ9MMlyr01/CZdKpBcVDTVdMU2ZeYAx6ZHzC+5O+GXG8i5CogamkBeh5gkwAZECN5x5WosUNSS41CQrFQIAUqpX6WN7HyLThlmgnQGmyjN5aicwq0XNHS2mqVpBgYBIIDAhalgJIJ7Xthi2SFUU2CsVnUTUkMB2K7QxGxEY4y+RVdVSpBP/SXQF0TaIkgOZ+YkQDHnDHMOwVRBBIFgNVz6LuJM+2JSyOW0UdRShOh/kLSApAJN5j5iSbC4G5k47GX6pYXWNAmQD2IvItNjuLemKMmoWBaVJ2EXjSO5EzNx6DHPEszyb6tJY6rEfR3Mk2ix8RtjJGTkxmgoVUGuTCjqtIMRDbfYaRe2OaedLkfLp1EBYvK/SJ8C+02OM1xzjfKXWYVw07WkXkWEzucLq/Haq0RmVpypVxTQyD1He8ncT9yNsaV02SSsW0bBYFRQKhlkBUiOpvYjuJE4IiSd5JDAC15gjwSBF5i21sYbM/FhGYpsdJQMqqyr8gJE2HuRHacMxxstmFUKtVDveNCj6l7W+xub478pk5SC5I1VRewAKbgKLlj5n5YJB98DLRg9Q1oJ6CAeqbKI79/3wLw/j9NmdQV6SCokySTpGqRaYtJwXSqXVdR1RYkESF3CgwQ0at9u84zyg4sKYL+ChWYKCNWprgkgidNhAidWo+MK8xws0qQRTy9BZ10X03ZpkggA36r/O1sPK1MlizNCOgUKQNLFiQslYPMCiAB/F37WfgwW6dMMVBlRBCja52W8if1w0W4sNma4nUZaSVaGgVjA1sNRAO/VuPXtvbHFBdZB0QZBYFiNUgmQVOgyBqERYXAxoMnlVBKGnsSygjeQZM9wZFj9rYppU+V1kgvU6A4UxuAJFoAuvawi84eGT07seck36UJ8jkqmsNQPNoUyVfW5AA+bRN+YurSdOwgidhginxTMvRcKqpWrMQGqGyoPqtcsdwDHYWjB2c4cag5Sl0phiWpqQoYzqIkD5eoAQftjtMmVVdOs7CSwMGYAvc3t3xr/EjxZD5gdekhGSUBqlOmNKhJMlBLEx21KJJsdUfViriFBcw6s8kq2tlU3UjZCVnY9RI3t2wXkMhUpmpDazVPSVAA0ixEgwoLd4k+LYP4dkFptKAdR1E7M+kDa4BF4Ijt98JPOlsmFKtyvh3B1pRUIU1OrrkmEMnexC7RM22wUWBJPkwZETPV7bFrm02EY6LDQ8BTpiDIuNjIF9S6ifBnHPKki5MCZkAmZ3A+VQpPb3xicpSdWMcEawwUKzCNIZTp02v/AOV+rzA7YjGUCyyapAO+kLdfYsACL94wNns0TMAgByNRMeNNxsLaoMrecDcQ4utMPe6dJYAwCwHzAWlRJO9hYYGhz4QeBjUzqiSCBLaWva5AEm1v6kdr45WsLLZdTdOq87knb5Tpj27jGabNgp+WzNIEF7WjaYFpEx647ydd1AL1NRBJNt5Oq8+v9cVeKkm2Mot8I0TVrDSZGoloB2DGBbfuf1xKlXSCbSWg2B3ESPa29xJ2xnMtxBmqaFYKG1NHrYmB5MfoTgWvxuutSRcKBfwJ1QR3k3teMNDBJrUgSVPS2aeoFOkRJCyLCe4EHtYzPobYCTKLRCImwX5SBeb6oJ72J0+DbC7I8eZlFRI5QPzgQJkTG4O25sMMcvxNKjACQYsNp9jF+x/thYtw2Gljkt2KK6q4KsHpOsGcuW6JsCBdWpneI+2DeGZpadFaLk1VDmm5bfWxlXvsGkTGxPviwAHVoVS0KjyOmFl1NRQbx1QPWcLc/wAFLSedU5bqRTXTLK0FhqIPy7QSRvvcY1LJGSJV5GuUy6I1RnLVNLcumWE8tBTmL/SO7dyw3wo4dxWnl6LsaB1pUFEWUwH0kEGfLX/8cG0syyU2asBrdaY1MYJQEkkr2mY8kjaAMBccoClTelQ0h6tVXQEzJ1a2W52OkiOwOKJJpA3uiIqPTFOt+bylL8ogqYBALsCRrgmRvuNyJDT8UWpKSepqpRVqSAFuFLAR4Bv3b2wDV4qaaBaxeihHTKazRf8A7hPTG3bt6YJ4rklqU9VadAIfXJUe5Tv7Ng80mcE1+BouXNQL+YwU1RA+dbEgEwIMD0AU9sC8VzLUMvkxTTVURi7ILn6iQfJJMfv2xac465Zi0BisCDzFb6RazdQgEXi28YP4VwILSpS7uygGWMspESJkg9Q/TCyyKKBXkVNwj8UiuDVpCsJKAERrJJYDbUpG8T3tOHdLglOQXBqaRCuSCB3AB+rcme2DVe4ZerUTvMGBeJuB3+0d8eNujG9oYj5SLk28RG2MTzuT52HolMgACEsIvrn723xMXfhh/Ef1H/8AWJhfwRdSA6uWSsu8oSZIbebAiT/THNKvphdMzpAOkQ/bYbeZwuyXFlqsKSEBVRSwU7TAG0xsRE7k+MFVs8rDS40BLwSSQLC5j1i20YH4bjwNfkMnpJNpnUTvY2EdwY3tF8BV6cPTQA2XoFis7yYFv6AjBJqKaYVTE6id+026u3rsRtjykVlBBIYXO8aQCpJFh4B7rifyCW0UJBZ4AhtQFwSfq8zI2m/nE4jmBFRz9I12kKVNiCR6/wBMDVc8jU5ZdGhojfULQF3sSbC1xgDOVhURlVh0KupYBUCdhEdx+lsWhGcvQuHX8CuluxZmOOmmagqK7F7gqJjaCdtiBE2nfCniXFXqZdSulWJbQouxEkDUF+s94mcGnPMadXVTOhmhXLCCV+m8HvI9j91NGs4yisabJFRmSounUoJjUsGe5EHe4gjHrY8GOLtE5SlwaCstGqlRHK1XRFGllgAREgH29Ywo4hmaL5EU9Zp1kJCs5PVe0SQGUggAjxhZXZ5ptTBqU6jKQjRNQSY0+JJ72+18G8Wz1N6lOhmFSYhyhLKAIF7WaO+0zGLi0EZjJvRyVKmG1vpkyIBZz8si9iYnfC/h9MZVq5qFi7JuNRQAGSPAJgG/g47R9TkUDzBT6tKNIUzKtBOm5Gx3wfn81KaEp1H6zdVFyb32uPSbRjjuAXI50LVp01moKo1gATDaZE99Kwd9jhjkuKVaLu7PBXemxDSLmb7T5BnC/gGlXpsxFKpT1BaTKFpx8skiS1RxLdtzOI2SqZjMPDhSihmIGpdA7DYyT+2FlCMtmdbRp+HcZ1VJMKjSw1mNJggEAiw0ky0+wucaTLUU2RVBI1lSYJuBsLAECP0x8y4zxU1K5RaZDG/bSdtpP7HDrPcfegVYatOjZxIntqWZi8z6Yw5elv4Smo2q0QxMKVglRY32Y/bYx6YHc6jJUagB9XYeny+ows4fxpalFHBKp3BYmO133KzJO528YYVuKoRIMgr06QZkTJAmd9vXHnyxuIyZcgADAybWHYrIIPYGSQxbtJ3BxFFmFgYk2mJkwYiL3P8AEDPbEyonSZPYiRcE2g9xJ3398V5XOLUQFbHUdQjT33iJIOljPcTOB8qCcJSY6mZYljYg7mQZiNQIiLQDbHT11URAUqDpUdhEfTEECQI8TivPV+WDAAC6iYMkrc9Jtb0nci9sKsnmuWNVR4CMSzFgAZUWAHzIBYAr5O98Oo3wcPDmunSsmBO5G3eSbgwImBvjP8W+JVUlLXJksCAUBCggR1MQxtP64rbjlMIzrMpuHEFlG0TfT32H0+uM7xcivUo5iTTppFSmttRYwereANoHf2xpx4Eo6p7HJNukHcQqvzKcMTTUglC0DSJXqMSWIm22OKeqq7GjTqVCTfTcW7X6B9zOBeF5WpmswtNV1gMGqAsVASbyRMT4Ak/qRuqeYGXIZ2C00GhaVNLBzZYCiSN1AixjGhLVxsh5NY/mzL5nh1ZKqo2lSQWLXYKBG9t5MAfvgTO8R5DrfmCYEd57gDeBJjxPjGzfmQzVaIQx0lXBcr4dflJHoxwn4PTo1ua5pU4BgGJJI+qCOk9iB3wYwjF3QryzkU8MZadR6lSk6M9IEOVIESSfYm0+wnDfjfB0K5elTUEgNUczEyBZjvBJ/QDA9Wpro1KdUhRsjB9NQAgDuLEbqfaRgalxHKpRo0ly9RlJhFqVA5En5mOo9PeZMCBGwwnpjNzveVJfYVRnNbLgryecGhKDy79QNOmoUkzdUANqYmJN4EkjfCLjeWq0aylqSUqIhVFN5g3sdoIjtPvhnwsChnatVBJqKqaonlibBfCk/rGFnx9xCqaiIKbJSQahr3qk/VYwANgDe9wO944sdOuWD8WeqKfCHGXrHRDXIAKtvINi19jeIH29DGrQSxtpEAnYbQBN/An09cIsnxHmUadbSUUGFJsGgwwB9In7YIoZ6blOkC9riSbRcaPWdxjzZ42i8qvYdUqIBLBhqNixAJMebXPmLXxyvDEQPpvCmRvNgPBIIJmB4jA+VzOpoERq2H/43M+psALgeMNMsRsbAi+0/wBCdRkt6WxNTlERorXhakCkQx0qhQljqJEXYRFjc+MX1cszg8xdbLcuQCQdhpWNC3O58HfBIPTc6BsbWIFjMW1RF57EnF6qCdvqkEdjaJ7Tf2jwcM874QtA+Q4UqKwVFXrkdN3MySf4g1pPrg9p1FSAB81htEEadvbFdOiAoM3MkEXjVsLHftaNsUvXUsZKimhCnsZI7w3sZg/NiUnKTS/r7/U4uqVoUQYuFDSbWvNpE+fYYqGYWDtMxEROwI6fMf0wrzPEC5cSBAHyntMANfbuRvYYCznGCiqo1Wk2IGq236SBhoY8klsnQdkNm4cAflqD0Crb02xMZWpxJSSdT3M3J/1xMafyWPwDXLyc5XLM5oqNABQF+WQCFAmxIvJiffC/N8RqV8yMuj6TJ6mHUgXx/ETNv1vgXI0CXCpRk1izpVurDSIMGPl7wI7m847ybHksjg81q/LWuo1HVMKbXGn2i2PVUU96IttDxuK5hNQWqIDBCCgJawiDNpBg+cH5PO0qlQ0qcqwEqTAPS2qBpIkKOx37WnGe43nEQBUM1EgwZksPqPkEiSceZanUSpVjSKukNqB/5YG4n1kDa8Yl+DBNOg6m0G1M+9DOKS9SorppjSLAbWVZCgkGRt64CptWqvUagCqpK1G1DffTEGRF/wBMF5LiwXLlqykM4jWCG1RIkAfKrbx5n3wmyY1Or8pmFRDMiIX+I+TcWPYnFIxS4A2+4xp1arUkpBFFKpd0LTqIuzBt1BInzawFjgfhLUiKy1FOssoWx0kG0D6Q8+bkR4x2lNtNBKN3khVkdO40x/Bpv7HDvhfwXWqZdkeoiOahJWCQsgQbG4Pb738ctrpBb23Znc5wdqlenRpoVRCFGksxVV2BAPoFmYxo8r8PnLpUjlkvcB4EEWvcmPfGk4JwD8KhpcwlBLyYBY2BBO8emC+JPSCozlFFgNQFye1+5OFcthG7exksllMuaTpl0bmN8xRgQWHckWgExthhkOCNTRWJYMA4NJosG8MCZ8yT3Ith1T4WnKBoBKVSmZlVG5OoyIghh5G/tivPUS5KVAXUiSyDadjIuCD9xgagXZ85zlVabVjVp6TCqNYkCSZJNxHy9QkCDffDGk7qEo0ArhB1mmsWLGXiTOkEW3aLeMM8j8F68wAKpdWVyGqENBtA/m3Mek98KclwDMJVISmKT0qkVH1BBVWQSAStxHeI9QZisXsc2jmjWypSodWplYhi4gkQNrAAmDIEH0iMe1zUr5ZHVqb1C0RtIDaRJ2DbTbFXHcs1GuaaK5WuRzA3Uo7atQkW8TijOqznmOg00yNNRQV5hmIta1jNwPtjrGo7oVORU5agOIIdtLECeqRHygm1/AxdTRqI53M5gqU/+WlhpN7GSSfQRePAx1+JCitReqtNV6tQ+ZibGxtCwL+otgXihrvVo9Cq+pdEMF1AX6lnpWATBvbzgOKfY6xnQ4zWl2OjQFjQTpcn+YbFLkiY6pOPch8Ructzi+tHBUI5MIFJSfQ7/aPOARkkOYKVkJqVOmjBBUm5YH1gAyRtOBauWqc2ghaHXUAUUnUYlVI7hRN/SbYR4oPsFSHHHuJmhyw9UsAyg6YusyxhfpAJMewwl44KgzdFXqBUFYOCZY9okGwkqBANpnfEXMgilSZWZdZV5XSwYydIA6iNdpjY74qXMk1XXTqrGppktIVSCJG8NqJn0G9sHTGO6QVb2LKmeFZqtSokw2lDNm/iHnxPaPvhj8M8FbOVGqO3Qh0kR8zETHoACMKayqvSohU6R/qx9Sb413wbX/DZU9MmoTUEbkGwJvewG3aMZ3LW3Jmpr8OFLkr4JWTh1WqD8lU7k3VhYCT9Jvv397N8rxbnZqmKVI1UVi1ZliEJB07mWIaLLtH2xns9kWzv5ivpp6wZSCWKnbaIn9x6Yd8OylTMMysHopSUBXRyjVQZ+fSbKItBvY4WORNteOSeSEklLyMuIcZpuCtN1qOZCohBZiu4ibQRBJgDvGF3BglN2VgRWfrrlZYKQB0AgEAWkmLmTHgHJcNelmKrJVIpBYLtcqRcLTBEDeSbxA3m1lLUlMsgqUlYEywuQe4N5JF73w+tdiejsM8/QpOKdVwppMdeq8NMgahuU+rfqsIAOFuaRaqyMvUDNUMuqLIQWECQSCoHSBYm204Y8PSnWpUaDqQKCLY2nTKqRH2a21sLs9x5kqPRSozVF+VCBcNBmQJAUTfvHnE1lxynoW/0DonC+39hFm86cjUXUpqUqr0xDONYgkdULAmRY95BjFvxLmRm/wA9gEFOadNJkmSCST9gYvGLcxwpqqD8wKeeiu1QTqYfmiIiBsDM7zhBWqEghbiZt9h+uL4salJzkt1sJlaVJMI4fWH4IUvFcx99TH+pxVkeIQVULo1HV0k7bduwME29sB8Dyjl3LSNALEGbWP6E4qGYWjDoZKrBBJIntftc4LisrY7vHFGoylYPcgKQ5Mb6rgBx/CY2nue2G/DcyCEJ1Qwmx7mTfuCR6DaMYOjXqkFhdL67ReZ6ZM29MMshm2YCvTYqI1L+kX+04y5OkvgKyeT6FSrsACBIANtQgyZEgWj1Btgj8UysBFumDNhO8jdtx+0Yw44o5KJIIadP6ST5v3g4MPxIwK0zSmAYYG/YaYiAum1v98Z5dLlT2O1I0WZziqnXa8d5gG6jvLbgekjCqvxt2HywVRrSbq1lMj5SPM9vfCPPce11KVaAFB0szTpWOlgJP0mRbb9cCVKkVMw4qlqrKttwVEgAKNoOwF7++NWLpFHeXIrkF5TNNWTlhBzFBZlBFu1z5Egf3xRlHqJXXmkEUlPSb/NIBU2uPXwMDUc82VakKulGYfmlLgE26zHy+ewjfDjivC6UCoo11Plk31X7xb12gTjbSQjsDbjaT9X6D++JgapwqgSeht+ytH2ttiYXX8w0hxT+Ha7LTRhAoKeWaDbg2ubFYFvWcLMrCUSUZgaVUhBBBUADcm73Jv8AbH0ZKioHRR1te/gbfacIeLcAUpD2WzEkkMYubD5Z8YGvYmnvuZnJZF8xl2qGkHqGoyJVZREWEKTIWDIJtgvNcMqNVKrRMqkCwhCYsTtsIsTjR5Ci2WU6Fmm4BSifJ36uxIjedsF8OZitUMhFMFdKzqIJktcGNIkW3F+2A5jW+UYLO8EAy4pvSbWx6yZMSYEESAkXtteb4ccS4ZXoluWNb06QSXjS48qFi9txjU5akZOkysbGD7ROw9cCLmhVpAltIR9OqoCpj1ULsLCdsDW6Ou2d8K+HkXkVKS0yVcFqhF3sQwU9gJ22tHecMK2XU12EkkAEIDHm5gg6bbbecc8HZDQCrVUikCGgNbUSQbib9vbCmtnzq00nY6jFSqUmwMxB0z4n9ZjHSlwKlzYVxPMR0uyKhmSWNh9t/G498M6eUVKYULC0wNwN+92Jn3wvy2e5gYpTpwG0gsJkj0nb3IwPn+OrHLYvrpwWqGnKsYtYWY97SARiTairbKRxym6irC+IZlzTZupbSV0XIOw7iG7TBx5wyuwpKyiqJUEhxv6rE2xTls7ScCpRcU2rQWep89SNlIb9hf0xXm8lWZkajUGkNLgkkTIO0gKDe4kXmMHh7MDj2exdkq1XMZeo2VZFJcqZBBJUwbkbTtbzgfJrUVtFZ2NRjF7yT4MeLewwz4VSZQ6sApLswUt1QTOoGO/i+AquXLVzzQ9QAAoAQNjIJIgzPttfD+BPJTxn4bNUL+HIpgksyjYmIn0uIMYDf4UL5QUS8skBnPSBeWVQO0So/XGlyANOo7kjQ6Ag6zF4iFj3v7YHy+pmrKwAE6k9QZFx37H74ZSoFs+dvTCrWJpqU1RJuSVsbmZSIPvO+KqdF6lTk6abuKb1RWJLE6Y6VnaxgEeMbjN5GKLIygbMNiJAHyx6AWO2Mzw3ghqVKmhxQemx5baZmZmASAV8ie+2GjOxrFfwrVOipU6oUgo1XSak3kTcBBAsI3OCMhx1kzHPqquglqalfYSQLmxGn9cX5rgRp0RTZgCjSNE9Zj5jN5JnpE7b4WD8qmoZy4dDst1ZyGIUC4uNJG/74e1yFKy/JcrM1mzepwUDaALAsp07ixMGYnaPBwFwSiFfM1RJAhQSZuZJmfAiPc4YcF+G8w9KplatJqShjVmQSBIkAA/PO0HB1XK06eW0UwduqQQdYs0z9oOxtiOaVRdFsKuaQq4fw167impCzdnYwEUbsZ/YdyRjfcbyuXpZdcvRJNQACmbs0qLaiL7Y+eZeroem4QPodXg99JmL7e/mMb3iPGKdaialMF/5dip/m/hjf1G04yPM4KoxuyueDbTb2LcjRAySsw6lTQ2ntUG+3fv6zingHC6VGmGWtVYsoVhfqIHcEfMBImcAjiVQVFc1EGimEKIsU6gYiahEn5e0G0kzuMFfFGVXpIVm0n8sCYDbSNPeCf1w+TLCMtFU2RjGXLexxlKK84LUZmpupEKLqTcER+jb74KMNUFOtTpFFeaZqAa0tCsAs9RgxABAwt4bXr0VZcw/IoBekjQCDJJEmT33j9MVZXOSlapRqKoDFeYCC40wQzMb+sGRGEf/AIMfrd/YtX5jJ6El9zzi9IM2rK53VVUH8tACSsiZBM2tc7E4Sv8AFGUQTRFarXgqWI0lfRi0SAZ6eq8+cajh1cZ5DXAUOny1BZpi5tYg3tsRj558Tct82zU7PY1F7BiAR3g2O/th+nWNz0pbr5UTyzm16mN+G/FCLrFRn0irzArgdgJYH+IwTE41fDOAUKVNWdeoFnkmw19RB7SP7xj5fXBadV53nvO5xu+F/E3NywQhtaIFqVDEGLahF5I7RvgddhnpTxul3Ewy1Omtyj4mzqoroi/82EMGJAuSD4gxOMllsmSAgAWi0rp8EWAJnaZ/bGvr8Lp1VNar06oWneNPYen2OEWa4SaFPQSXYtMiwc7+wkC4/rjR00FjxpHZZapbA1PlLQZZEAFZBvqG995nFlWkgpqgq6Cxkae4F4gG/t744yS0uS5Klm6tSablvE7b95xdSzRK0SlI9VwHI8GbiYAEnvNsaWSGWTVKlGnpkVHAEkQVbyTFiP8AbHnEIWsgbWVHzupPQIIvG8mCRfafGA8oJYu3LX8wUiGE+sg+dsWVHp0n5RCOarGCkgFjtq3AgAX9MLQ1lraqWgEDl06gXrBEBtnvYqpYtt9Jvg/P5DRUFNjCs+stAmVEqQdrEDtgKuprFMtWYs+oatIIDKQRZp6Zg2ncDyMaLK/DxrU1qFtT65UGBEGOq3YX943wjdHCrLxUWooQsysSzGL6tr+njxGND8McLNOHbpkQIgjzeRscX5zhyUqiuAzaT1IDPT6jckbgfthkjjQCo+Qkae/i367Yk5vuFpdg238v6D+2JhY3B6hMzE3jUbemJiWqfg7TDyc12fmh5pojAAtOoi8+kL/XxgniOV5lM6uhIiSLn1vthfSZGQrUdSzfK6kjYkx7EWOPK/ENa0GJdjqBAQi4EgzPSQO4N59cO2nsDS1uXUeKU7LqlqFMFgdxAKhmG/UJj2OLeC5z8yqjKQrJzJIMW6bWg23A2x5xakj6WQRzYQjv6j7CcdVc0tDKZfQC4BFIAG/dDJ/7rHDrncWttu4dls64ylNqIWprEgqR8uy+hsB3wu4ovMpRUhagW5ixMdiRceRj3Op+HoclCacAxpI6JvaQRb1Bkn1wHnc8QGBYsadNSZSQz9zt1C3yjEs2WMFuVw4ZZJVEKyJoU6YfXoZ1AaRAMdvsTa+FGR0iq6gH5dXXJAJNwgNr3PfFeVqc2XZwVU/KqgLO942E9vTAD5hmrmmR8xkMRLW7IPPf0uTtjHl6rU9MPB6WD/j6TeT/AAG2JL9Cmm0gCBePmIFj/tjnLcRrBaj1UVU+jyfJvspt+/nCzO0RmcvUs802IAJCAaZUaiLMxIJ/0w441m9VFDqRtQSJHSwtP64xNdpPf3/J6VR2SXtA+UqqKr8zqVaciVlQxjv7TGLeGaUd2c6EZPywTEyZMDeNt/JxOFUqzU8xzCh1PCjx0i3ecAUOIGtX01FKo9NtNQr8pECANgLm58YMdSdLwdOMZ3fv6Bf/ABGpS1gEkBSaYqSQfRTuB6fpgmlxCmXRg9Mcwag92Bi8BbgesRjnMZhHRmdYZW0qSek2F1Pva9x++KkyjAryipVFEkgbMNhHc4pHqJw73/ohLpcU1xT9/YeLxunVBy4rDmBWbWqleWo79UiQSI9/GLqWQbQobSKukLzjuZ8r6xMTExtjNZSor6+gFy+kNpABi4U+xEntOGGW43WFULWNOo0620bKIgLG0zeT643Y+qjJevY8zP0MoP0b/wAh3HaRXTcj8zWOmVWCSRUG5Rtj4B++OXyNJzCNpptLtSDCQ52I36DBgj29ARm8ytR9QYtRiWKnY7BfIBvNvpItOK61KiDRqNSjUOhkEOCezW1aT80XEgTsMaUzC0La+UOpqXUpksO5UbMROwH7Tgrhfw9Ro0hpDHWxYsQJm4EmBsIA+3rjjjPEGpVA9MwG6ampZOg3YqZEMYG87m2BM58Qu40ICtOTAPzH+w746WVR2Y8cU58cBXE+IDSULSwEBhuPE/5thVWl6PVJvcnvI/oMDsoUamM+n+b4r/HCYewNoH9fU4xucps3RxLGrXIhFWGIIjTbD3gKsKddqenU/TdZMASDvMf2xzxXhwsQCWYWj6h/fF3wrxBcu9TWrS6gA6biCZ+x/wBBhMreh6eSyaW7VjyiUytJBTUHL8hWApAaixAJYknS038Ge+DFzVRMo5plxScalYA1KiAjqGmCQ3pBgzbGaoV2q1nRuihVaNTG9Md2WNmP/wCsz6Y747xtqFaq2XzAGkjSujWtQMPqIMShFyIMab4vguT1SfP7GLNFJJRX1AeLcGSrSbMUjzAhbU0wZAFljcgGwiCJxlzRpGmkauaWIqLAC6B8sdy07z/7+hZfLmtTStRECvT1t1QEgEsGjwwIgXuMZyt8NGpTesKqF1c60sNNgYF+q95JG8RacbMctK0syyi27FI5uUrOKbhXWxNNpVgR6WbePQzg7iNBcxTpO/YEU4EFT3BI3Wb3wFlOD1aihtOkfzf2n9sOGywQKHMxsg7k7k+PbEc81zF7/LwaenxyUvUtvmUZT4UoBQ1RmaLsS0L7W7Y7zCrWpinSqJTTUUUKwkMLksD6AiN8C8Sr1KigqwpgGVB2t59D/TFnCBl3pr8orLGwkVG3OqL33IOExtz9UnZXPB4lSVWPqdLRTWWLwIEDft2tjzO5Rq4QIFVg2q4N7ER2jzPpg9qCNS6UKEXKAbE/wxYHuI32wTQrF3DCnDhdJmB49b7fviydGFmTy3AWCvLlG1EopESN2EnYmbf5AvD8gz1KKqWo01IKs4JEGQRO5lbCbSRfG9ymXUswdJJ+cCG3O/j7eJxMwoowUjSCPp2BttF/Yxh9bYE0uBP8WZFhTVKOgKgJhzANoAH+XOGXD/hNMvkVp5kc9lALKBIEQeXTCgEr2vc/thw9YV6U6Qwi2pCo8bna4x7l1cUSaz9W87gWjp2LD7TgXWwEyihwilSLijsQHCEbRO03I2sdotj3J5kVRCHQxEFlkAnxPn03wTlqw0yVA2k7TaJ3wubNlavQRy2HyEEkEbkH1wjfcKVnrUSmlaizUElnHTPgjydv1x7l2vzAxVlMEmNJnYNa1vvOJm3WqVBc26gYiCAYuPG+JVzTyDpUFvmO4df5h69r2/bEpTjBW+CsISnsuQw5g/wVPtp/viYqHH4sKSgCwAJj7emPcT/NYf8Av+z/ALFPymb/AKfuv7mXSi1Sm6AABLBve9x3wvodLGhScqQdSujRpaD8yERtfvPg2wwoJToZcGoSTVAPMLHePl8gzNvfAOTyJqq/y/ldRamn5pNiBIN30+k3GMGKUsbek97Ljhmj6ltewxo8ezCLTYgVG1Q55ZAidJiB4vI8YJbNCkn4VW1LU1VVdrFGJDEi0MCSTFoPobc5wio4y2pgGpGLQw0x3NgYJP2wl4tnS1YUnGlVGrWVJW3Yx599pw8c2Vur8/oSXTYX/wDNfL+BrXR8wnVXBDVR1aRsCOlr3uCfvgnPcSWmWpvdmMiCBYD1O9v64XCvDpVPLpW/LA2vsNrKRsN9scVcoxSrmKlOnrJ1IN/k2YahAJP9N8SlJzfrZWGGMOFt/U5o5tlKrpZAzB2BW6gbmN/82xdnFKs7B+WWGlSVkwbyvg+4xScrUqS9AOz1d1qTqOm0jYL39O+Kc+9ShToUlBbMEBVBuxY2tO/9PtjlilKnFd6KPJFOm+1h/DeFrVprU5g0rFJgQSJgQCpMBhIJYybkYT5/IvlXCMqcovIYCAp3IK/zXgjzjQU82/D8vW/EgOHPNdUWQjACdzcQBMeO+Jn+A/icuKua1AVbrSBiAbqWi5cC8Cw9YnHoRwR07nlvrZrJafp7ICyOTqGlVqinppORyyGjUI+aO17T3idsG8D4Tz1NRA1OmlM0ZYTq02hQYA0nc99vYOt8c0HpDKk6a6sqaAp62sBoOxm1saGhmK+UysVKYrFNTFaViASTEMeorMarTawxy6eF+pOv5En1uSnXLf6CLiDAVKdOoFFB1IZh9RAAAYdj31DeI8YHqZ4hzTpFFIUMxJAlbiDa58YN4jwFs3SWtUqGmHUMKSaSANxrJF22+WADa+5y+QDOpyqs9XkMdYtsbgzFjtbv2xHL09O1+n9TV0vUKSqXI+/FLl6EaVfW0jSZ+aOkk/N1SZHn0wDkKyU3qU6w01SshY2E7eszY++PcmFqJXaoqFx8tPZiRcMp+l5JAIt/p7k6FRyxraKhgAErdADIlu7eoxBQtOzXKcYcHvDOJOxeKmjlFQAI6gbgEQQQIANp/rhtmeLPVp06YUApckWvf9AJ8nAZVRP1TvpE3+22BszmxHV0gfQDv/3Y0QUkqT2MGaUcktTRdVMmZ1Hux2Ht5/y+B3zaqYFye/8An+mFmY4qT2hfA/1OAarsxuQqx3sPth9HkVJvZDTMcVFwBJ2B8ev2wnqZ+CYMsBcmw/XHVLLrVQmWMGIAM2Pb0wbleFU6rwsqmmZuAb+vcYZ5IwLw6ZveTJw74oemoWpFRGMdMgrPb2+4OHbVqdQ9D9W+nZh9jvGF2Uy5LVKYp2ZZDkd1sD7m0bbHA703080qOZTJ0lWuR3lIMeN772xN5Iye6KPpUvhdfwMipBiRPv8A3tjxgI3B9tv174W60rKXDuHdkQOJ0DUYmPlkHv7Ye8b+FyrxTgAKJveIjV6md8OoWrMWR/humVZJlpyVOkkaWIMSDFjBuLD9McnPUKR6mBPawt6L6+uPP/p3k6WYyzuzaqi1mUljstiv20/64md+HKGbzS0VIHJBdo7zbSp+odzG1h3xV4KdSZnWdPhA2Y4y1SyLEyFE9xO/jbe+Akyg5ihtS6plnIg27eDte2GnGfhahQpGoNVM0+oMGI2/qPTFGT4Vmawp5jMCnKgMqxt3kxAk27YlODStcG3BnxravucpwgIGZQHpgfU03G8T/Xzi/KZFfy1pgCqIZiPp8kEiG7j748oVGNdadI6TLSjgQDFnEXMEg+LjvhoiojmpVChY5YAJ1IZ/ebbXxjlJqre56LepNdq/UHy3HDziAtToOl2YgqbTIEzqExaN++Hv/GkNRKbMpR9zFgD5tH7zhTpIoEgAg6iC25Em/ucLjxc8mpSpKSaIGknaN4PrEgjGnH1Tb3Xj/Z5mb/j4tXB77m5zBWgVpkFVMjUBMfePvfe+JkaLhW1Q9IbN6Hx6RhM3FKpp0yGDtoHT32uPSNvtg3hvFgKYo1ENIu5Cn6dtUE7Lt38xjTjywyP0v7e+x5mXpsmNetBnIQguYYISqjsD69rbQfJwJxLO/ktUqVNGm5iAFG2xUyMCcbVy5VKpps41Sp3FgwA8x3x2eIMlVAE6ApJ1GSSLD+5nDSywh8ToGLDPJvFWMuGtrQuwYmAFJkSp9D37zHcYoymcGiFdU6tQWIPiFO0E7g744qcfc6tAA1Ls20zMjvIwlJWvTVA3WF6gARBXckiSB/tjHl6qKa0b+Tfh6GUk3Pb33HOcz/ynp6e4WGI2KyPPtgPN5t3J0grVKnSs2A7T2I2nC7PZ5QyUz0tK3RS2m8AxG0wPvirPyG1Kzsym7CAFFpGwBJHa/wBsY3kyZOXsz0sfTQx00tx2K699U/bEwKM3l+9Qz9/7YmJ/hy8HaoCynVNKiYBRy503LrJtcH5b3keThnlwMpL1XGuBJmF2uB9+5nGfz61KTNrqtVpgHUAukr6iJ23g74u4ZmaVdaeXpsXNRghqPJv5k7ADsIv640PFNP79v8jLJDJG727jrLZum2qvViiFjQXMagR8wJixmAP74WcGqtz3p1wWEk6j4vpBj/LXw14n8PU6SLSl3IN2LGZF5AmAP5dsLaGUzvXWelTKMn5UNDN4LDYSI7/bDvBJXSXv3uRj1OJ8tq+C/KPT5jggEaIQkSAw2VfDHt7YAnNuwQaCFIUoZlmPbV9IBPrhetd2ZwLXGqmbEsOymbdr3w24dzjnKYSmWoLeqAREkETJ+oWO98JHH6lF19y+SShBzXvwOOBuMnmK1TOMi8wKEeToQKDKknbVa/cgDxjziXFwmao1AjVVLyWRS2kFSNVhAUEgYV/FmfbMV/w6U2Z6qMq02gAgC5JmwEi+G3Aay5fJU8uzqj06QRqIgBmH/UVt21dx5O2PWxqo1+h87lk5S1Pl8lHHs0ubL5fLslSqynUs/KIiW7qt/vicW+KWRFpVUXmVGFOmUOpQzQt5AIFt72n71cM4ylNsySQavKQD2Jce8A/6Yy2RpUs/VY1ddSFY06aPoZmFtVyLCfIGOhG3Xk6TpX4NVxj4EylBNRBNVTq5pJ1FwQZ32nsIwsHF87xClUoUUNGoraauYDQkHfTB16jsF7Dv5AznA89SpUw+aWrEakqIRUA7imdRFRgJ9fXGs4XxE0KHKpUxJM6mtE+RMl/XBlWN3JpixvIqSEXxR8RVsvSp5cUy7EQGpEFWgDtYr+kYq+EHahQqhqY/EV21uZB6R8ot4k2nDJ+Hk6yTd7sYF/cgfbCrLu61HQdLLBkz8p8Egg3nEHluLSNUcVVYe5AO2m+3cz/THL11US5gfwj/AC+Aq2bRLlgzYU5jPPWOlY9fAHriEYOT2NLdK2GZ34ggaaYgfp/7wlfNFiNRufO3+2OeI8OqRT5XWWksBbpteTt4/wDWLEoVFRecD842AIAnv5Axr0aY2ieOUZypnNOmXYAayZ0sEiDPgnuMNK9NlP5sMqES1hM2g9tQsbWx7lqWkFufGpyCIWBCysWse899sF6JdB1ao1uuk1FvE6T2aNp+wxinkbdHqxhCKt7HrCULUyAG6VWLlriPf9rTiZkBVGhijUgGIYTcCwM2M+hwZluFUcxXFOkW00jqcgklZ2VZurHwNhO1sF8V+H63Oo5enWK0HeHEAkWYyCbyYi874EMMpJP+SWTq8cHpLzTdyiq+l6umxXtGowpuDp1d/fAmd4OMtUDtIpF1NbUASyDtPgTJHgHDzivwzTpuldSwqUrqxZiBaCYJgyCRfsTjP8A4+/EswMtmKRpU3puyurEczSQOmQCAQS282xpxdPpTvdnm5ercncdkaH4qq5dMuWOkKy9J/iB8RuDjJfCfFKnEXajWdRyaYUulnqKSYmDAiLkXPpg34n+F6NKiqBFAoPqp+omYaTeRIMzO+NPxPJ0eQuoUgezKNJUe4MgjzjRs0zHdUZHinwpRp6KdP8oVatOm4RiA6M4DAiY+WYO4n1xouN8PAovNgPlgkFLRKkXUja2Pm3GeaGJ51RrqykxuCGXtEgwcb7inDM1mMqErVFV2UGpoXe1xc7eY/bCS2q2OkWv8L0szkqQNSpVV6SsXZ2JaQDJvG527YEp8eWmr5esYrUaYj/7ibBlA3PYjefQjAPwTxTMUhVyhNN6NFxTSoZBBN9IF+keTt64aPn1y9dnzQpoANNOp/DNyGJuC0CG2tFu7ZIp7L3YsW1yZjIsHzArBCtTUCQZU6YiDPkDbz7Yd5aiKbVKhUnW0rqgtJMafebD0GCMrkhnX5lKoBSpy2pYOs7QD/ALyfNuxwPk8qMtm6Wp2emzlYaDDMCQ079iP/L0xhyYZSfOx6uPq4KPG9A/4xOUKMulYklgwP5ZJLdXbSdvBnB3D8ty2LVFmrWA+XYEA2947+kY7+KFAGqm3LcWDbwZFjO4ItGFuRr1GBbWCaTypYRqAH9N1m5EYz5sax8dzXhyvNCwyiFBfMISHvTKnsARYjeSb/fFXD8xVOZcVAGTSHUSOhvMDebi5t2xZncujZhWqMFDAMoQwXYbfr/pgrPZsiaqIQokRAmB2ImfBn73GJKTXHdUNOMZ1a+f+PmRczTHMap0wVCkibnx6kxb2xy2eRioLtzYusDUVm502G3f/ANYFo1NSozU3FX5nCtKkD1NgRIIFiY7746poQaZnQKrSjPHMO5iB9MCBO97dyrQySPaYD9VMzTDTBJMkbj0/vi451TRKgCm4BgzEgze1zvGBYKkt9D1IISSWHeFAmZ8Xti/N5dqbqwpHSCrMGO4Uzb9DbDRg5cIM5wXxP6Hr0QoZGOllpASCTexMt3ew39cG8ByFE5JGY6ydR1MxbqkzvYRGHWZalWTWpjX1H1O1/Xt9sZ7h3w/zHzCDXTp6RdGiWMyIi1oNvOPSx4I435PFy9XLJGuDqn8DVqgDiqoDDUBvY3xMEUeGV0UIucqBVAUDSmwsPpxMWuJm1S8/sZ9l/FNVA/LhQSReZkR2jAHwD8NpUas1RnYUKiqqhioLfNqOkzIgQAY9+0xMPDlr3yFtqOw6+MeK1qbIFcQaq07qCwDEAlT5v3BxseJHSopoAFUQO9hbz4xMTHPj7k3yvoZXhnw7SzOcLuB0UnWPJlIaZ3Gpo8Thp8O/kpXpCWCnXqbe4iNu2n98TExGXwp/Urbbce2wH8NaXztVmUFkosQf+5gD/QYSfHWTV9IIF3Uj0OoCRjzExSHwxfvkSf8A7JL3weUfh1RQqhSEqGGWqqwwtsbwV6bjvOM78NVHzykuy0+WwUctArfLMhrkE+n7YmJis5NY5NdqExxTmk/extaFLSAssY7sxJ/Umcd1KjKOkgfb/fExMeZbe7PSpLZGc4txyrTm8wCf83wtqcZqPNyBiYmNaitN0KvioI4Xw4ONTEn0/wA3xVlciRmqwRyiwpIAFzHk/bbxjzExROroyyep7h3w7QK8T5bMaivSmG+mD2/XGh43T11hlgAodS2qJgLFgNpvv+2JiYMvhTEW0jJ/EY/BIotVh+ksACAxuJHa+N1wPLKcvQSI10tbGbkwDf8AX9BiYmEjFaVLu2yufLOVRb2oTcHNROIVWpMiKaK8xGTUHu0GQwKsIib2O22EvxX8XVEzSKqheWy1CRMtBNvQb4mJi0Em0n4IeTSvx+rnKuSpOEWlmXK1FUHUQFZo1Fo0nTBEXBO2H/xjSCKxSUKCVKwCpAmRaPSNotecTEw7Sokm1Kj51/8AUI1XAL1iUCBigAEmWFyNxbbb9ozfDaTPSaKlQCRYuWFr+QP2xMTFofDQsvIdnc0uYp1WKsrppkq50vqJHUpBuNM2PfDL4a+LM3WDUDVXTTSQxSXidMTqA+5BxMTHThHfYMZOh58I1wlOtVCjWHCVb2qFjIePpqCfmG47bYY5PhFPPVq9PMAstEU2AJsS+vf2CgD3OJiYzyW48Xsycb4wOHmkadJClUiiyDpAEGCsCxEeLz7Yx/xPxpq4QXRRXQWYzuCCGtEe2JiY6CWzHs+l5z4OolTq1OxW5c6v64y/CuDfmGirxTpKrgFdW5NgZsARPfExMSywi1TQ2DLOLbTAOJcXqUc3Qyq6SXfUahE3YkbT2t37Y0nF/hpEWo4YlysEsAZ0ydgBG52OJiYksGNLjt/VmzJ1OVSVP3SM3wrNO9A1SxlQ1hYEA7H1Mb4+g5vg1FEXRTVRExE/ub48xMTwRWrIq7j9dJ1jd8oXfDPDKdLNFlU9VMkKTIUzcrO2qb+3rg7j1QcjWVBa9/bExMaFt7+h58m5NN++TKfCuSNau4NSoqKk6FYgEnuY8YeZNjlarZdSzI4NQFiSwPe+5Hjx/SYmFXwjS+KvkD1KzAm/fExMTHhlz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93" name="AutoShape 25" descr="data:image/jpeg;base64,/9j/4AAQSkZJRgABAQAAAQABAAD/2wCEAAkGBhQSERUTExQVFRUWFyEZGBgYGB8fIBweICIgHSIfHCIdHSYeHhskIB8cIC8hJCcpLCwsHCAxNTAqNSYrLCkBCQoKDgwOGg8PGiwkHyQsLy0sLCosKiwsLCosLDQvLCwsLywsLCwqLCwsLCosLCwsLCwsLCwsLCwsLCwtLCksLP/AABEIAJUBUgMBIgACEQEDEQH/xAAbAAACAwEBAQAAAAAAAAAAAAAEBQADBgIBB//EAD4QAAIBAgQFAgQEBQIGAQUAAAECEQMhAAQSMQUTIkFRYXEGMkKBFCORoVJisdHwweEVM0NygvEkB2OSotL/xAAaAQADAQEBAQAAAAAAAAAAAAABAgMEAAUG/8QAMhEAAgIBAwMCBAUEAgMAAAAAAAECEQMSITEEQVEi8DJhcYETFJGhscHR4fEFUiMzQv/aAAwDAQACEQMRAD8AY5Dh1Z6QpuhqNmKvMarTYf8ALHUsNNmAAEece8Q+HGfN03NXUj1fzkPS2gKx2kg6iFBZfOCcoCab1Mv1s9qdNWASmoss/wA1pP6Y5FR1o0xm+qrTcMtSA5mewEPsdJ3JBN8eGqPUbYAmZqZf/kr+WoIFpCaxNvJE/KPOFKOlJVFVDUpMxWo/LIcvqj5WuVBmSpNhacaH8Uz1UoKAlNLufX6RfudwNy0EwBBA4VmlzNanVCjl0tRMmdJMiP8Au06pJ84MQsM4/mE5tHXmnSnTqK+gJp1BSCJJEgWwZns/TpU6eYanrFQlHEXNNydVj2Fm+2KXVwtXL14rQC6qQJ0GZUTGoLZQD2i+KqmXfkkkhqVKh+WgknQ0yzeWVVED1InC3R1JnHAMmlc5tTpI10UYEd1Z/mnvpA/w4bUs4aRNctFE1WYoBO66PfeP0GFuXoUsrmayVKrKzcm5WRUKzpJIEaybR3tgzN09FM0ir1FdyxKgKFUlCQdTSflO3ntjmAR5WgEYikDUbMvZjBRGOpi69yBqKAi3SIuZx3nqb0qIyuXBeouYLhnkao01GYn+AjUsiw2G0YKbP16b1KgFJFSgVy1IEXb1iwhQAqr6+mLaueKKq1dQdqKKWCmKSGSxY9mIC2/3xzfde/Aafc8bOUhSWrToksWDxI10allsdnp3vB7nzGB83WVqpqUNNKq9SmtVFYwWJB5lhYRbURNh4wBnMvSqDLFay0KOicqrEAkHdySRNRvHg+pwflC1NeRVJqDMOV10hpCLpJ2BnWYIDSblcdfYIZ8T62bVRqmg56awCq0i5HzAgEGDMT43xVleANVYZjMZVi4U6RrISOxClpV4mxBFzfA/GGfMUlquamWqhzGkdTAEqhYMNMkXg+fW3gyD1qs1j/8AHCgCnrk1HmRrAsFgXEmZA2OOi+wODniVanVq5ZjVrLS1CoaJpFQUnT1QOx2E3jbFvGwhzCs6MJp6BTUQSIgqxB6UtN4m3jE4nSqpm6ZaFcuFClSVVIN2YHoMwoI2LTjniTcuoF0mtqadDH81GOxU7lTeCDb2sB4DRVkqNXNVWLlUqBgKSPYOiKIANr7tI8bWwXw1HGVqvW6GDsZpzqptvpaLmPMQykSLSQs3w6qrqlesadNyWXlqGqoRe0dIjawMee2HGRzdKorVqFSppaEapV2cqTskAM4uJAHi8Rgt0BjDMtTzC1RVNPlVtEI4vInVKGDOwg+NsJ+J6TWRXFbQunlBB9c7lFEmIBBIgRPacTPZqm4bUSuYpEU0qKRzWURPM0r0ayIHm1gbYYLmBXQow0FSFemgPQWBgO31sZVrfwmcdbsWq3F3FDXXM1SQwWqi6Y0wz+YnpcCIIiTa0DFNPimYekazUldlbl2MCsJUTH0NqaCD8rK3aRi/iXKp1kWtrakYXW7M2lzZBIusiOobMdscZCoyrSpwq0srWXnsTIPXqEE79TqzE/w4KS7hb2PeJlatdcuWFREH5tFmIgEBlYQJJmIgwZJtGLuPZOnpplTCyEs8BVmTBBv3kSbTtgfiuWovmWcoHas606cyJp0413AsnSxP8UqO4x1RqvUrV6z6D+HWKagdCzOw2npiTtFoxzoKs7y1HL878UUYNy9FGkFjpkDVHqYvYAEYnCOC856lUVWptVVqZAMmi6npF5FxJ2gyN8Q55noulWrTWtVJGvTApJAhZJM1Dd4JEgr2GLuG8KpCqClRizrDHVAdQCw0jv5Vu14N8C1e4K2FXEuIseZS1GnVpWbUnSSdipspnxv+mC+FZ+mqLTrF4ddK0+W0qWYzUJjuZsYAA/X3LcYeo7UQpJSpoq1ahHUUmHhfm2BsBLH0wTncpVWoq8k1aDwazuBOxjTJkQY1CJiwx3yD9RZlKNSmoKk5l0ZkpAhdJRyBDEgnSI37AbHDrI5ykisrKFFCqIKiwVhOy7BVbT6iD2wHVau2bpfImXpozgILkgaYbaI1TAHaZ8ccLy5FdwKoFSqjPTUixiF6+7bWiIk74G5z3KeO8MWlmWVHCmoQ4kTqXuFkwCBJHa8xiqjkgdQoVghddVOuWjV/IyWBjxuP1wdwzIV6yUqjU6QZFKga2KJBIKi42Iva1xgjhvDtfOVzSqVCAzUxGm1iabRqnYHVPbbBOsF4hwjLUYrTUoFR1Or6hfeQR57xaTtggnnFA2VLKoDJXabTtEywb9N9+2AuD5YFnbQTSJIHMnWGQwVVSCpEzJHjvM4MpsxqFRmGSpBCgFQh7gFIkEem4wEcxJ/xDl5n8yVVNR5hEWgyIINyYIPv5wx4b+dXNQ0xq+VKkW5Z+q/c+PQdjgHMUazqKRrBs29tMyAoMMYgQCDv2JG+D+JFatZEFUZc5cSyAiWvCj1AHcTBNxGDpOsmQXUhTn6natpGgdQe5l4PT0wIiIAnAGSy7LUSvXqs2ktyUgFUnpDHSsxJLE9hbtg3htSll9WY0KqqHWtULCwbSbHZ3jxMXEzbAatQrUXZ5VCVQG/5i2IXVsydRHa8nvjlyGi/kU0zdYapY9WuCekk6VaII2NxExgz/iYenyuQyt/Kwg32BeO17gWv2xOBZg0nq5VwpAPRaC4gQdRJl4sQ0bW3wsGV1VGekXq0F0uSpU6QG2g3Y2Ji8ifOByzhhx/LqqS701VRFOmqlyD2MLvHbt3xy+YauaK5ToSlYatrCDI3P9bzjutmKoLv0vS06lAOmR5BiDa42vIPnFWW4qlFuSoqhqo6XIlQLseryZMHawFoGAltRx2eBB+sijLdRsNzfEwsoUc8iqq00IUAAlrkCwJtviYbXP2w6YeS7Lo7oeZoDhSXNOVFvESN4FjhmdGXyNCqoU1FptDNfQ1Uhj5ZmsAFEz+mF+Rla1dVYMKlBRTE95m19mBB/wDHF6sGqUMqKmtqcGpmAq6VbZVpyIJLQJEkAG4ODGV7eRZL9i3K8Nps4pySKBDPuDVqm5JEzpB7ew2nC/OZR3bVpKDXpZAR7oG07EgNPa8XxflDUo/lgqKj1Cr1m8kHSxm2m23rg7h66kq8sl6ayquTOorao/jUzkJ6aThb2tB+odlqtLMq9YOGVzptaNBOoMdwoO/c2AwoyLslWmAGZarVAVIutPquf4RqVSJ7GNzgKpSAydCshMpmBKIfmKvKyAf+0+36YK4nn6lOnXqctwtdxtdgDAIAEmfQC5xzdukclQHUcVxQovV/OVTUZxOk6QFVNWwOkk6rXH2xZwSsKhGWFYU2Lavz9TO6kiaYabNYgNJsZAtODOKIKaUatNStQKKTCI1RYFgf1ncTi7JfDlMOtd1WjWIt/CHIEMJjU6nvEEXjAc1Fth7AHHOCIHXWqE025gBuCFMnqAtESQ3YY74jwY5gB6iV2Wq0aVYAowH/AFFMBhaQfBFu+NDVyiTqUKpAOq4+mxMXGoqdyJI9sGNS6IUEALpBIPjfztbvtjJ+YS4Xth3MdxLI1KKUyqgcpOWrAAiReQtisi0ehxcnDqtbLK2bqCC6sAJU6QCYEH5jFjYgiNxjRISBDK2qSqoW1QPJJ2IkkTsDiZOkoonsjdC2OxvLA7m9z64R5n9wi+oi8n86loUfQKjVLQGBcm+x22nucBJkdNYF2U0XIFPQdBo1FNljZpPYxBA3w8bK6RKhjMCZhiDYdthc2wr+IadMjmVEL0tUlAL3GnxuNU+secUhnbe/cFHXDvhsLUrLVq1HpmatSo7sCO0eIIG62hPbCGpXqPU5wWoFpPyqII1u82MTJK6DMNexPbD3J52gVFEc3kmqoLSWDKDYOWJKK0RFvHfCqtxitLKAVFWpUFOoACUUgmwPclSO52EY1rf6i7hudz9Q0qjIgDL08xobU3gAEzBMXO8iLYXfDORQZtDUeWUPVKq7aFZAFICzp+Ysx9QPTDPJ8K5srdTRE0qUlSyleprwwqAkzO0+pgOhxCkaeioQKaDTpZBJ8GfpCiQfXuMNe9ArYu4LnXasn5WkNUqVWhbnfQahOwB0wPQeuCTVqc3lq6jTU5z6RNvlAae0ALO5ImwBxX+I11aqsHRaVPmPJjUPlUyO2/ftffA/BeDCnllpqlSpUqqrOCOWIYE9ZJ1wASSTf9QML9DvqdqWFFajEPzj+JabaQoJB/TljTaO1xfrh9YsKtJyo5pSo4axK9Oog7BbKgDQZUnFYzLU6SOtPmmpUKliYUJTJUafKKbx3g3vgjO5pUV2eVULq1N9bHpARRdifbYgDfBOKONV6pzIqMqgHop6WBCqbk+ptEC23rgarSVMualLpWpU5jvBPMINkA3YEAAnaJx5mOCUnpRSTk1tLMEBhQSIY2Nxf1/UYcU8h+WEqFmgLqJAUOO4UT+WgAm/byb4S9hvBUrhxQDFUasz1aiWLXAphF/mERMGADgniZVOWuXpVGFO9PSR1MAV+aowBAuNzYR3wWMsEXmCmiVEbSoAsoi2j+WCpJiTe1hi+jlAURXAsot3BPgna0iDEi/piM8qi9gLcRNwumKwHS2ompTbUL6SDr3nXqk/2nHucFd6g0hnSTSqBnKhdShle9rGBImdR8Yea0GhoJK2QwQQWtpAAlVMGxtcHti0vJ0iPmglh+0WIIJHeLzfCfmQ0ZbjPC6iU6IVlYUwiikjEloHUAf5ri/b74PyDBDVNQ6+YQwBpwyQI0yDddrgyp1HvhgMgpDAEhdYMJKGViGEHYG3rheOGCmjQzVHPVqqeTusqOm1xafPfFF1HkFCmDOZWCNVNndi0qsxBXtJjtHk33tzGfpmpy1BoJlKpdXUFVKw40g7ad53EKB3xZ+Cpoj0qoY06zWluq/Ymbod1Bg7+2LXQLlQXrItCmnS1RZYAe5E7bGb7HFYteeQs4y3EDyueEZy7E1AHSSs2YXF9N9NgNvXFvFsh0o1MCqrlTGoqw1EAG9wL3i4wNXyRrAa1pV0IBCFdJAjvchj/gwXT4lT/JZqbNmKicoNoYU6Y3YFiADdQDaSQBAnDXe4tUC5TPU+dVUModegclZMReJ2Oq2trW2xTl8oNarRzPJWmxDiVqO57h9U3ncmST7Y7TKnLp0tSpmvVqOFi9UiWAF+lTHm/wBxgXJVGoVKLCnSRjUMU1YnXqEEGwGoi83iLnBbrgKVjTM5EZpgoKmkBqLaAC0ESFuO0z09xhVnH5lQKaeqktTlqs6VDDYMNzEi21xacF8epvQouVqEkOzrH0FjYeoE7HedoxxnaNd1amU1lHV1qEKEZiokm4nQRNhfp7gwK7nJpHNXJ1q9U1cvUosU6K9JlOpSLQQTJjs2xGOKHEVoio1Sxrg01VZ+cKY9pmPtjunwmmA7U2/MrACoxaStVdiCDYzIIG8jEavTqstV6LENVCoCxWKgsx7SqmRt+2G+h3yPODZcVcu9FRWXTvcOoYiSFJg+sRGGpKmmS45WgHUjWhRZipBgowvG6k3GFLcOZa5cs4p1NQZkcqUJshCCAVHm/acV1lrPmlpOlLSqCdbsQ251mY0hhaACJEdsLVK2HkZrwt46a509urt2x5g+nwqw/wDjAW20G374mJ6l4QPuD8P4XSp1UTk0lGlpJM1NUECenvc/+8LjmaYytVaIAenpVQB31OVgd7/0w1zFDRUFV2kFOWyqPpB+fVuT7Qd8UZHgFA1T+XTWEZaiq56llNOpgbxvG4ne5lY5FJbv3/oK2EnHWNWovSdNYLzEX5VO5/M+VQDtJ9MMlyr01/CZdKpBcVDTVdMU2ZeYAx6ZHzC+5O+GXG8i5CogamkBeh5gkwAZECN5x5WosUNSS41CQrFQIAUqpX6WN7HyLThlmgnQGmyjN5aicwq0XNHS2mqVpBgYBIIDAhalgJIJ7Xthi2SFUU2CsVnUTUkMB2K7QxGxEY4y+RVdVSpBP/SXQF0TaIkgOZ+YkQDHnDHMOwVRBBIFgNVz6LuJM+2JSyOW0UdRShOh/kLSApAJN5j5iSbC4G5k47GX6pYXWNAmQD2IvItNjuLemKMmoWBaVJ2EXjSO5EzNx6DHPEszyb6tJY6rEfR3Mk2ix8RtjJGTkxmgoVUGuTCjqtIMRDbfYaRe2OaedLkfLp1EBYvK/SJ8C+02OM1xzjfKXWYVw07WkXkWEzucLq/Haq0RmVpypVxTQyD1He8ncT9yNsaV02SSsW0bBYFRQKhlkBUiOpvYjuJE4IiSd5JDAC15gjwSBF5i21sYbM/FhGYpsdJQMqqyr8gJE2HuRHacMxxstmFUKtVDveNCj6l7W+xub478pk5SC5I1VRewAKbgKLlj5n5YJB98DLRg9Q1oJ6CAeqbKI79/3wLw/j9NmdQV6SCokySTpGqRaYtJwXSqXVdR1RYkESF3CgwQ0at9u84zyg4sKYL+ChWYKCNWprgkgidNhAidWo+MK8xws0qQRTy9BZ10X03ZpkggA36r/O1sPK1MlizNCOgUKQNLFiQslYPMCiAB/F37WfgwW6dMMVBlRBCja52W8if1w0W4sNma4nUZaSVaGgVjA1sNRAO/VuPXtvbHFBdZB0QZBYFiNUgmQVOgyBqERYXAxoMnlVBKGnsSygjeQZM9wZFj9rYppU+V1kgvU6A4UxuAJFoAuvawi84eGT07seck36UJ8jkqmsNQPNoUyVfW5AA+bRN+YurSdOwgidhginxTMvRcKqpWrMQGqGyoPqtcsdwDHYWjB2c4cag5Sl0phiWpqQoYzqIkD5eoAQftjtMmVVdOs7CSwMGYAvc3t3xr/EjxZD5gdekhGSUBqlOmNKhJMlBLEx21KJJsdUfViriFBcw6s8kq2tlU3UjZCVnY9RI3t2wXkMhUpmpDazVPSVAA0ixEgwoLd4k+LYP4dkFptKAdR1E7M+kDa4BF4Ijt98JPOlsmFKtyvh3B1pRUIU1OrrkmEMnexC7RM22wUWBJPkwZETPV7bFrm02EY6LDQ8BTpiDIuNjIF9S6ifBnHPKki5MCZkAmZ3A+VQpPb3xicpSdWMcEawwUKzCNIZTp02v/AOV+rzA7YjGUCyyapAO+kLdfYsACL94wNns0TMAgByNRMeNNxsLaoMrecDcQ4utMPe6dJYAwCwHzAWlRJO9hYYGhz4QeBjUzqiSCBLaWva5AEm1v6kdr45WsLLZdTdOq87knb5Tpj27jGabNgp+WzNIEF7WjaYFpEx647ydd1AL1NRBJNt5Oq8+v9cVeKkm2Mot8I0TVrDSZGoloB2DGBbfuf1xKlXSCbSWg2B3ESPa29xJ2xnMtxBmqaFYKG1NHrYmB5MfoTgWvxuutSRcKBfwJ1QR3k3teMNDBJrUgSVPS2aeoFOkRJCyLCe4EHtYzPobYCTKLRCImwX5SBeb6oJ72J0+DbC7I8eZlFRI5QPzgQJkTG4O25sMMcvxNKjACQYsNp9jF+x/thYtw2Gljkt2KK6q4KsHpOsGcuW6JsCBdWpneI+2DeGZpadFaLk1VDmm5bfWxlXvsGkTGxPviwAHVoVS0KjyOmFl1NRQbx1QPWcLc/wAFLSedU5bqRTXTLK0FhqIPy7QSRvvcY1LJGSJV5GuUy6I1RnLVNLcumWE8tBTmL/SO7dyw3wo4dxWnl6LsaB1pUFEWUwH0kEGfLX/8cG0syyU2asBrdaY1MYJQEkkr2mY8kjaAMBccoClTelQ0h6tVXQEzJ1a2W52OkiOwOKJJpA3uiIqPTFOt+bylL8ogqYBALsCRrgmRvuNyJDT8UWpKSepqpRVqSAFuFLAR4Bv3b2wDV4qaaBaxeihHTKazRf8A7hPTG3bt6YJ4rklqU9VadAIfXJUe5Tv7Ng80mcE1+BouXNQL+YwU1RA+dbEgEwIMD0AU9sC8VzLUMvkxTTVURi7ILn6iQfJJMfv2xac465Zi0BisCDzFb6RazdQgEXi28YP4VwILSpS7uygGWMspESJkg9Q/TCyyKKBXkVNwj8UiuDVpCsJKAERrJJYDbUpG8T3tOHdLglOQXBqaRCuSCB3AB+rcme2DVe4ZerUTvMGBeJuB3+0d8eNujG9oYj5SLk28RG2MTzuT52HolMgACEsIvrn723xMXfhh/Ef1H/8AWJhfwRdSA6uWSsu8oSZIbebAiT/THNKvphdMzpAOkQ/bYbeZwuyXFlqsKSEBVRSwU7TAG0xsRE7k+MFVs8rDS40BLwSSQLC5j1i20YH4bjwNfkMnpJNpnUTvY2EdwY3tF8BV6cPTQA2XoFis7yYFv6AjBJqKaYVTE6id+026u3rsRtjykVlBBIYXO8aQCpJFh4B7rifyCW0UJBZ4AhtQFwSfq8zI2m/nE4jmBFRz9I12kKVNiCR6/wBMDVc8jU5ZdGhojfULQF3sSbC1xgDOVhURlVh0KupYBUCdhEdx+lsWhGcvQuHX8CuluxZmOOmmagqK7F7gqJjaCdtiBE2nfCniXFXqZdSulWJbQouxEkDUF+s94mcGnPMadXVTOhmhXLCCV+m8HvI9j91NGs4yisabJFRmSounUoJjUsGe5EHe4gjHrY8GOLtE5SlwaCstGqlRHK1XRFGllgAREgH29Ywo4hmaL5EU9Zp1kJCs5PVe0SQGUggAjxhZXZ5ptTBqU6jKQjRNQSY0+JJ72+18G8Wz1N6lOhmFSYhyhLKAIF7WaO+0zGLi0EZjJvRyVKmG1vpkyIBZz8si9iYnfC/h9MZVq5qFi7JuNRQAGSPAJgG/g47R9TkUDzBT6tKNIUzKtBOm5Gx3wfn81KaEp1H6zdVFyb32uPSbRjjuAXI50LVp01moKo1gATDaZE99Kwd9jhjkuKVaLu7PBXemxDSLmb7T5BnC/gGlXpsxFKpT1BaTKFpx8skiS1RxLdtzOI2SqZjMPDhSihmIGpdA7DYyT+2FlCMtmdbRp+HcZ1VJMKjSw1mNJggEAiw0ky0+wucaTLUU2RVBI1lSYJuBsLAECP0x8y4zxU1K5RaZDG/bSdtpP7HDrPcfegVYatOjZxIntqWZi8z6Yw5elv4Smo2q0QxMKVglRY32Y/bYx6YHc6jJUagB9XYeny+ows4fxpalFHBKp3BYmO133KzJO528YYVuKoRIMgr06QZkTJAmd9vXHnyxuIyZcgADAybWHYrIIPYGSQxbtJ3BxFFmFgYk2mJkwYiL3P8AEDPbEyonSZPYiRcE2g9xJ3398V5XOLUQFbHUdQjT33iJIOljPcTOB8qCcJSY6mZYljYg7mQZiNQIiLQDbHT11URAUqDpUdhEfTEECQI8TivPV+WDAAC6iYMkrc9Jtb0nci9sKsnmuWNVR4CMSzFgAZUWAHzIBYAr5O98Oo3wcPDmunSsmBO5G3eSbgwImBvjP8W+JVUlLXJksCAUBCggR1MQxtP64rbjlMIzrMpuHEFlG0TfT32H0+uM7xcivUo5iTTppFSmttRYwereANoHf2xpx4Eo6p7HJNukHcQqvzKcMTTUglC0DSJXqMSWIm22OKeqq7GjTqVCTfTcW7X6B9zOBeF5WpmswtNV1gMGqAsVASbyRMT4Ak/qRuqeYGXIZ2C00GhaVNLBzZYCiSN1AixjGhLVxsh5NY/mzL5nh1ZKqo2lSQWLXYKBG9t5MAfvgTO8R5DrfmCYEd57gDeBJjxPjGzfmQzVaIQx0lXBcr4dflJHoxwn4PTo1ua5pU4BgGJJI+qCOk9iB3wYwjF3QryzkU8MZadR6lSk6M9IEOVIESSfYm0+wnDfjfB0K5elTUEgNUczEyBZjvBJ/QDA9Wpro1KdUhRsjB9NQAgDuLEbqfaRgalxHKpRo0ly9RlJhFqVA5En5mOo9PeZMCBGwwnpjNzveVJfYVRnNbLgryecGhKDy79QNOmoUkzdUANqYmJN4EkjfCLjeWq0aylqSUqIhVFN5g3sdoIjtPvhnwsChnatVBJqKqaonlibBfCk/rGFnx9xCqaiIKbJSQahr3qk/VYwANgDe9wO944sdOuWD8WeqKfCHGXrHRDXIAKtvINi19jeIH29DGrQSxtpEAnYbQBN/An09cIsnxHmUadbSUUGFJsGgwwB9In7YIoZ6blOkC9riSbRcaPWdxjzZ42i8qvYdUqIBLBhqNixAJMebXPmLXxyvDEQPpvCmRvNgPBIIJmB4jA+VzOpoERq2H/43M+psALgeMNMsRsbAi+0/wBCdRkt6WxNTlERorXhakCkQx0qhQljqJEXYRFjc+MX1cszg8xdbLcuQCQdhpWNC3O58HfBIPTc6BsbWIFjMW1RF57EnF6qCdvqkEdjaJ7Tf2jwcM874QtA+Q4UqKwVFXrkdN3MySf4g1pPrg9p1FSAB81htEEadvbFdOiAoM3MkEXjVsLHftaNsUvXUsZKimhCnsZI7w3sZg/NiUnKTS/r7/U4uqVoUQYuFDSbWvNpE+fYYqGYWDtMxEROwI6fMf0wrzPEC5cSBAHyntMANfbuRvYYCznGCiqo1Wk2IGq236SBhoY8klsnQdkNm4cAflqD0Crb02xMZWpxJSSdT3M3J/1xMafyWPwDXLyc5XLM5oqNABQF+WQCFAmxIvJiffC/N8RqV8yMuj6TJ6mHUgXx/ETNv1vgXI0CXCpRk1izpVurDSIMGPl7wI7m847ybHksjg81q/LWuo1HVMKbXGn2i2PVUU96IttDxuK5hNQWqIDBCCgJawiDNpBg+cH5PO0qlQ0qcqwEqTAPS2qBpIkKOx37WnGe43nEQBUM1EgwZksPqPkEiSceZanUSpVjSKukNqB/5YG4n1kDa8Yl+DBNOg6m0G1M+9DOKS9SorppjSLAbWVZCgkGRt64CptWqvUagCqpK1G1DffTEGRF/wBMF5LiwXLlqykM4jWCG1RIkAfKrbx5n3wmyY1Or8pmFRDMiIX+I+TcWPYnFIxS4A2+4xp1arUkpBFFKpd0LTqIuzBt1BInzawFjgfhLUiKy1FOssoWx0kG0D6Q8+bkR4x2lNtNBKN3khVkdO40x/Bpv7HDvhfwXWqZdkeoiOahJWCQsgQbG4Pb738ctrpBb23Znc5wdqlenRpoVRCFGksxVV2BAPoFmYxo8r8PnLpUjlkvcB4EEWvcmPfGk4JwD8KhpcwlBLyYBY2BBO8emC+JPSCozlFFgNQFye1+5OFcthG7exksllMuaTpl0bmN8xRgQWHckWgExthhkOCNTRWJYMA4NJosG8MCZ8yT3Ith1T4WnKBoBKVSmZlVG5OoyIghh5G/tivPUS5KVAXUiSyDadjIuCD9xgagXZ85zlVabVjVp6TCqNYkCSZJNxHy9QkCDffDGk7qEo0ArhB1mmsWLGXiTOkEW3aLeMM8j8F68wAKpdWVyGqENBtA/m3Mek98KclwDMJVISmKT0qkVH1BBVWQSAStxHeI9QZisXsc2jmjWypSodWplYhi4gkQNrAAmDIEH0iMe1zUr5ZHVqb1C0RtIDaRJ2DbTbFXHcs1GuaaK5WuRzA3Uo7atQkW8TijOqznmOg00yNNRQV5hmIta1jNwPtjrGo7oVORU5agOIIdtLECeqRHygm1/AxdTRqI53M5gqU/+WlhpN7GSSfQRePAx1+JCitReqtNV6tQ+ZibGxtCwL+otgXihrvVo9Cq+pdEMF1AX6lnpWATBvbzgOKfY6xnQ4zWl2OjQFjQTpcn+YbFLkiY6pOPch8Ructzi+tHBUI5MIFJSfQ7/aPOARkkOYKVkJqVOmjBBUm5YH1gAyRtOBauWqc2ghaHXUAUUnUYlVI7hRN/SbYR4oPsFSHHHuJmhyw9UsAyg6YusyxhfpAJMewwl44KgzdFXqBUFYOCZY9okGwkqBANpnfEXMgilSZWZdZV5XSwYydIA6iNdpjY74qXMk1XXTqrGppktIVSCJG8NqJn0G9sHTGO6QVb2LKmeFZqtSokw2lDNm/iHnxPaPvhj8M8FbOVGqO3Qh0kR8zETHoACMKayqvSohU6R/qx9Sb413wbX/DZU9MmoTUEbkGwJvewG3aMZ3LW3Jmpr8OFLkr4JWTh1WqD8lU7k3VhYCT9Jvv397N8rxbnZqmKVI1UVi1ZliEJB07mWIaLLtH2xns9kWzv5ivpp6wZSCWKnbaIn9x6Yd8OylTMMysHopSUBXRyjVQZ+fSbKItBvY4WORNteOSeSEklLyMuIcZpuCtN1qOZCohBZiu4ibQRBJgDvGF3BglN2VgRWfrrlZYKQB0AgEAWkmLmTHgHJcNelmKrJVIpBYLtcqRcLTBEDeSbxA3m1lLUlMsgqUlYEywuQe4N5JF73w+tdiejsM8/QpOKdVwppMdeq8NMgahuU+rfqsIAOFuaRaqyMvUDNUMuqLIQWECQSCoHSBYm204Y8PSnWpUaDqQKCLY2nTKqRH2a21sLs9x5kqPRSozVF+VCBcNBmQJAUTfvHnE1lxynoW/0DonC+39hFm86cjUXUpqUqr0xDONYgkdULAmRY95BjFvxLmRm/wA9gEFOadNJkmSCST9gYvGLcxwpqqD8wKeeiu1QTqYfmiIiBsDM7zhBWqEghbiZt9h+uL4salJzkt1sJlaVJMI4fWH4IUvFcx99TH+pxVkeIQVULo1HV0k7bduwME29sB8Dyjl3LSNALEGbWP6E4qGYWjDoZKrBBJIntftc4LisrY7vHFGoylYPcgKQ5Mb6rgBx/CY2nue2G/DcyCEJ1Qwmx7mTfuCR6DaMYOjXqkFhdL67ReZ6ZM29MMshm2YCvTYqI1L+kX+04y5OkvgKyeT6FSrsACBIANtQgyZEgWj1Btgj8UysBFumDNhO8jdtx+0Yw44o5KJIIadP6ST5v3g4MPxIwK0zSmAYYG/YaYiAum1v98Z5dLlT2O1I0WZziqnXa8d5gG6jvLbgekjCqvxt2HywVRrSbq1lMj5SPM9vfCPPce11KVaAFB0szTpWOlgJP0mRbb9cCVKkVMw4qlqrKttwVEgAKNoOwF7++NWLpFHeXIrkF5TNNWTlhBzFBZlBFu1z5Egf3xRlHqJXXmkEUlPSb/NIBU2uPXwMDUc82VakKulGYfmlLgE26zHy+ewjfDjivC6UCoo11Plk31X7xb12gTjbSQjsDbjaT9X6D++JgapwqgSeht+ytH2ttiYXX8w0hxT+Ha7LTRhAoKeWaDbg2ubFYFvWcLMrCUSUZgaVUhBBBUADcm73Jv8AbH0ZKioHRR1te/gbfacIeLcAUpD2WzEkkMYubD5Z8YGvYmnvuZnJZF8xl2qGkHqGoyJVZREWEKTIWDIJtgvNcMqNVKrRMqkCwhCYsTtsIsTjR5Ci2WU6Fmm4BSifJ36uxIjedsF8OZitUMhFMFdKzqIJktcGNIkW3F+2A5jW+UYLO8EAy4pvSbWx6yZMSYEESAkXtteb4ccS4ZXoluWNb06QSXjS48qFi9txjU5akZOkysbGD7ROw9cCLmhVpAltIR9OqoCpj1ULsLCdsDW6Ou2d8K+HkXkVKS0yVcFqhF3sQwU9gJ22tHecMK2XU12EkkAEIDHm5gg6bbbecc8HZDQCrVUikCGgNbUSQbib9vbCmtnzq00nY6jFSqUmwMxB0z4n9ZjHSlwKlzYVxPMR0uyKhmSWNh9t/G498M6eUVKYULC0wNwN+92Jn3wvy2e5gYpTpwG0gsJkj0nb3IwPn+OrHLYvrpwWqGnKsYtYWY97SARiTairbKRxym6irC+IZlzTZupbSV0XIOw7iG7TBx5wyuwpKyiqJUEhxv6rE2xTls7ScCpRcU2rQWep89SNlIb9hf0xXm8lWZkajUGkNLgkkTIO0gKDe4kXmMHh7MDj2exdkq1XMZeo2VZFJcqZBBJUwbkbTtbzgfJrUVtFZ2NRjF7yT4MeLewwz4VSZQ6sApLswUt1QTOoGO/i+AquXLVzzQ9QAAoAQNjIJIgzPttfD+BPJTxn4bNUL+HIpgksyjYmIn0uIMYDf4UL5QUS8skBnPSBeWVQO0So/XGlyANOo7kjQ6Ag6zF4iFj3v7YHy+pmrKwAE6k9QZFx37H74ZSoFs+dvTCrWJpqU1RJuSVsbmZSIPvO+KqdF6lTk6abuKb1RWJLE6Y6VnaxgEeMbjN5GKLIygbMNiJAHyx6AWO2Mzw3ghqVKmhxQemx5baZmZmASAV8ie+2GjOxrFfwrVOipU6oUgo1XSak3kTcBBAsI3OCMhx1kzHPqquglqalfYSQLmxGn9cX5rgRp0RTZgCjSNE9Zj5jN5JnpE7b4WD8qmoZy4dDst1ZyGIUC4uNJG/74e1yFKy/JcrM1mzepwUDaALAsp07ixMGYnaPBwFwSiFfM1RJAhQSZuZJmfAiPc4YcF+G8w9KplatJqShjVmQSBIkAA/PO0HB1XK06eW0UwduqQQdYs0z9oOxtiOaVRdFsKuaQq4fw167impCzdnYwEUbsZ/YdyRjfcbyuXpZdcvRJNQACmbs0qLaiL7Y+eZeroem4QPodXg99JmL7e/mMb3iPGKdaialMF/5dip/m/hjf1G04yPM4KoxuyueDbTb2LcjRAySsw6lTQ2ntUG+3fv6zingHC6VGmGWtVYsoVhfqIHcEfMBImcAjiVQVFc1EGimEKIsU6gYiahEn5e0G0kzuMFfFGVXpIVm0n8sCYDbSNPeCf1w+TLCMtFU2RjGXLexxlKK84LUZmpupEKLqTcER+jb74KMNUFOtTpFFeaZqAa0tCsAs9RgxABAwt4bXr0VZcw/IoBekjQCDJJEmT33j9MVZXOSlapRqKoDFeYCC40wQzMb+sGRGEf/AIMfrd/YtX5jJ6El9zzi9IM2rK53VVUH8tACSsiZBM2tc7E4Sv8AFGUQTRFarXgqWI0lfRi0SAZ6eq8+cajh1cZ5DXAUOny1BZpi5tYg3tsRj558Tct82zU7PY1F7BiAR3g2O/th+nWNz0pbr5UTyzm16mN+G/FCLrFRn0irzArgdgJYH+IwTE41fDOAUKVNWdeoFnkmw19RB7SP7xj5fXBadV53nvO5xu+F/E3NywQhtaIFqVDEGLahF5I7RvgddhnpTxul3Ewy1Omtyj4mzqoroi/82EMGJAuSD4gxOMllsmSAgAWi0rp8EWAJnaZ/bGvr8Lp1VNar06oWneNPYen2OEWa4SaFPQSXYtMiwc7+wkC4/rjR00FjxpHZZapbA1PlLQZZEAFZBvqG995nFlWkgpqgq6Cxkae4F4gG/t744yS0uS5Klm6tSablvE7b95xdSzRK0SlI9VwHI8GbiYAEnvNsaWSGWTVKlGnpkVHAEkQVbyTFiP8AbHnEIWsgbWVHzupPQIIvG8mCRfafGA8oJYu3LX8wUiGE+sg+dsWVHp0n5RCOarGCkgFjtq3AgAX9MLQ1lraqWgEDl06gXrBEBtnvYqpYtt9Jvg/P5DRUFNjCs+stAmVEqQdrEDtgKuprFMtWYs+oatIIDKQRZp6Zg2ncDyMaLK/DxrU1qFtT65UGBEGOq3YX943wjdHCrLxUWooQsysSzGL6tr+njxGND8McLNOHbpkQIgjzeRscX5zhyUqiuAzaT1IDPT6jckbgfthkjjQCo+Qkae/i367Yk5vuFpdg238v6D+2JhY3B6hMzE3jUbemJiWqfg7TDyc12fmh5pojAAtOoi8+kL/XxgniOV5lM6uhIiSLn1vthfSZGQrUdSzfK6kjYkx7EWOPK/ENa0GJdjqBAQi4EgzPSQO4N59cO2nsDS1uXUeKU7LqlqFMFgdxAKhmG/UJj2OLeC5z8yqjKQrJzJIMW6bWg23A2x5xakj6WQRzYQjv6j7CcdVc0tDKZfQC4BFIAG/dDJ/7rHDrncWttu4dls64ylNqIWprEgqR8uy+hsB3wu4ovMpRUhagW5ixMdiRceRj3Op+HoclCacAxpI6JvaQRb1Bkn1wHnc8QGBYsadNSZSQz9zt1C3yjEs2WMFuVw4ZZJVEKyJoU6YfXoZ1AaRAMdvsTa+FGR0iq6gH5dXXJAJNwgNr3PfFeVqc2XZwVU/KqgLO942E9vTAD5hmrmmR8xkMRLW7IPPf0uTtjHl6rU9MPB6WD/j6TeT/AAG2JL9Cmm0gCBePmIFj/tjnLcRrBaj1UVU+jyfJvspt+/nCzO0RmcvUs802IAJCAaZUaiLMxIJ/0w441m9VFDqRtQSJHSwtP64xNdpPf3/J6VR2SXtA+UqqKr8zqVaciVlQxjv7TGLeGaUd2c6EZPywTEyZMDeNt/JxOFUqzU8xzCh1PCjx0i3ecAUOIGtX01FKo9NtNQr8pECANgLm58YMdSdLwdOMZ3fv6Bf/ABGpS1gEkBSaYqSQfRTuB6fpgmlxCmXRg9Mcwag92Bi8BbgesRjnMZhHRmdYZW0qSek2F1Pva9x++KkyjAryipVFEkgbMNhHc4pHqJw73/ohLpcU1xT9/YeLxunVBy4rDmBWbWqleWo79UiQSI9/GLqWQbQobSKukLzjuZ8r6xMTExtjNZSor6+gFy+kNpABi4U+xEntOGGW43WFULWNOo0620bKIgLG0zeT643Y+qjJevY8zP0MoP0b/wAh3HaRXTcj8zWOmVWCSRUG5Rtj4B++OXyNJzCNpptLtSDCQ52I36DBgj29ARm8ytR9QYtRiWKnY7BfIBvNvpItOK61KiDRqNSjUOhkEOCezW1aT80XEgTsMaUzC0La+UOpqXUpksO5UbMROwH7Tgrhfw9Ro0hpDHWxYsQJm4EmBsIA+3rjjjPEGpVA9MwG6ampZOg3YqZEMYG87m2BM58Qu40ICtOTAPzH+w746WVR2Y8cU58cBXE+IDSULSwEBhuPE/5thVWl6PVJvcnvI/oMDsoUamM+n+b4r/HCYewNoH9fU4xucps3RxLGrXIhFWGIIjTbD3gKsKddqenU/TdZMASDvMf2xzxXhwsQCWYWj6h/fF3wrxBcu9TWrS6gA6biCZ+x/wBBhMreh6eSyaW7VjyiUytJBTUHL8hWApAaixAJYknS038Ge+DFzVRMo5plxScalYA1KiAjqGmCQ3pBgzbGaoV2q1nRuihVaNTG9Md2WNmP/wCsz6Y747xtqFaq2XzAGkjSujWtQMPqIMShFyIMab4vguT1SfP7GLNFJJRX1AeLcGSrSbMUjzAhbU0wZAFljcgGwiCJxlzRpGmkauaWIqLAC6B8sdy07z/7+hZfLmtTStRECvT1t1QEgEsGjwwIgXuMZyt8NGpTesKqF1c60sNNgYF+q95JG8RacbMctK0syyi27FI5uUrOKbhXWxNNpVgR6WbePQzg7iNBcxTpO/YEU4EFT3BI3Wb3wFlOD1aihtOkfzf2n9sOGywQKHMxsg7k7k+PbEc81zF7/LwaenxyUvUtvmUZT4UoBQ1RmaLsS0L7W7Y7zCrWpinSqJTTUUUKwkMLksD6AiN8C8Sr1KigqwpgGVB2t59D/TFnCBl3pr8orLGwkVG3OqL33IOExtz9UnZXPB4lSVWPqdLRTWWLwIEDft2tjzO5Rq4QIFVg2q4N7ER2jzPpg9qCNS6UKEXKAbE/wxYHuI32wTQrF3DCnDhdJmB49b7fviydGFmTy3AWCvLlG1EopESN2EnYmbf5AvD8gz1KKqWo01IKs4JEGQRO5lbCbSRfG9ymXUswdJJ+cCG3O/j7eJxMwoowUjSCPp2BttF/Yxh9bYE0uBP8WZFhTVKOgKgJhzANoAH+XOGXD/hNMvkVp5kc9lALKBIEQeXTCgEr2vc/thw9YV6U6Qwi2pCo8bna4x7l1cUSaz9W87gWjp2LD7TgXWwEyihwilSLijsQHCEbRO03I2sdotj3J5kVRCHQxEFlkAnxPn03wTlqw0yVA2k7TaJ3wubNlavQRy2HyEEkEbkH1wjfcKVnrUSmlaizUElnHTPgjydv1x7l2vzAxVlMEmNJnYNa1vvOJm3WqVBc26gYiCAYuPG+JVzTyDpUFvmO4df5h69r2/bEpTjBW+CsISnsuQw5g/wVPtp/viYqHH4sKSgCwAJj7emPcT/NYf8Av+z/ALFPymb/AKfuv7mXSi1Sm6AABLBve9x3wvodLGhScqQdSujRpaD8yERtfvPg2wwoJToZcGoSTVAPMLHePl8gzNvfAOTyJqq/y/ldRamn5pNiBIN30+k3GMGKUsbek97Ljhmj6ltewxo8ezCLTYgVG1Q55ZAidJiB4vI8YJbNCkn4VW1LU1VVdrFGJDEi0MCSTFoPobc5wio4y2pgGpGLQw0x3NgYJP2wl4tnS1YUnGlVGrWVJW3Yx599pw8c2Vur8/oSXTYX/wDNfL+BrXR8wnVXBDVR1aRsCOlr3uCfvgnPcSWmWpvdmMiCBYD1O9v64XCvDpVPLpW/LA2vsNrKRsN9scVcoxSrmKlOnrJ1IN/k2YahAJP9N8SlJzfrZWGGMOFt/U5o5tlKrpZAzB2BW6gbmN/82xdnFKs7B+WWGlSVkwbyvg+4xScrUqS9AOz1d1qTqOm0jYL39O+Kc+9ShToUlBbMEBVBuxY2tO/9PtjlilKnFd6KPJFOm+1h/DeFrVprU5g0rFJgQSJgQCpMBhIJYybkYT5/IvlXCMqcovIYCAp3IK/zXgjzjQU82/D8vW/EgOHPNdUWQjACdzcQBMeO+Jn+A/icuKua1AVbrSBiAbqWi5cC8Cw9YnHoRwR07nlvrZrJafp7ICyOTqGlVqinppORyyGjUI+aO17T3idsG8D4Tz1NRA1OmlM0ZYTq02hQYA0nc99vYOt8c0HpDKk6a6sqaAp62sBoOxm1saGhmK+UysVKYrFNTFaViASTEMeorMarTawxy6eF+pOv5En1uSnXLf6CLiDAVKdOoFFB1IZh9RAAAYdj31DeI8YHqZ4hzTpFFIUMxJAlbiDa58YN4jwFs3SWtUqGmHUMKSaSANxrJF22+WADa+5y+QDOpyqs9XkMdYtsbgzFjtbv2xHL09O1+n9TV0vUKSqXI+/FLl6EaVfW0jSZ+aOkk/N1SZHn0wDkKyU3qU6w01SshY2E7eszY++PcmFqJXaoqFx8tPZiRcMp+l5JAIt/p7k6FRyxraKhgAErdADIlu7eoxBQtOzXKcYcHvDOJOxeKmjlFQAI6gbgEQQQIANp/rhtmeLPVp06YUApckWvf9AJ8nAZVRP1TvpE3+22BszmxHV0gfQDv/3Y0QUkqT2MGaUcktTRdVMmZ1Hux2Ht5/y+B3zaqYFye/8An+mFmY4qT2hfA/1OAarsxuQqx3sPth9HkVJvZDTMcVFwBJ2B8ev2wnqZ+CYMsBcmw/XHVLLrVQmWMGIAM2Pb0wbleFU6rwsqmmZuAb+vcYZ5IwLw6ZveTJw74oemoWpFRGMdMgrPb2+4OHbVqdQ9D9W+nZh9jvGF2Uy5LVKYp2ZZDkd1sD7m0bbHA703080qOZTJ0lWuR3lIMeN772xN5Iye6KPpUvhdfwMipBiRPv8A3tjxgI3B9tv174W60rKXDuHdkQOJ0DUYmPlkHv7Ye8b+FyrxTgAKJveIjV6md8OoWrMWR/humVZJlpyVOkkaWIMSDFjBuLD9McnPUKR6mBPawt6L6+uPP/p3k6WYyzuzaqi1mUljstiv20/64md+HKGbzS0VIHJBdo7zbSp+odzG1h3xV4KdSZnWdPhA2Y4y1SyLEyFE9xO/jbe+Akyg5ihtS6plnIg27eDte2GnGfhahQpGoNVM0+oMGI2/qPTFGT4Vmawp5jMCnKgMqxt3kxAk27YlODStcG3BnxravucpwgIGZQHpgfU03G8T/Xzi/KZFfy1pgCqIZiPp8kEiG7j748oVGNdadI6TLSjgQDFnEXMEg+LjvhoiojmpVChY5YAJ1IZ/ebbXxjlJqre56LepNdq/UHy3HDziAtToOl2YgqbTIEzqExaN++Hv/GkNRKbMpR9zFgD5tH7zhTpIoEgAg6iC25Em/ucLjxc8mpSpKSaIGknaN4PrEgjGnH1Tb3Xj/Z5mb/j4tXB77m5zBWgVpkFVMjUBMfePvfe+JkaLhW1Q9IbN6Hx6RhM3FKpp0yGDtoHT32uPSNvtg3hvFgKYo1ENIu5Cn6dtUE7Lt38xjTjywyP0v7e+x5mXpsmNetBnIQguYYISqjsD69rbQfJwJxLO/ktUqVNGm5iAFG2xUyMCcbVy5VKpps41Sp3FgwA8x3x2eIMlVAE6ApJ1GSSLD+5nDSywh8ToGLDPJvFWMuGtrQuwYmAFJkSp9D37zHcYoymcGiFdU6tQWIPiFO0E7g744qcfc6tAA1Ls20zMjvIwlJWvTVA3WF6gARBXckiSB/tjHl6qKa0b+Tfh6GUk3Pb33HOcz/ynp6e4WGI2KyPPtgPN5t3J0grVKnSs2A7T2I2nC7PZ5QyUz0tK3RS2m8AxG0wPvirPyG1Kzsym7CAFFpGwBJHa/wBsY3kyZOXsz0sfTQx00tx2K699U/bEwKM3l+9Qz9/7YmJ/hy8HaoCynVNKiYBRy503LrJtcH5b3keThnlwMpL1XGuBJmF2uB9+5nGfz61KTNrqtVpgHUAukr6iJ23g74u4ZmaVdaeXpsXNRghqPJv5k7ADsIv640PFNP79v8jLJDJG727jrLZum2qvViiFjQXMagR8wJixmAP74WcGqtz3p1wWEk6j4vpBj/LXw14n8PU6SLSl3IN2LGZF5AmAP5dsLaGUzvXWelTKMn5UNDN4LDYSI7/bDvBJXSXv3uRj1OJ8tq+C/KPT5jggEaIQkSAw2VfDHt7YAnNuwQaCFIUoZlmPbV9IBPrhetd2ZwLXGqmbEsOymbdr3w24dzjnKYSmWoLeqAREkETJ+oWO98JHH6lF19y+SShBzXvwOOBuMnmK1TOMi8wKEeToQKDKknbVa/cgDxjziXFwmao1AjVVLyWRS2kFSNVhAUEgYV/FmfbMV/w6U2Z6qMq02gAgC5JmwEi+G3Aay5fJU8uzqj06QRqIgBmH/UVt21dx5O2PWxqo1+h87lk5S1Pl8lHHs0ubL5fLslSqynUs/KIiW7qt/vicW+KWRFpVUXmVGFOmUOpQzQt5AIFt72n71cM4ylNsySQavKQD2Jce8A/6Yy2RpUs/VY1ddSFY06aPoZmFtVyLCfIGOhG3Xk6TpX4NVxj4EylBNRBNVTq5pJ1FwQZ32nsIwsHF87xClUoUUNGoraauYDQkHfTB16jsF7Dv5AznA89SpUw+aWrEakqIRUA7imdRFRgJ9fXGs4XxE0KHKpUxJM6mtE+RMl/XBlWN3JpixvIqSEXxR8RVsvSp5cUy7EQGpEFWgDtYr+kYq+EHahQqhqY/EV21uZB6R8ot4k2nDJ+Hk6yTd7sYF/cgfbCrLu61HQdLLBkz8p8Egg3nEHluLSNUcVVYe5AO2m+3cz/THL11US5gfwj/AC+Aq2bRLlgzYU5jPPWOlY9fAHriEYOT2NLdK2GZ34ggaaYgfp/7wlfNFiNRufO3+2OeI8OqRT5XWWksBbpteTt4/wDWLEoVFRecD842AIAnv5Axr0aY2ieOUZypnNOmXYAayZ0sEiDPgnuMNK9NlP5sMqES1hM2g9tQsbWx7lqWkFufGpyCIWBCysWse899sF6JdB1ao1uuk1FvE6T2aNp+wxinkbdHqxhCKt7HrCULUyAG6VWLlriPf9rTiZkBVGhijUgGIYTcCwM2M+hwZluFUcxXFOkW00jqcgklZ2VZurHwNhO1sF8V+H63Oo5enWK0HeHEAkWYyCbyYi874EMMpJP+SWTq8cHpLzTdyiq+l6umxXtGowpuDp1d/fAmd4OMtUDtIpF1NbUASyDtPgTJHgHDzivwzTpuldSwqUrqxZiBaCYJgyCRfsTjP8A4+/EswMtmKRpU3puyurEczSQOmQCAQS282xpxdPpTvdnm5ercncdkaH4qq5dMuWOkKy9J/iB8RuDjJfCfFKnEXajWdRyaYUulnqKSYmDAiLkXPpg34n+F6NKiqBFAoPqp+omYaTeRIMzO+NPxPJ0eQuoUgezKNJUe4MgjzjRs0zHdUZHinwpRp6KdP8oVatOm4RiA6M4DAiY+WYO4n1xouN8PAovNgPlgkFLRKkXUja2Pm3GeaGJ51RrqykxuCGXtEgwcb7inDM1mMqErVFV2UGpoXe1xc7eY/bCS2q2OkWv8L0szkqQNSpVV6SsXZ2JaQDJvG527YEp8eWmr5esYrUaYj/7ibBlA3PYjefQjAPwTxTMUhVyhNN6NFxTSoZBBN9IF+keTt64aPn1y9dnzQpoANNOp/DNyGJuC0CG2tFu7ZIp7L3YsW1yZjIsHzArBCtTUCQZU6YiDPkDbz7Yd5aiKbVKhUnW0rqgtJMafebD0GCMrkhnX5lKoBSpy2pYOs7QD/ALyfNuxwPk8qMtm6Wp2emzlYaDDMCQ079iP/L0xhyYZSfOx6uPq4KPG9A/4xOUKMulYklgwP5ZJLdXbSdvBnB3D8ty2LVFmrWA+XYEA2947+kY7+KFAGqm3LcWDbwZFjO4ItGFuRr1GBbWCaTypYRqAH9N1m5EYz5sax8dzXhyvNCwyiFBfMISHvTKnsARYjeSb/fFXD8xVOZcVAGTSHUSOhvMDebi5t2xZncujZhWqMFDAMoQwXYbfr/pgrPZsiaqIQokRAmB2ImfBn73GJKTXHdUNOMZ1a+f+PmRczTHMap0wVCkibnx6kxb2xy2eRioLtzYusDUVm502G3f/ANYFo1NSozU3FX5nCtKkD1NgRIIFiY7746poQaZnQKrSjPHMO5iB9MCBO97dyrQySPaYD9VMzTDTBJMkbj0/vi451TRKgCm4BgzEgze1zvGBYKkt9D1IISSWHeFAmZ8Xti/N5dqbqwpHSCrMGO4Uzb9DbDRg5cIM5wXxP6Hr0QoZGOllpASCTexMt3ew39cG8ByFE5JGY6ydR1MxbqkzvYRGHWZalWTWpjX1H1O1/Xt9sZ7h3w/zHzCDXTp6RdGiWMyIi1oNvOPSx4I435PFy9XLJGuDqn8DVqgDiqoDDUBvY3xMEUeGV0UIucqBVAUDSmwsPpxMWuJm1S8/sZ9l/FNVA/LhQSReZkR2jAHwD8NpUas1RnYUKiqqhioLfNqOkzIgQAY9+0xMPDlr3yFtqOw6+MeK1qbIFcQaq07qCwDEAlT5v3BxseJHSopoAFUQO9hbz4xMTHPj7k3yvoZXhnw7SzOcLuB0UnWPJlIaZ3Gpo8Thp8O/kpXpCWCnXqbe4iNu2n98TExGXwp/Urbbce2wH8NaXztVmUFkosQf+5gD/QYSfHWTV9IIF3Uj0OoCRjzExSHwxfvkSf8A7JL3weUfh1RQqhSEqGGWqqwwtsbwV6bjvOM78NVHzykuy0+WwUctArfLMhrkE+n7YmJis5NY5NdqExxTmk/extaFLSAssY7sxJ/Umcd1KjKOkgfb/fExMeZbe7PSpLZGc4txyrTm8wCf83wtqcZqPNyBiYmNaitN0KvioI4Xw4ONTEn0/wA3xVlciRmqwRyiwpIAFzHk/bbxjzExROroyyep7h3w7QK8T5bMaivSmG+mD2/XGh43T11hlgAodS2qJgLFgNpvv+2JiYMvhTEW0jJ/EY/BIotVh+ksACAxuJHa+N1wPLKcvQSI10tbGbkwDf8AX9BiYmEjFaVLu2yufLOVRb2oTcHNROIVWpMiKaK8xGTUHu0GQwKsIib2O22EvxX8XVEzSKqheWy1CRMtBNvQb4mJi0Em0n4IeTSvx+rnKuSpOEWlmXK1FUHUQFZo1Fo0nTBEXBO2H/xjSCKxSUKCVKwCpAmRaPSNotecTEw7Sokm1Kj51/8AUI1XAL1iUCBigAEmWFyNxbbb9ozfDaTPSaKlQCRYuWFr+QP2xMTFofDQsvIdnc0uYp1WKsrppkq50vqJHUpBuNM2PfDL4a+LM3WDUDVXTTSQxSXidMTqA+5BxMTHThHfYMZOh58I1wlOtVCjWHCVb2qFjIePpqCfmG47bYY5PhFPPVq9PMAstEU2AJsS+vf2CgD3OJiYzyW48Xsycb4wOHmkadJClUiiyDpAEGCsCxEeLz7Yx/xPxpq4QXRRXQWYzuCCGtEe2JiY6CWzHs+l5z4OolTq1OxW5c6v64y/CuDfmGirxTpKrgFdW5NgZsARPfExMSywi1TQ2DLOLbTAOJcXqUc3Qyq6SXfUahE3YkbT2t37Y0nF/hpEWo4YlysEsAZ0ydgBG52OJiYksGNLjt/VmzJ1OVSVP3SM3wrNO9A1SxlQ1hYEA7H1Mb4+g5vg1FEXRTVRExE/ub48xMTwRWrIq7j9dJ1jd8oXfDPDKdLNFlU9VMkKTIUzcrO2qb+3rg7j1QcjWVBa9/bExMaFt7+h58m5NN++TKfCuSNau4NSoqKk6FYgEnuY8YeZNjlarZdSzI4NQFiSwPe+5Hjx/SYmFXwjS+KvkD1KzAm/fExMTHhlz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2794" name="Picture 26" descr="C:\Documents and Settings\User\Рабочий стол\загруженное (15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43372" y="4214818"/>
            <a:ext cx="3786214" cy="242889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27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2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2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27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428868"/>
            <a:ext cx="8501122" cy="1143000"/>
          </a:xfrm>
        </p:spPr>
        <p:txBody>
          <a:bodyPr>
            <a:noAutofit/>
          </a:bodyPr>
          <a:lstStyle/>
          <a:p>
            <a:r>
              <a:rPr lang="ru-RU" sz="2000" b="1" dirty="0" err="1" smtClean="0"/>
              <a:t>Вітамін</a:t>
            </a:r>
            <a:r>
              <a:rPr lang="ru-RU" sz="2000" b="1" dirty="0" smtClean="0"/>
              <a:t> К</a:t>
            </a:r>
            <a:r>
              <a:rPr lang="ru-RU" sz="2000" dirty="0" smtClean="0"/>
              <a:t> — </a:t>
            </a:r>
            <a:r>
              <a:rPr lang="ru-RU" sz="2000" dirty="0" err="1" smtClean="0"/>
              <a:t>необхідний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вироблення</a:t>
            </a:r>
            <a:r>
              <a:rPr lang="ru-RU" sz="2000" dirty="0" smtClean="0"/>
              <a:t> у </a:t>
            </a:r>
            <a:r>
              <a:rPr lang="ru-RU" sz="2000" dirty="0" err="1" smtClean="0"/>
              <a:t>печінці</a:t>
            </a:r>
            <a:r>
              <a:rPr lang="ru-RU" sz="2000" dirty="0" smtClean="0"/>
              <a:t> </a:t>
            </a:r>
            <a:r>
              <a:rPr lang="ru-RU" sz="2000" dirty="0" err="1" smtClean="0"/>
              <a:t>протромбіну</a:t>
            </a:r>
            <a:r>
              <a:rPr lang="ru-RU" sz="2000" dirty="0" smtClean="0"/>
              <a:t> та </a:t>
            </a:r>
            <a:r>
              <a:rPr lang="ru-RU" sz="2000" dirty="0" err="1" smtClean="0"/>
              <a:t>інших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протеїнів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беруть</a:t>
            </a:r>
            <a:r>
              <a:rPr lang="ru-RU" sz="2000" dirty="0" smtClean="0"/>
              <a:t> участь у </a:t>
            </a:r>
            <a:r>
              <a:rPr lang="ru-RU" sz="2000" dirty="0" err="1" smtClean="0"/>
              <a:t>процесах</a:t>
            </a:r>
            <a:r>
              <a:rPr lang="ru-RU" sz="2000" dirty="0" smtClean="0"/>
              <a:t> </a:t>
            </a:r>
            <a:r>
              <a:rPr lang="ru-RU" sz="2000" dirty="0" err="1" smtClean="0"/>
              <a:t>зсіданні</a:t>
            </a:r>
            <a:r>
              <a:rPr lang="ru-RU" sz="2000" dirty="0" smtClean="0"/>
              <a:t> крові, </a:t>
            </a:r>
            <a:r>
              <a:rPr lang="ru-RU" sz="2000" dirty="0" err="1" smtClean="0"/>
              <a:t>регуляції</a:t>
            </a:r>
            <a:r>
              <a:rPr lang="ru-RU" sz="2000" dirty="0" smtClean="0"/>
              <a:t> </a:t>
            </a:r>
            <a:r>
              <a:rPr lang="ru-RU" sz="2000" dirty="0" err="1" smtClean="0"/>
              <a:t>ектопічної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кальцифікації</a:t>
            </a:r>
            <a:r>
              <a:rPr lang="ru-RU" sz="2000" dirty="0" smtClean="0"/>
              <a:t> та </a:t>
            </a:r>
            <a:r>
              <a:rPr lang="ru-RU" sz="2000" dirty="0" err="1" smtClean="0"/>
              <a:t>ін</a:t>
            </a:r>
            <a:r>
              <a:rPr lang="ru-RU" sz="2000" dirty="0" smtClean="0"/>
              <a:t>.  </a:t>
            </a:r>
            <a:r>
              <a:rPr lang="ru-RU" sz="2000" dirty="0" err="1" smtClean="0"/>
              <a:t>Вітамін</a:t>
            </a:r>
            <a:r>
              <a:rPr lang="ru-RU" sz="2000" dirty="0" smtClean="0"/>
              <a:t> К </a:t>
            </a:r>
            <a:r>
              <a:rPr lang="ru-RU" sz="2000" dirty="0" err="1" smtClean="0"/>
              <a:t>утворюється</a:t>
            </a:r>
            <a:r>
              <a:rPr lang="ru-RU" sz="2000" dirty="0" smtClean="0"/>
              <a:t> в організмі </a:t>
            </a:r>
            <a:r>
              <a:rPr lang="ru-RU" sz="2000" dirty="0" err="1" smtClean="0"/>
              <a:t>людини</a:t>
            </a:r>
            <a:r>
              <a:rPr lang="ru-RU" sz="2000" dirty="0" smtClean="0"/>
              <a:t> </a:t>
            </a:r>
            <a:r>
              <a:rPr lang="ru-RU" sz="2000" dirty="0" err="1" smtClean="0"/>
              <a:t>кишковою</a:t>
            </a:r>
            <a:r>
              <a:rPr lang="ru-RU" sz="2000" dirty="0" smtClean="0"/>
              <a:t> </a:t>
            </a:r>
            <a:r>
              <a:rPr lang="ru-RU" sz="2000" dirty="0" err="1" smtClean="0"/>
              <a:t>мікрофлорою</a:t>
            </a:r>
            <a:r>
              <a:rPr lang="ru-RU" sz="2000" dirty="0" smtClean="0"/>
              <a:t>. </a:t>
            </a:r>
            <a:r>
              <a:rPr lang="ru-RU" sz="2000" dirty="0" err="1" smtClean="0"/>
              <a:t>Сприяє</a:t>
            </a:r>
            <a:r>
              <a:rPr lang="ru-RU" sz="2000" dirty="0" smtClean="0"/>
              <a:t> </a:t>
            </a:r>
            <a:r>
              <a:rPr lang="ru-RU" sz="2000" dirty="0" err="1" smtClean="0"/>
              <a:t>зміцненню</a:t>
            </a:r>
            <a:r>
              <a:rPr lang="ru-RU" sz="2000" dirty="0" smtClean="0"/>
              <a:t> </a:t>
            </a:r>
            <a:r>
              <a:rPr lang="ru-RU" sz="2000" dirty="0" err="1" smtClean="0"/>
              <a:t>капілярів</a:t>
            </a:r>
            <a:r>
              <a:rPr lang="ru-RU" sz="2000" dirty="0" smtClean="0"/>
              <a:t> та </a:t>
            </a:r>
            <a:r>
              <a:rPr lang="ru-RU" sz="2000" dirty="0" err="1" smtClean="0"/>
              <a:t>припиненню</a:t>
            </a:r>
            <a:r>
              <a:rPr lang="ru-RU" sz="2000" dirty="0" smtClean="0"/>
              <a:t> </a:t>
            </a:r>
            <a:r>
              <a:rPr lang="ru-RU" sz="2000" dirty="0" err="1" smtClean="0"/>
              <a:t>кровотеч</a:t>
            </a:r>
            <a:r>
              <a:rPr lang="ru-RU" sz="2000" dirty="0" smtClean="0"/>
              <a:t>. 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ru-RU" sz="2000" dirty="0" err="1" smtClean="0"/>
              <a:t>Вітамін</a:t>
            </a:r>
            <a:r>
              <a:rPr lang="ru-RU" sz="2000" dirty="0" smtClean="0"/>
              <a:t> </a:t>
            </a:r>
            <a:r>
              <a:rPr lang="en-AU" sz="2000" dirty="0" smtClean="0"/>
              <a:t>K1 </a:t>
            </a:r>
            <a:r>
              <a:rPr lang="ru-RU" sz="2000" dirty="0" err="1" smtClean="0"/>
              <a:t>являє</a:t>
            </a:r>
            <a:r>
              <a:rPr lang="ru-RU" sz="2000" dirty="0" smtClean="0"/>
              <a:t> собою </a:t>
            </a:r>
            <a:r>
              <a:rPr lang="ru-RU" sz="2000" dirty="0" err="1" smtClean="0"/>
              <a:t>в'язку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речовину</a:t>
            </a:r>
            <a:r>
              <a:rPr lang="ru-RU" sz="2000" dirty="0" smtClean="0"/>
              <a:t> </a:t>
            </a:r>
            <a:r>
              <a:rPr lang="ru-RU" sz="2000" dirty="0" err="1" smtClean="0"/>
              <a:t>жовтого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кольору</a:t>
            </a:r>
            <a:r>
              <a:rPr lang="ru-RU" sz="2000" dirty="0" smtClean="0"/>
              <a:t>, яка </a:t>
            </a:r>
            <a:r>
              <a:rPr lang="ru-RU" sz="2000" dirty="0" err="1" smtClean="0"/>
              <a:t>кристалізується</a:t>
            </a:r>
            <a:r>
              <a:rPr lang="ru-RU" sz="2000" dirty="0" smtClean="0"/>
              <a:t> при </a:t>
            </a:r>
            <a:r>
              <a:rPr lang="ru-RU" sz="2000" dirty="0" err="1" smtClean="0"/>
              <a:t>температурі</a:t>
            </a:r>
            <a:r>
              <a:rPr lang="ru-RU" sz="2000" dirty="0" smtClean="0"/>
              <a:t> 20°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кипить</a:t>
            </a:r>
            <a:r>
              <a:rPr lang="ru-RU" sz="2000" dirty="0" smtClean="0"/>
              <a:t> при 115—145° у </a:t>
            </a:r>
            <a:r>
              <a:rPr lang="ru-RU" sz="2000" dirty="0" err="1" smtClean="0"/>
              <a:t>вакуумі</a:t>
            </a:r>
            <a:r>
              <a:rPr lang="ru-RU" sz="2000" dirty="0" smtClean="0"/>
              <a:t>. </a:t>
            </a:r>
            <a:r>
              <a:rPr lang="ru-RU" sz="2000" dirty="0" err="1" smtClean="0"/>
              <a:t>Ця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речовина</a:t>
            </a:r>
            <a:r>
              <a:rPr lang="ru-RU" sz="2000" dirty="0" smtClean="0"/>
              <a:t> </a:t>
            </a:r>
            <a:r>
              <a:rPr lang="ru-RU" sz="2000" dirty="0" err="1" smtClean="0"/>
              <a:t>нерозчинна</a:t>
            </a:r>
            <a:r>
              <a:rPr lang="ru-RU" sz="2000" dirty="0" smtClean="0"/>
              <a:t> у воді, </a:t>
            </a:r>
            <a:r>
              <a:rPr lang="ru-RU" sz="2000" dirty="0" err="1" smtClean="0"/>
              <a:t>розчинна</a:t>
            </a:r>
            <a:r>
              <a:rPr lang="ru-RU" sz="2000" dirty="0" smtClean="0"/>
              <a:t> в </a:t>
            </a:r>
            <a:r>
              <a:rPr lang="ru-RU" sz="2000" dirty="0" err="1" smtClean="0"/>
              <a:t>хлороформі</a:t>
            </a:r>
            <a:r>
              <a:rPr lang="ru-RU" sz="2000" dirty="0" smtClean="0"/>
              <a:t>, </a:t>
            </a:r>
            <a:r>
              <a:rPr lang="ru-RU" sz="2000" dirty="0" err="1" smtClean="0"/>
              <a:t>діетиловому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ефірі</a:t>
            </a:r>
            <a:r>
              <a:rPr lang="ru-RU" sz="2000" dirty="0" smtClean="0"/>
              <a:t>, </a:t>
            </a:r>
            <a:r>
              <a:rPr lang="ru-RU" sz="2000" dirty="0" err="1" smtClean="0"/>
              <a:t>етиловому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спирті</a:t>
            </a:r>
            <a:r>
              <a:rPr lang="ru-RU" sz="2000" dirty="0" smtClean="0"/>
              <a:t> 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інших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розчинниках</a:t>
            </a:r>
            <a:r>
              <a:rPr lang="ru-RU" sz="2000" dirty="0" smtClean="0"/>
              <a:t>. </a:t>
            </a:r>
            <a:r>
              <a:rPr lang="ru-RU" sz="2000" dirty="0" err="1" smtClean="0"/>
              <a:t>Вітамін</a:t>
            </a:r>
            <a:r>
              <a:rPr lang="ru-RU" sz="2000" dirty="0" smtClean="0"/>
              <a:t> </a:t>
            </a:r>
            <a:r>
              <a:rPr lang="en-AU" sz="2000" dirty="0" smtClean="0"/>
              <a:t>K1 </a:t>
            </a:r>
            <a:r>
              <a:rPr lang="ru-RU" sz="2000" dirty="0" err="1" smtClean="0"/>
              <a:t>нестійкий</a:t>
            </a:r>
            <a:r>
              <a:rPr lang="ru-RU" sz="2000" dirty="0" smtClean="0"/>
              <a:t> при </a:t>
            </a:r>
            <a:r>
              <a:rPr lang="ru-RU" sz="2000" dirty="0" err="1" smtClean="0"/>
              <a:t>нагріванні</a:t>
            </a:r>
            <a:r>
              <a:rPr lang="ru-RU" sz="2000" dirty="0" smtClean="0"/>
              <a:t> та </a:t>
            </a:r>
            <a:r>
              <a:rPr lang="ru-RU" sz="2000" dirty="0" err="1" smtClean="0"/>
              <a:t>опромінюванні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dirty="0" err="1" smtClean="0"/>
              <a:t>Вітамін</a:t>
            </a:r>
            <a:r>
              <a:rPr lang="ru-RU" sz="2000" dirty="0" smtClean="0"/>
              <a:t> </a:t>
            </a:r>
            <a:r>
              <a:rPr lang="en-AU" sz="2000" dirty="0" smtClean="0"/>
              <a:t>K2 — </a:t>
            </a:r>
            <a:r>
              <a:rPr lang="ru-RU" sz="2000" dirty="0" err="1" smtClean="0"/>
              <a:t>жовтий</a:t>
            </a:r>
            <a:r>
              <a:rPr lang="ru-RU" sz="2000" dirty="0" smtClean="0"/>
              <a:t> </a:t>
            </a:r>
            <a:r>
              <a:rPr lang="ru-RU" sz="2000" dirty="0" err="1" smtClean="0"/>
              <a:t>кристалічний</a:t>
            </a:r>
            <a:r>
              <a:rPr lang="ru-RU" sz="2000" dirty="0" smtClean="0"/>
              <a:t> порошок </a:t>
            </a:r>
            <a:r>
              <a:rPr lang="ru-RU" sz="2000" dirty="0" err="1" smtClean="0"/>
              <a:t>з</a:t>
            </a:r>
            <a:r>
              <a:rPr lang="ru-RU" sz="2000" dirty="0" smtClean="0"/>
              <a:t> температурою </a:t>
            </a:r>
            <a:r>
              <a:rPr lang="ru-RU" sz="2000" dirty="0" err="1" smtClean="0"/>
              <a:t>плавлення</a:t>
            </a:r>
            <a:r>
              <a:rPr lang="ru-RU" sz="2000" dirty="0" smtClean="0"/>
              <a:t> 54°,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розчиняється</a:t>
            </a:r>
            <a:r>
              <a:rPr lang="ru-RU" sz="2000" dirty="0" smtClean="0"/>
              <a:t> в </a:t>
            </a:r>
            <a:r>
              <a:rPr lang="ru-RU" sz="2000" dirty="0" err="1" smtClean="0"/>
              <a:t>органічних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розчинниках</a:t>
            </a:r>
            <a:r>
              <a:rPr lang="ru-RU" sz="2000" dirty="0" smtClean="0"/>
              <a:t> та не </a:t>
            </a:r>
            <a:r>
              <a:rPr lang="ru-RU" sz="2000" dirty="0" err="1" smtClean="0"/>
              <a:t>розчиняється</a:t>
            </a:r>
            <a:r>
              <a:rPr lang="ru-RU" sz="2000" dirty="0" smtClean="0"/>
              <a:t> у воді.</a:t>
            </a:r>
            <a:br>
              <a:rPr lang="ru-RU" sz="2000" dirty="0" smtClean="0"/>
            </a:br>
            <a:r>
              <a:rPr lang="ru-RU" sz="2000" dirty="0" err="1" smtClean="0"/>
              <a:t>Вітамін</a:t>
            </a:r>
            <a:r>
              <a:rPr lang="ru-RU" sz="2000" dirty="0" smtClean="0"/>
              <a:t> </a:t>
            </a:r>
            <a:r>
              <a:rPr lang="en-AU" sz="2000" dirty="0" smtClean="0"/>
              <a:t>K3 </a:t>
            </a:r>
            <a:r>
              <a:rPr lang="ru-RU" sz="2000" dirty="0" err="1" smtClean="0"/>
              <a:t>являє</a:t>
            </a:r>
            <a:r>
              <a:rPr lang="ru-RU" sz="2000" dirty="0" smtClean="0"/>
              <a:t> собою </a:t>
            </a:r>
            <a:r>
              <a:rPr lang="ru-RU" sz="2000" dirty="0" err="1" smtClean="0"/>
              <a:t>лимонно-жовту</a:t>
            </a:r>
            <a:r>
              <a:rPr lang="ru-RU" sz="2000" dirty="0" smtClean="0"/>
              <a:t> </a:t>
            </a:r>
            <a:r>
              <a:rPr lang="ru-RU" sz="2000" dirty="0" err="1" smtClean="0"/>
              <a:t>кристалічну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речовину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характерним</a:t>
            </a:r>
            <a:r>
              <a:rPr lang="ru-RU" sz="2000" dirty="0" smtClean="0"/>
              <a:t> запахом. Температура </a:t>
            </a:r>
            <a:r>
              <a:rPr lang="ru-RU" sz="2000" dirty="0" err="1" smtClean="0"/>
              <a:t>плавлення</a:t>
            </a:r>
            <a:r>
              <a:rPr lang="ru-RU" sz="2000" dirty="0" smtClean="0"/>
              <a:t> 160°.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 smtClean="0"/>
              <a:t>слабко</a:t>
            </a:r>
            <a:r>
              <a:rPr lang="ru-RU" sz="2000" dirty="0" smtClean="0"/>
              <a:t> розчинний у воді,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обумовлено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відсутністю</a:t>
            </a:r>
            <a:r>
              <a:rPr lang="ru-RU" sz="2000" dirty="0" smtClean="0"/>
              <a:t> в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молекулі</a:t>
            </a:r>
            <a:r>
              <a:rPr lang="ru-RU" sz="2000" dirty="0" smtClean="0"/>
              <a:t> </a:t>
            </a:r>
            <a:r>
              <a:rPr lang="ru-RU" sz="2000" dirty="0" err="1" smtClean="0"/>
              <a:t>довгого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вуглеводневого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ланцюга</a:t>
            </a:r>
            <a:r>
              <a:rPr lang="ru-RU" sz="2000" dirty="0" smtClean="0"/>
              <a:t>.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33794" name="Picture 2" descr="http://t0.gstatic.com/images?q=tbn:ANd9GcQzo-0Je6HaUfPqCyfjaHl7BM95YJGOikZy6eG6vnW8ZAdn_c9Ca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15592" y="4857761"/>
            <a:ext cx="2528408" cy="200023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320"/>
            <a:ext cx="8572560" cy="1143000"/>
          </a:xfrm>
        </p:spPr>
        <p:txBody>
          <a:bodyPr>
            <a:noAutofit/>
          </a:bodyPr>
          <a:lstStyle/>
          <a:p>
            <a:pPr algn="ctr"/>
            <a:r>
              <a:rPr lang="ru-RU" sz="2800" dirty="0" err="1" smtClean="0"/>
              <a:t>Значна</a:t>
            </a:r>
            <a:r>
              <a:rPr lang="ru-RU" sz="2800" dirty="0" smtClean="0"/>
              <a:t> </a:t>
            </a:r>
            <a:r>
              <a:rPr lang="ru-RU" sz="2800" dirty="0" err="1" smtClean="0"/>
              <a:t>кількість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цього</a:t>
            </a:r>
            <a:r>
              <a:rPr lang="ru-RU" sz="2800" dirty="0" smtClean="0"/>
              <a:t> вітаміну </a:t>
            </a:r>
            <a:r>
              <a:rPr lang="ru-RU" sz="2800" dirty="0" err="1" smtClean="0"/>
              <a:t>міститься</a:t>
            </a:r>
            <a:r>
              <a:rPr lang="ru-RU" sz="2800" dirty="0" smtClean="0"/>
              <a:t> у </a:t>
            </a:r>
            <a:r>
              <a:rPr lang="ru-RU" sz="2800" dirty="0" err="1" smtClean="0"/>
              <a:t>білокачанні</a:t>
            </a:r>
            <a:r>
              <a:rPr lang="ru-RU" sz="2800" dirty="0" smtClean="0"/>
              <a:t> </a:t>
            </a:r>
            <a:r>
              <a:rPr lang="ru-RU" sz="2800" dirty="0" err="1" smtClean="0"/>
              <a:t>капусті,гарбузах</a:t>
            </a:r>
            <a:r>
              <a:rPr lang="ru-RU" sz="2800" dirty="0" smtClean="0"/>
              <a:t>, </a:t>
            </a:r>
            <a:r>
              <a:rPr lang="ru-RU" sz="2800" dirty="0" err="1" smtClean="0"/>
              <a:t>щавлі</a:t>
            </a:r>
            <a:r>
              <a:rPr lang="ru-RU" sz="2800" dirty="0" smtClean="0"/>
              <a:t>, </a:t>
            </a:r>
            <a:r>
              <a:rPr lang="ru-RU" sz="2800" dirty="0" err="1" smtClean="0"/>
              <a:t>печінці</a:t>
            </a:r>
            <a:r>
              <a:rPr lang="ru-RU" sz="2800" dirty="0" smtClean="0"/>
              <a:t>, </a:t>
            </a:r>
            <a:r>
              <a:rPr lang="ru-RU" sz="2800" dirty="0" err="1" smtClean="0"/>
              <a:t>шпинаті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r>
              <a:rPr lang="ru-RU" sz="2800" dirty="0" smtClean="0"/>
              <a:t> </a:t>
            </a:r>
            <a:r>
              <a:rPr lang="ru-RU" sz="2800" dirty="0" smtClean="0"/>
              <a:t>Є </a:t>
            </a:r>
            <a:r>
              <a:rPr lang="ru-RU" sz="2800" dirty="0" err="1" smtClean="0"/>
              <a:t>він</a:t>
            </a:r>
            <a:r>
              <a:rPr lang="ru-RU" sz="2800" dirty="0" smtClean="0"/>
              <a:t> у </a:t>
            </a:r>
            <a:r>
              <a:rPr lang="ru-RU" sz="2800" dirty="0" err="1" smtClean="0"/>
              <a:t>картоплі</a:t>
            </a:r>
            <a:r>
              <a:rPr lang="ru-RU" sz="2800" dirty="0" smtClean="0"/>
              <a:t>, томатах, </a:t>
            </a:r>
            <a:r>
              <a:rPr lang="ru-RU" sz="2800" dirty="0" err="1" smtClean="0"/>
              <a:t>горосі</a:t>
            </a:r>
            <a:r>
              <a:rPr lang="ru-RU" sz="2800" dirty="0" smtClean="0"/>
              <a:t>, </a:t>
            </a:r>
            <a:r>
              <a:rPr lang="ru-RU" sz="2800" dirty="0" err="1" smtClean="0"/>
              <a:t>яйцях</a:t>
            </a:r>
            <a:r>
              <a:rPr lang="ru-RU" sz="2800" dirty="0" smtClean="0"/>
              <a:t>, </a:t>
            </a:r>
            <a:r>
              <a:rPr lang="ru-RU" sz="2800" dirty="0" err="1" smtClean="0"/>
              <a:t>моркві</a:t>
            </a:r>
            <a:r>
              <a:rPr lang="ru-RU" sz="2800" dirty="0" smtClean="0"/>
              <a:t>, </a:t>
            </a:r>
            <a:r>
              <a:rPr lang="ru-RU" sz="2800" dirty="0" err="1" smtClean="0"/>
              <a:t>буряках</a:t>
            </a:r>
            <a:r>
              <a:rPr lang="ru-RU" sz="2800" dirty="0" smtClean="0"/>
              <a:t>. </a:t>
            </a:r>
            <a:endParaRPr lang="ru-RU" sz="2800" dirty="0"/>
          </a:p>
        </p:txBody>
      </p:sp>
      <p:sp>
        <p:nvSpPr>
          <p:cNvPr id="34818" name="AutoShape 2" descr="data:image/jpeg;base64,/9j/4AAQSkZJRgABAQAAAQABAAD/2wCEAAkGBhISEBQUExQWFRQWFx4XGBgYGBUaGhgXGBoXHBsfFxwYHCYfGh0jGRgYIS8hIycrLCwtGB8xNTAqNiYrLCkBCQoKDgwOGg8PGiwkHyQsLC00LCwsLCwpLDQsKiwsLCwsLCwpLCksLDQsNCwsLCosLCwsLywsLCwsKSwsLCwsLP/AABEIAOEA4QMBIgACEQEDEQH/xAAcAAEAAgMBAQEAAAAAAAAAAAAABQYDBAcCAQj/xABBEAABAwIEBAMECQIFAgcAAAABAgMRACEEBRIxBkFRYRMicTKBkaEHFCNCUnKxwfBi0TNTgpLhFSQWQ6KjssLx/8QAGgEBAAMBAQEAAAAAAAAAAAAAAAIDBAEFBv/EACkRAAICAQMDBAIDAQEAAAAAAAABAhEDEiExBCJBE1Fh8HGRMqGx0YH/2gAMAwEAAhEDEQA/AO40pSgFKUoBSlKAUpSgFKUoBSlKAUpSgFKUoBSlKAUpSgFKUoBSlKAUpSgFKUoBSlKAUpSgFKUoBSlRGM4pwzT4ZW4ErKSqT7Ii8E8jEn3VGUlFXJnG0uSVWsAEkwBcntWEZg3oKwtJSNyDMVzfiP6Qg+2tLQISSUyZBhJJKhG8pSbU4dzxmGw4j7N1Xh6/NHiWgemqRPWsUutipaY7lXqq6OhtZw0pMzA7isWJ4gYRErknYD+WqBabCXXGreGi6VEyQTuLXtt6RUTxVhVJeYUAPDJI1AwdUCxB25me1VS6ucYt0ScmdBw2KS4mUmRWWqhlubeGklOlXlE3tNr/AAmrPhMVrHKexkVqwdQsiV8kk7NilKVqJClKUApWtmGYIZbU4s+VIn/gVUP/AB6tckICU8rkqqnLnhi/kyMppFox+esskhxWk9INwen85V9y7PGX/YVfobGue5g4vFu+J5lR5bFIAjeOZ9a+HFlpuW7PJMpGxMcuiqxvq5KbpXH+yr1XZ0rFZg237awmeu/wr3h8UhwShQUO1cCyjijE4x9TrqV6iSIggIg7X2ja+5mr5lWcqw7khIOoCRMBQO0VN9W4zprY76m+50alVRr6QGy5oLSwJgqsYI3t6EH0Iq0NOhQCkmQRINa4ZYz/AIstUk+D3SlKsOilKUApSlAKUpQCtfHY9DKCpagkD59h1NY80zNDDanF7Dpua51jM3Viyhwg6VFWkcgkRFvfPeKzZ86x7eSEpUT2a8WvLQQwjRIstfmjvAIn41yDNWVIWVvOrU4sqA1JIjzAAghRGkAg26+tXbHPpHhtk31airogSTJ2ubR/aobM8w+sK+rNoDilzK/utpgajN5JCuXUb3rzXmlkfdwUPfkgnMS4nDCAIDDjhVuSvSuR2usRV0SGyA0PYQhICQQAViDIPK8R3nesDfDKW2glCGbJglSSZRbsZrS4reQ20FKTCVu+HpQFAlSZMlYvyJ25VmmnJ9qI0Y0cUrYfcKgpTbi/Lckg2JCzsCSVECb8q9cS8XuOv4dlCVJElRUpKgCojlO4Akn3VhyHEKOuEwpN9BKjqgynn5pPqL1b8wyv61h0LCdDzd9J8uoEeYAnY9JqKk1LTXgmt0R2ZZW4jCKdQ5dMLWCN0JEqCYuDYHntFpmp/J+JcMcGNLqVOLSdASblXK3SYqnvcULfljDokokOlY0iZgoANybX5dDeprhXh/w/M6lpTvJaWwlRECdVzfVMRaIqyPY78k0vJfcnzErIQTJCZJ7yP71LVXsBidBmAJsSB+tTbWIChXr9NkUo1e5YmZqxPvhAkmKw4zMEtpJJ/wCarbuPUtUkyfkB0FWZs6x/kNmbP8OrEtlAVpkzJ2t2muU8VJxeHdShDXipRCtTYkGN5AJINq6S/j4Gk/esTWlmTWlGoctwenavJy5PUlqkroplRWOC87Dza90FJukyCCN5BuNxbvWXOip1afDIDoIWkHZencdjW9lDja1kKAkiAr7wB5TzFhvUZxU0ph9ty/hxGuDpCpEavwzNZ9TfdHj2KnwZsfgVgjEMi6hDrRtrHb8LiTMHnseRGUO/WMNqakuIBKRsSR7SCORME/mA71IYfFhxAV94bp526detQePUrBu/WkXZUQXk9DtrHS1le42g1ptSRLk0cn4uBfSuQEuI8NyRIChMKj3we09q61wtjEeH4WsFSZ/g99ca4tygMYnxkXZxHnTGwUQCR2mdQ9T0qy5c4o4bD4hv20LCVRYkIVb/ANsAe4DnU8c3jltuIS0ujr9Koy/pTbbdCHWVAGClSFBUpVsdJgj0k7HeruhYIBGxvXqwywyfxZpUk+D1SlKsJClKUAryo16rE4aHGVjjhvWyESYUSDHpb9T86ogzRGHSWrkp5D8EjnygR86vOf41txHkUlRGoR3G8j41y3G4xHjBKEEqJKQq8RexJ6XHWvH6qV5HRnlybOIwDj5hMeYkLiwS2mdIHrO/ep7LMrDCVp2WfMfQkiJiwA504fQUtBRM61q+UBI+SjFSmLwWohSpAIIgbqCxBHa43rJr2OLc0iqDEw3tJIE6kpMJJI89u3tdqp30pZkEBkX9rXokW8qoVIvvyki5q9LSdMQNMCEqSPLHQg32m9c44x4dxuMdJYY1Mtp0IjSjULklIJkiSYsPnU8Uk5rU6X6JJF74KwAbwzbjvmdcQFKPSRISmTYCdhVhyPU5uCJvB3jvUDwLmHiYNCXUlLrQDbiFWUlSRFx0IuPWrMxiwjYxWNyUZXJ+SaKtm2Tow+K1NpCUukrUBbzyJPvt86n8MmwqncccXtjFMtJOpQClKjkPKB8b/CrPlGa+KyFNoKkx1FjXcfLcuHwEWHBM6hFp351jexhaE8v2Na2EeJSFQQI99YcedSVDqD+lao51FKUSRo5jmpWSN4/U1kwAm3WqhkGbeIFKPNR/WrXlGJQLyCTyrksvqZW37kEe8ywRCSdxWLA4kLTpPtAXHUbSP3qVL+oEEWrn/EWcHDOSn2kmR37d56VCU6knESRkzbKnGHPEZko3jp/xU5lueN4hBbcgEiCFCUq6hU7V8yTP2sa1qR5VgeZBspJ7g7g8jXh/KkGVDyKG5E+U/wBSfw9em4q1rzErquCl8WMuYMBCFHQFQnqkG4BPOORO4HarZwYrxcsClGStbmqb/fUm/uTWHiHK9bQS6LKBQe3MX6g7HmCKjeGcA+MtxbAMONOktkEiTpQ4iOxX+pqUFs15IpUyXTlSFsqwS7AD7MndAnyEflVCfQo/FWjwCpRGIwjohaFTHRaSLjtqSkj3V5yTiI4thtwJl5v7o++kiFtnaNSdp2UlJ5VJ5jg/CfZxjZuqErOwcSQCgkciUSnsQByqVpK/Y78kdxDgQcVgSkCFyknsj7VI+CVj310/hfHeIwB+H9D/AA1QvqZ8dsTqS28txB6oeQ6YP5VlY94qycIv6HCg85H7itGCajNV+CyGzLlSlK9QvFKUoBNR2dY0tsrULkC3qTA/Wt9VQvE5/wC1d/L+4qvK3GEmvCZGXBRnXlFRItF5jYnvVOWyXMwU1E/apV8QIHvUq/oaurh8qOpIH/J91aXCGUS+9i1idTyggdEoJQPnyrxaVWzPVllw2AGHa0ghSwJJMb3MAfGtJzGkEqkpOxnb8q/TcKHL3znz7HNIUgOJWrxOSUkkRbl6n968Y1PiI0sISFERqWTt2IB/hrNJafNE2vYj8BmKcQ+uFa225SqNy5eUkdBb1mp/AuKViFAJIQkCCYuTM/oPjVFyQO5biVIxLYQy6oFDgVqR4hnyqMApJtEiLb1elZu0hGoEAVW2k3qOx+SG+kfLpLZwyw1iyQAobKRuoLH3gEyb7RatvI8l8gU4vUYuVcz2Gwqm4ji1DmZthRsoKSOgJBj9I99X9h1OmJkEXFdcVN6pR25OXbK5xDwVhccha20eE8PZdSACSPxR7SeV/dFY/otwuJGBWFhIIccCBNzpJSqT+cKjsBVxwfhtoMRtA6AelUvLcfjWjilYdlLzCXFlsa4UY9vSIMjXqG42NT13UOfPyvG3/CXktGV5yHkFICgU+Vdtj69aj89zptlwIB1FQ+HKT/OVfeEsU8jA+I+2G51OKv8AdWSqVD7tjteIrnSszwy8e640SpkrncnUYE6SeWqY+VRUG417HMktK2LLleQsNaUjVoVN5JMn5b1sNMkLCWBq8uohRgg8x37da18I666jy+wg69MSeUx0tW+vHaG4aOlUXVCT8Oh23FVuW9y/ZTGRoZnxgppIBaWVKUEABK41G0FRED41kwmWpd86vMsmJ6nt/TVbzvMsW24lLr63GXPNCgkQoXiwH8FW/IMSkNhw25Jnn1P7e41XmajBNfsuTtG+vhMEIDPkdSZ1CxPUHse9QaOM2g+tl8hjENq0aj/hrFiNRHs2PO3erLgnlumQSlJ5jeOX871jz/gzCYpspUnSv/MAGuT3O/oZqfTTSW9r77HdKPWDeadlh4QFiUEG3+hQ3F6h1Zc7g8d4ZUShxsFCjOhelSpBiwUAoe4zyqu5zkS8A20hhxRAOo9CoGSoDZM7W+ddGyLGN4/ChDu8AgixSqLKSeRv+oNpFboTjk7f0R03szluSD6tj3WiCj7RQAPIT5e0FMfGuojLRicE81A1wrR2VdSD7lEGes1F8QYVCcR43hpU6gBBXHtAAXI2nlWLCZlLiHGlhCxyOygdwRUPVUJv/Cu1F0fcHglLbSpuynmtSZ+5iWoBB/NoRI5we9beUYkLUy+iwcAVHQ2kHoQbEdqxsZyltaikag6Q7oFtD3MpPRQv61r5ViQh560NrcLqEAewtXthJ5hSpVG4KjvVkckFFWySaOnUr4k19r3zSKUpQHlVRedoUWVhIkkRHY7/ACqVVWnjJ0qjeDUZK4shI54UefSLgEakmx/Mnr0ipPgXHMpwqtS0gocdURN9OtSp78zUIptfiOEkwZCQQDChN0ztvUE3kivDWHAkDxAURMCBJNzcySP5NeHHJpd0Up1ubuS8VYnMMWpRCUYUAkIAlRuAnUre4MkDn87UvCuh1sJgN7quZnkIja558hXOMvx6sFiisSWhr8T0UZERzECO1dEw/FDS0BaVJUk7Efv0rPlipS1sknZLcS5c29hFtuAFK0EEfv61+cctxmIKi0XllKSQRM7EjnflXbcXxAXpaalSja0kD1iqlw5gcLgHA44gKVOl0OBWtKlE6tKTYBN78wZmKnjzRqVr2+d/c7KSPeQfRt4retzSFDzJSFEqJF4UobEWraxWbYjDI8RxpS2ZjxExKTtDqTsQbTViedOGxaVJM4bEJBQrlrG4n8RT8dM/iqVx4GhToR4iCmH2onWiLqCeakjlzFr+UVCUdb7jlIpuGztzEhKUnw0LOkq+8g9CNgSNjfcb1Pf9DcYwq28I6NRB0hy9yLkERfnVJxeXDCYptLbmvB4khLa51WV7KFHmQfZV3g3ubxhMlVh3ErS4pyfJoUpRAnmJJ2iqJ41j3gtvv2jsdjRyvMsQ6peDdSEKQ2nXM3C9QEdjpNULF5McDi1tOAEzrTp2UlRMR0uCI7V1PMMjdVjW3y7pQG/DCUgSTq1SoncdBAi/WtV7JMO8+6nFIQ697CVbKSgiU6T90zMkb1OE1BtPjb/PvwdnHUiotcUEOJLY0FNt+dSb+aYXwVFQIcmdQIgnnbcdoqvcfcIKy5tDzTinGzZZVplB5Tpix22sfWq5kmFcxU+IYb5gEj41fLDKdzb2+8fJmcZR5PfFPE5fcRfUEc/QQB8Ks+Bx2tbGHB3AB+En4mo3H8KMNOthqHSoTpJVCbbq9Dy2pk+X/UMQh7EBRhKj4lykzATAG1pv157Cu5cWOWNU91e3uy2LjVHWmvIkJG+wH718xGJ0wP4TUThcySUh1SgARbsP71J4DJy8UuuK0AiQhMFXbUZjavMjGc1UOSy7POc5KXmTABXFvXpNU7h3MHcHilYd9tbWpPkKohY3lBBghKiQfzCurYdlI2kjlXjNsjYxTXhvthSdxchST1SpJCkq7gzXq4+nVfJJqyqNPhYUZkpIn0NV7Pniyoqi9/eIrfeydzAYuC54mFeASCqAtCwfKFEQFAyUggC5TbnWDi5sywq2kODVO0G1+2kq/wBtVODqpf0ZpxK9l+OV4iUqkELbUOoCimx+NT6HoUArfY+osf0qHzfClGYrTtrhST80n4ipTGAnFaeiifdAj9YqGWPYQqjpXDGPK2tJuUQJ7Xj4RU1UJwnh9LE81Gfhb+9TdfQ9PfpRv2NseBSlKvJHw1ru1sGtTGvBCFKMwkEmLmBQjI59nOLbBJQFEK1BMggkhRSYkbSLHaINa7yF+AQo30kpibKAn32t/IrxnYW/pCIRDilDVJ8qosI2MD596y4la06JI06hrmPKJ9oGPiPW9eBOtTM5FDKk4jChVhKJ3/GOfWehqv4vLm8OcKpaSEaFBZmYKlWB7QLelWrLMDoHhqtpSImYEDYdpJA9KrylF8gmdIAgbAb+a/5o9x98VG3XgcGxm3GeGw2nwICoBA2n3cxU3h8UzmuHS80PtUiFIMajG6T/AFDkef6V7/pM60rCimbEmRsLjpeZrGw65gV+K2CtFguB5wOUwPMO5uKsfSpRajydu9ixcOZggBWBxPmYXZCjbSeXdJBiOYIqayfHOYd9WGeMrSNSF7B1o2Ch/UDZQGxg8xUFmuXtY5tGJaWEpjUuAbq+6s6TNjMjkYVyreyPM045pbClpOKwxKUOC41RYyN0mwV7qzxuq9giE43yDwnCBP1Z46kRMNvG8Aj2AVXH9VhFplMszIqabUX/ADojVqiZG+oCBe9TmCcTiWl4fEIg+ytB+6q3PptfoQa53xVwqWnCy5eZLLnNaRyPRxM36jzcyAnBTVnXtudLzpZcYSGXR4xP2Z3SOsgbiJqv8QYZzCJTiVnUsrSNSQq6jYAgAmOVVvgTM3Qo4byhSAVhUbiRMfH3fCuj6HnA2skEIOooH3rEC56TPuqicO6mr/H1ssTTIVGfkpLmNbDTAjSVG0n8cixmwkdOtoLi3A4dARi2k6fFM+QgJULADTyMkXit/j/iElCsNpTC0wdYGlfQJOxvG/UVzbAhx59ppwqSlLgABnyqmRboVAD3jlWzDjpMhkdui843JiylD+oBRSNQ2JETF5FzavOPX4uAe16UttwQDcjXIgHpz91ZeMcMpa9AX4cMJWCowkxqkH1AjneKieFMrOZzrSpOGbISocnFgXTY7Dc+sda5CL0bvgqq3SJ3g/JdTGHLqRKkpWJUpUBQkTOx0kWFh3q9tPJKwJhAOn1NRuKaACdFtIEAC0AWitxrDB1spmFb/wCrf9apV6nS++xbbsl04gzATt/N6z6Zuq3ptUfk+PCwQbLQbi3xFbrjw0kdbVsjTjqssTIXinK0vsLG8dOh3qkZfjvrLbuBxH+MlBCV/jQR5V2sDIuLXBi1dPQB69etVPKMkT463iLgFAP9IJP899VNaXa5f3/CMlZSsrdVjGmlqGl7DHQsfiSIn/bf3Gp3IsAXXkmbqQ2ATzOkH96yZTl31TL8TiFCVul16COThPhp/wBukVEcMNKYxGHeWtS1SAQVKiSPwzAjt2q2GD1XzsVad9zs2Ew4QhKB90RWalK9pKlSNQpSldB8NYH0SCDsbVsVjWKHGc5xCQjELYNiE6xPQGxF+426H36HiqWl0EgBflQeg0xMeuo1eM7y1KiHI86AQD2PX+daoOIw60qgQBeEgc5JJn0j4V4nUxcMlFDVEfmGYqGF8yj4jUsrUJupIBSb76kkH41FZM+A4EHcoTp9CE/GIPxqTx+E1of3hTOogxZbTgCT6mVD3VXWsuGIxbLOopUG0krSTKUoUkqMggiR5Qf6qrgu6iPJaVEoJAMneflWVQ1tyPaAkDr2PapDMWUocSNNikXn5R/N6jjIJ5iYuRI539P2FX48truHBE4bMF4FzxQn/t13eSL6DzWB0/EPfViw/DYw48fLwNKgFKbkkagSZbJmE6VFJTtG0RUSt1K1dh5T3Ox2rDwJxaGMSvBOHyhR8FU8pnT7uXa3KmXHdyj/AO/9OotzmLDzScUz7SRC0/eKR7QMfeQZ/wDUOYrbzDANZhhS2owqym1jdCwPKpPp8wSDWpjkowSw+2khl1f2+n2UKUbOEcgVWURYSDYCsKlnCvAp/wAF0ymPuL3KfQmSOlx0rJbg7O3RUMsyV36wQQlOLw58yCSA4hQI1IPNKhf3dQamcNxGtwraAWypBKVJMT8uVwQR1FWbPcpOKQh9ghOJaug7BQ5oV/SqLdDVQzt4YhtOKZTpxDXldQbGEmFIUOoMx099RnGL3/Rx7cEZxSyrEBKT7STHcbX/ACx+le83wCG5cVIcsRAJKSLAwBvcWq1cJNs4loYg+ZQ8sfh0wY95g36VEcVPJa8RY1KdVKgkGw6H0qUVJJEaZRsfiMU/5HHiorKQkqbWkoTN+URBO+5iuwcNtNsYUNtDSlsBISIkAm6jO5JvPeao+R5sVJTq+0PMqP6k8qm+Cs3Gp4LuHVnQrkoIMeXsCNulXvuaS4JRe5Zsa0oez0t3rPhFagdRE8iB+9brKQpIkAjvWvjMGtPmbAI/DP6VDN00l3R3XsSI/FrUhwLB86difvJEWMbzUqrMCptCxCSqCByANV3OsCtSAGwdUyRMfOpHLFFQ0rsEdhyIMft3iskNcW01VhXZMrw5cQpOrSSCkKHcRNudeMvwyQ0QPZgj3f8A5VT4843TgsKQCFYlxJS2kGYNgVKjZIme5tUTwF9J7amUs4lK0OJTp1hJUlUCJ8slJtzEd63QwuVSLNi38Zx9U0fiWkR2T5v/AKiqtw1hC/jmkfdQdSv9Nz+w99fc+4mLoCtOkJEJTM3O5J67ekVZPotygpbXiFbuHSn8ouT7z+lephhpVFa7pF7pSlaC8UpSgFeSK9UoDUxDMgjrVJxWAU24qR6Hsfder6tNR2Zo+zUQkqIBIAiSR0m01RmwLLT8orkjnGY5cW8JintOqwgCNUIBJTJ/rnetLgzh/wANn66khxb6QrsAdkibkp5zzm3KveN+k7DFh1p5l0ETp8MApX6hSgU3FwZHc8qR9H/GbyFrw2gLYJU4lBP+FJvBi4ki0b3tevPfTuMW0RpVaOk4xp5fiLGkqghM+xMcwNx2qpQtlc4nFoVN/CaShKBH4tI1e8kVKuYx50QTpR+BNh/c++sLXCjKt209dhWT1tO1f4VakYnMSwEKcSpKZ83lPtDeIO/aK5ZjcwdddLhCgoKJBAum9thuLfCu2YXIkJAAgDtX3FcDsv7gTyULKHvFTx9a094Eov4NL6OOPE4tv6u+QXUphQMQtO0x+o79DU4rLfBnDr82Fd/w1E3bPJBPb7qu0G4k0bOOFH8EtLq0lxCDKXkQHW/zEe0IkQbGeVXvIs5RiGQhZSpKhE8j+4PblbsRGbi3sqv+vv33FpjKsevDu+E4Z/CrktPX16jlvXji7IVSrGYZJUoj7dtO7iAI1Ac1pG/MgcyADnx+XKU34ZMqSZaXzkcj3ix6/pl4czo2SqxBgjoR/PhVUJKPbLgfDOd5fmL2EcQcGvxG8StILcD2lEJB7G4Bq48S8GMhBeeLi1x5ikkXtsJAA2tWjx3wwcOr69hZDerW6lP/AJawZ8VHKJuobc+tRmafSkr6ulp5KgowC6nToIPMjcT2BFa4xvbz4FVsyp5j4XiKQkOBpJ1LUFATcDneLgSBz71P5GS5pUAEJbjw0pV7KWzI09yJmTzO9YkOK8DFagkpcUF6lQApKgAUmOtjJ/FPKs+GysYU6kOBWHJkK1A6Z5E8/UmtKXbTI2dUy7GoWhKgbESB2rYdzBItIn9PWuEYfPMcprQ2teggwU+SU/njVEc0xW/lbfhhCit111YlLaCpDYnmQFSrf2lW99Rlm0rcts699dRt7R67D3moziHidnBslS7qVZCEmVLPQdup2HyqvsJbZSp/Er1FoAlAMobUQISBYKcUbDn6CqFjMQ5iX1POkkqPrpTySNrAdAJqpTeTdrY45UYnmXMU8p9661crwByA7D+5qby/DJbExf8AnOvGAaAuRblXp8laghNyTHxrXji+WVbvcksny5eNxSG0eyDc8gOZNdywWES02ltIhKQAPdUDwNwsMIwCofarEq7DkP5+1WWtkVRphGkKUpUiYpSlAKUpQHw1gdRWxXhQocaOYcZfR2lWpxhMg3KBuO6eo7Vz7Lkt4VQ+y1Ekha0+0EkiBBvAgEjtX6JcRXM/pD4ZKZebA0q3BHsq91wFfI1Vkxpookq4K+c/Zmy0R2Um3uJB+VEcTNJ+8PjVM/6m006UPtFP9XtD5X+VSaGmlDUjzJ5FJCh8r/KvPn0UZb2V1Ra2OKGjstJ99TGDzhJ2IrnyEYc2VFjzFbzOWImULKegSox+sVln0Ul/FizpLOZBSSlUKSbEG4I6VQ83wJwD4ca1fV1mSmfZPbuOXa1Z2sLikCUqCx7ufcVq55mjymCgtEncHe4/4qrTmXbJbHW75LnlWcJdSEqIJgEH8STsa0c5SWHA9B8JRAWRyPInoe/O/OuTL4kxDC2VpQpPhpIVPsrBVMHpHI9661wvxO1jWZsdQhSVRfqlQ61KeGUUnLj3JUWbKcYFJ0qhSVD1BB/uD/Jqj5xwG3hsQhXhlzB6wrSJJbvOnqUTBHoR0q15TlYaGlskoB8qVG6J3SCd09OY78rNgRIg/OuY1KXb/ZYla3KVnOPwbyNBbhKrIeSB5SNxINttjA/aAGRIZ1bvpJuAhJNr3TzO3fsOctx9kqWsSlaQoNutqC0JIAUsDykdFA7HveqvlWdKdSnStBISErBUErT+ZJ2NokWrSoZHs2RnyTLzzbzZSgLQCNJUrUCAYBABMkkDpW03lekFtlOh5UAHdQG2tf4QADAn7p7CmT4HRcanlpRAkgyoncxaVKKZOwSOQFavGmPThWFNAziMSDrUCQdMBJgi4HIdTJ5Gjg9VM7st0VziXGNLUlhgkstE+b/NdNluE8+gPSeRrVZw8x0FamEa2/lhUkHAlMmwFX48du2Ucuz1il6RI9AKvX0ZcIyRiXRt7APM9fd/NqrvBfDasa/KpDSbqPboO5/m1dsYYShISkQlIgAcgK3wj5L4R8mSlKVYXClKUApSlAKUpQCvhr7SgMak1qYzCJWhSFAFKhBB6VvEV4WiukWjhXHfBJb1JAtdTavxDmk/1D+1c2w7rmFcO+g7j9x3r9WZtlKH2yhwSDt1B5Ed64zxhwQtpwhadSVeysbEDkeiqonHT+Ch9v4Kr9cDg1JOocx09x/avDOMIsIn+mx96TWo9kDzBLjclAPmANx+b+9enXUrbLhEhPtKE+WesXBqlnKJ3CcUuIMap7EaTapnCcdgzrQCI2I3juL1oZLwAFJcOKeU2oQWwlSSFJKZCpiTe3SobOOHMThUla062xcqSNk9SBy77VnuLlSe40ezLuc+wDyAl1uCfwmw9eZ+FVrMcAnBunE4FUomVsm2pPVP9Qnb+HQ4XyhWL8Qj2RAEHmZmbWtFbD+Q4sNNvMgOIWmTHtpMDUI5xc9YFcct3F0EpJnSeGOJW8U2laTM2PUHoocjVyyyQb+yf5/P0rg3CiX2y2+15Ur/AMQxaBqjsRauj4fi7GjBBQZSXigE6QYuUplKSd5VsoxYkms8cahk52LYtI+/SjnSNbLLZKnEq1qCeXQE8hNz2GxmodHDutxBW3pcIUZiLJ9oyO5A71m4YyhZcU47pU5qFz5gXCZAJ+8QRJIsAmBVjw6CHXFkwVAIZSo7NNbuKHQrUpRPP7MVfrdtnH3bs1MsZ8AOAD7NoDWubuPH7if6UyBPMkjrXMuKMYpzHOKX92EauRjfT0AJIHpXUMyKi0Q0knwkawDYKcXPh+Ie0l1U7Sk3iqFhcpg6SC6Tda1C7quYbRuGxPtSOs8z2Mkt2cZBjFpRsZqRyfAOY11DbYmTf061bML9DPjQ4FhpKr6DKyB22+ddH4Z4TYwTelsSo+0s7n+wr0IxTVhYzZyDI0YVhLSOW56mpKlKtLxSlKAUpSgFKUoBSlKAUpSgFKUoDypE1pY7L0OIKFpCkncGt+vhFDjVnLM4+j95lRXhvtU821bx0HJXvqv8NONM4t9txjQH9EIWkhOtOoKmRaxEDtXbnGqr3FnD31lkpAGuLE733g8jWXLguLcf0U6K4KRnPByVhIbeUgpnSOSBaANiI23rRYxGJwh0Pp1tf5g2/wBVvL+b2Tzit7L2VFfhPuONut/eEDWBHtSCJjfmdwal3cA8E6m4eaPIRrHqDZXPYg9jXkSi22qOc7kVkGBYadcUwkJQ4UuFI5KEhduVijtevHC5KGXUc2XlRP8AS6R/8SahM8lkF5hRRo9pA3T6Ajpugj0qW4Zxpfw6niAC9pmBAKjpBIB29kmibcbI7mw/ljYUcOnyoU7qPZsHWR6XCfSa3XJbwxi6lt6YiY8RcIHeCfiTWo2nU64qbuHf8LQsP9wHzNZcwUtakNtatQIUvTFkAEJCibJ6+61cvc6SWBlKGwlMrKiApVxAgOOQN49kdyBsa2MU0C6RYqVp8YnfQmfDaB7klR9T1rRy/NAgpToKnT5UpQCUoQiw8xgdz3N6lMDlqipUAalKKzEmFHeVHfaOQG3KtNNqkTRhfw+olKiAkqK43Li+ZKR91MAAHoO1SmT8MJnWpJvuVXUvpJ5DsLdIqRyvh9DUqIlZuSbye5O/6DlUtWzF0/mRNR9z4BFfaUraTFKUoBSlKAUpSgFKUoBSlKAUpSgFKUoBSlKA+Gsa0VlpQ5RA53w82+L+VY9lY3Hr1FU5wP4RcKlM7Eeyv9p7GDXTSisGJwKVpKVJCkncESKpy4VPfhlbh7HKs4GHxySl0Ftz8aTCu08iOypHSotKMShYY0shlIhtKVESkWkk72iR+oq+5zwBruyrSRsFSQPRQ8w+dVPGZDiQfCxTIKDICwdTZ9TAKT6ivOyYZx54K2n5M+HlKfMUIPdeok+m59PlUhl2BEKACjrMqUqfMfTmfX4VkyngvENAJDTIHJYJg9JETVwyjIQ1Clq1r6xAH5R+5vUYdNklLfYlGLInJMkUrVqSUJnfmRySP1J6k1Z8PhkoEJECstK9THhjjWxclQpSlWnRSlKAUpSgFKUoBSlKAUpSgFKUoBSlKAUpSgFKUoBSlKAUpSgFfCkHevtKA+AV9pSgFKUoBSlKAUpSgFKUoBSlKAUpXyaA+0r5NKAUpSgFKUoBSlKAUpSgFKUoBSlKAUpSgFKUoBSlKAUpSgFKUoBSlKAUpSgFDSlAeKUpQ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4820" name="AutoShape 4" descr="data:image/jpeg;base64,/9j/4AAQSkZJRgABAQAAAQABAAD/2wCEAAkGBxQSEhQTExQWFhUXGBgaGBcYGBoYGBgbFxcXGBwYHBgcHCggHBwlHBcXITEhJSkrLi4uFx8zODMsNygtLisBCgoKDg0OGxAQGzQmICUvLDQsNCwvNCw0LCwsLCwsLywsLCwsLCwsLCwsLCwsLCwsLCwsLCwsLCwsLCwsLCwsLP/AABEIAKoBKAMBIgACEQEDEQH/xAAcAAACAwEBAQEAAAAAAAAAAAAFBgMEBwIBAAj/xAA9EAABAgQEAwYFAgQGAwEBAAABAhEAAwQhBRIxQVFhcQYTIoGRoTKxwdHwQuEUI1JiBxVygpLxM7LCUxb/xAAaAQADAQEBAQAAAAAAAAAAAAACAwQFAQAG/8QALREAAgICAgEEAAMJAQAAAAAAAQIAEQMhBBIxEyJBUTJx8AUUM2GBkbHB4UL/2gAMAwEAAhEDEQA/AG/EZqgt2BBGmn40VqzEJUgOograwAvEGK1IKQM2Vki+1+PCFhc9CXKiVEO2U6tz4Rlo9rqZBYwkrEZhByJT3ivgQWH+4vsIqTKj+FYGZmqJh/mTdQBqUp4CBcvtFKlBZDmYoMVEaQoTcRWtdyTfrYxwrY1OotzR5GP94cwLAqLdNosysTSFl1AvuOPA84SKeiKgCmYU8im/zgmVJlSSjU6vu7u8Qt1U0pluJmXz4jNWYuEhxr8oyjtUQZ4Lu7l/OCn+bKUCFHj7Qn4nPK5hJ2tFvDxP6lsfEYH7nUnI5RGYjk1CmaO8oMaNkeYN15ligpxMUUHUpOX/AFOGjXuw/ZZMiWhwCssSeZjLOyUhS6yQgB/E/wDxSVH2EfobCZWUNuQIzuaxORU+DuT5ybr4k0qnyAltI4kzcimNxYjoPr+0X5aNeERz6dIA8Li55jmDC3XqARFV8iTzKlJBAIcajcb6Qu18wuQdI+RTmZUZlJIFr8WDNbkIBTsArcyiJgIKj4VknwuWYtYtEeTIcg1CLXBeKLGe+sC1nMGA0fzgxP7PzSSJikg7MX8oGLkd0tlHTdiR7DhCVAGvmMVb8Rb7SYX3iSQ2YM3nZuh+bQmCxvGwy8GKwu4LghPDQs/n8oSu12ALloCijxpUQvKHcM4UW10N+fKNbg8oEdDH4rGjFyTUZTBajr1O7v1gVhtCuerIgX3OwHMxrXYnstTywFFJmzP6lWSD/anbqbw3mZsWIe7z9QMwAEB4TOnTQyJClDjon1NoOp7O1CxohHFyT9Iek0uUAkNZgwj5fh4DmzmMRshJsLUmv7me1f8Ah/UrBabK6XhSxLsPWSxnRkXlL+BXiDXdiBGyVCs1nc7c4F1C2Jex/NoanPyY/H6/tDXIFOp12X7emetEuoBkzUo+BQIzEMHBOoOvnBPF6/vCyVgfnyhXxOWmYkEpByl+jb+ULtZi2SaBMJALkcFNcg8DtaFsDyj7dfP3+vyjGydo80gSh0qVKzF/ChAGvJ3ijXKYK/kggCxAPrrE1HPR8BuB8L3IfgYF9oUrlpK5awUnbNlaK2Yutf8AJGACYu4hXEWAyx5RzXSw1+UUZtQpeqvd4qTKnIGdn1jq4bHUeZSKELzZ6U2fMd+H7wHr8Ra5LfnCKFZigHw3+UDZMtU5W5izDxQPc0YoNWdCWcyp6mGn5eG/sx2alZwqcc7foHw/7uXKL3ZvsllCVLDlx4G+cOtHh8tPjSA1iRYBhE+fkl/ZiNCLPI+Fh7DJoQkaJDWGg5A2tHkC5uMSWy5kvpY3Lm3vH0S9guhFeqYvYtXKKpgXuosWirU0ctSMyylJI1zZduEVq2cpM9YUUm1ntqNoCVlJMLMk3u7uYqRQRqD1FyGfQSA57972ASo+9op94Emzq8mEVaxK8zEGO6SU5AJ8ocV1sxy6hyjqCJZWs9OHlFZVfmTm1u3WKuI1TskWAiiZjJ8/tClxA7MItU8UtivgAffQe8BZqHWTFufUM4fUu3tHFKly8aKDqLjF9oJnkiUxBgnMoLAtqI+lSRBnuP5ST+aRNlzURBu/Msf4WywMQD//AJzG9vo8bfLSwCk6b8j9owfs9Ud1VyVcyD0KT9WjUsOxQtmd0qf884i5GQjIDWq/3Fud7jTW1Ilyyp2H3tFORiSlzUykpcqGp0Sw1HKxgVi1UlakJB8I8Sgfl+cYoVlSO8SErKQAWILZX0boWHnAnJ2Nk/UUW3NBMoJF7njAauqQlzwtCRS9sKjvTKQFVABY5izAakr26mOcS7XyZpMtDhd3B0twI+Ly4RzISwtRH9gwoS1ic8KzEltg2zv9IUpgOYgLVr4S99XievxNyRoB6l9zA8T23d/Yfv8AeJ8WMjc6pqMOC1hBYlw/o2v5zhkmyJc0OoAkN7xn8quy3OhYFvryguMaEqSo5nSlJId36dINMZVrErx7FwF2TloSuaG+Faw+rkKIe0a32awtpeezm44AfeMh7GoLB7FRzHzLxrGG4qqV4CklJuSfi015j5Q7IqnkF38SR2F7jBNkgAv6wGnIH3DP7xPWV+ZPgLg76M+w+UDqupTKRnmrCE7E/IDUmGuMb+IhyCaEiq1AbhhygbUzwtNyCoXHMD6xRn4gF3BUAdCpKkv6iKFTPysdQOevnGc4s14ngLl4zXQtXJvW0KfaCiTORlOoLjlx9oZZ80GWnL8Kioh+VvuYC1Qd/aCwg43seRGroxUosdmU6iMxUAdFWUG5wUHapKhd+YN3gdj1CFHMNd+bbwA/hDtG0uLFlHbwYwIh3DdRiCPiAaBVViBVoYqLpyIuYBhaqicEJGlzwHWHjHjxjsfiGEVR2JkuGYNMnqHPbeHzDOzS5DqlygshmckEE+UNvZvs+ikl96plzCGTwHMDyaDmHS8oc3Kvivq/yjOzZXyt1uh/qR5cxfUFzsEWpKXWpIbxJSwB8wMzctI+pezkhKSRmUVMSkmwYMwQC3rBMJCSvMpd2dRawAZg2145CAfGx+LKliWO/pCxjAFCKoSjMq0ymRKSCprJQHPnsPYR7EOLV4l5gWSOVnjyJ39pr/f/AAzov4mXf5oteUTXUwYKa7Djx6xLMCAHuQ2sNeBo72WookTFlR1ZCUgCwGYnzsN4ix7BpmV+7CSzDQs3m/tFbZ1DeKjC4Y3UzxTlW8TIn5Qw1Op4chEWKTFylFKkkeTRSM/cReELC/iPCMRL86ZoYo1VfsIrTJ5NohAcw5MQHmNTEBtp3JBJcwVkItpFellCCcuQwF9toXleBkazPZCLtBqYQmWE/lhFKkoVuFMSNYkrZa2Fj5cYgyUzAXFqy/cEV9SUKSpOqSCOoLj5RquC1CZkqWsfCrxI1+FX6W5Et6RjVYolRHrDb2F7UokD+GnqaUS8tX/5qPH+0/Uw3k8ctiBHkQnS1sR2qFrSpeUuQon11S24Zg0DjNQVoUQt06pSQxHRnaOsUqAlS8pZzmBf+pj5iAFRiSkJUWck/EL+8Z2NbOpNW5dxDGCUGXISJSDchNir/UdSYWptOCXa77GJjiAN/WJJU5BBtFahkjVFSoqsWgsoZhsdC3PjFmRPKwWSeGnnEqcszwM42I2iDEcSTIRkl/F8v35QX4j1C7jVWzOaieoKyna6i/wjnzihVYwJiFJ4qSABwdy/lAWdVrU7k3uefWIqb4hFycYKLPmUj2rH/C5mRNtduUP2Bzs6GK3I18WjjWM0w6fYaH84w0YDXJQRs+2rxlZFppnMY5URKF5WJSd2YDUu3OBeJy1TZ4mzVJCUgiVLJfL/AHEaOW8rRaVN7xsxUEja7QFxialBLHwtbiRz4dI4qEId+YkPqRzgxdXzgfVznYAWDuXuS7i3S0eCqzJe1lN0DftEUqYCoD16NcwsYa3DVqlxNSk06U5hmRMLB9QdYprTe2g/7ihNnjRO0RrqVBgCzhyOMH6W9R6G5DiafDfYPzgNMlEeJiN9CxEHqxWZObk0C6msIsC52EV4CaoQ/EG1SIZv8OJX84DZZueQ/DC1ncEqNn9YZ+y80IQpQ1YtyctDeR/C6wX/AA1NbMwTVMGYMJY6A/vFlEppWdIdSQbcYB4EuySeRHJtIPTJoc92WJYlOmodoiw047ESMb2Z3NQFJdX6gLj3+/nAfEq5SEFiAQoJSALsRfzffnBSdMcZdC2uwPDp9oSsXxYheVWULSbP4QOCr2PKGlq1D+dSDHJLP3mZahcuWSkm+Unc66R9ADEa1a3D6lz4tTx+cewvrccgNTVp6cgCQnIBoAMoHkBA2uTmDEPFutr3UUrNtRxHSA9XNYFiSPzWIc40TFxM7QYYFZswcbcRCDV03dqbaNQrp7uCXtpCR2ik2zDaL/2dmYe1pTjejBNPS94AlLZn+ekXZvZSpStKO7zFQcZSCB1Og84t9jOz8ysmjI4Qn41f/I5xtOG4IiSlKEja568+MWcjlHG3VdmFky9DQmedm+wf6qhzwSgsPNX2hqwzsnKR+kEHZhvzNz6w6SsJygE7bRyuzMN+kZuT1225qSsC2zFqrwmnltlQHZy6i/BmhbxGklhTgFLXSdQ/BoZe1s0ImZSBdILjmbwvT550ezeRiRmcPcDQNRLx+izcras34IVJ9GtIzEOniLjz4RoOITAoEFmHK8BZ8vKkMNr7g+XONji8gqoBlmJ+vmBMOxpaAEF1JGm5SOAfblBarrXYpOW2xb2gfNokpVmAYHY8+EQ1CDx2t5bRW2JH96xmTEp2JdFZ/UEq9j6iOkVA2Qn1LRRlkKvvF+VTBYKTuzdeHnCmVR5iCKkNRi7AoSfSw9YGTFE6/wDUWKrDzLLKDRElB0h6BFFrHAitSMyuMVjYxfmoAs/p94pTYahuMQ3DuFzgpI5QxYYtJWAVhFwxMI+HTyktxh77MS5U55ag72LpNj/q2iHkY6NyPOnUmOOIV+VKSkpWCGzAtpraFnEq4TAyvIwWTQS0IVLHh4dWhYrpRBIMRXbXepKq+65Lh6SUqQLuoMR0I+cTTAEOkF1aKVtzSn6mKWEoOWcxYhDj1b6x7OUEotv9oa/1GkbEjky8yuQuegjyZIck7mPUzcqW3OvT9/pHIm+0Dv4jhKdUvIDfb3gEmtJswD7xdxiqGggSFCNDBj9tkRyLqzLiqlPDQWEGsDqiQXs4Y8riFZa+EE8IqXJG8dzYrSefH7bmtYRPKQkcA0H0OQW1Jc+wHyEK2B1AmyUEFlAMX9AX9vSDveBHiWrKGu5s7gM/nGMhKWDM4ruoSVXy5CVTJ5ZPuSTYAbkwvYTNE+qMyY5CnIBS4CRol9NPmYDYvXmpmpFxLRZI/wDrq0HKOoEqQQnVTudwOA4QOXKKAjsYrZnuMVlPLOZFOkkGyiyQ46BzHsLeM1K17MnmR9hH0Gt1HixDeK1YVlU5scpPEEu8Dp1WyikHMkFgQbHneOAsKzBSgwG3Ec4GqqeEA6gkiopBYks693gFj4dMGkSCQ5LD3gJj8wAEDVteMO434xUZU1X/AA3wtMmhkgBlLAWo81t9G9IaAvW1tRCz2Nrc9JILj/xo9gINqqgGF+D6x1GtiT9mIJvZhedUfy3Gv04wHVN0veK9VXFNgXAFoCVGKuTrtbSB5GYEflCvtB3a3ER3ihZww4vYQuzsWLZQE2Gt7+8VMdnPNWyrE8YFZNsw9YJMQYWZ1QPMv1NWkt4W6faIpiP5bi5GgfYxDKpiTvBCbKCCAGzHV+W8GaWgI1fMVcaKkhKX/No4oJwUkpWoDgSbwWx6kBlFW6TbzP7wAkSY0+PkBxygMOsmkKGdjxu3zg3QkJ3c7feF5VOol0JJI1bSCNPUpLZnQvi1jzaAzJ2GorItixClfJVMdTabHU9IoSacv4RmJFgA+sMHZyQZoWwcaGYdv7UDieJ0huwrCkoGUJYDh9zrEDZ/T9klbJ11Eek7JTF3WnK+gdoInsWgC4D8/vD2KUuPzSK9fJ8R5W9IRk5Gbz4nhnaZxi3YzIHQ4Pqn1ifspiapEwoWAlQYF9wbBXMPvz5Q7TjldIuFDThC9jWBuAsHTQ8OI5g6ER7HzC49PKfyMZ37iml/Eqm7kgE6jnAesWFWhcn1682Ui6LBBJU42IUdfzSJaeelXiKsv5o0OHFK7udTF1hvD5eUr4FLe4ipNSXY3yi30j6QtKS4Jc2126Rbmz3BYtz3tAkkGM6QaZO6la7b/tFKtr0ocDbfnw6xxXVKrs+79IDpZRIVoziL8ODttoaJZ3IJ04qLmI3jpZD20iemp3uYuJCiPJCiQplkxcpaRThSbtF6TScoISsDmkOmWo/7TEuTkAfMnbNLvZzG5UtWWYspG4yknpBbFu0IqClCLISX6nR4TMQw2cVEZFlQ1GUkj2ipIqlILF7fjRMeKj+9TsxfpqfcI/0tUlOo134GCFZjACWTlA/tAv5wjyK9wz3jqZXKAYtEh4ZJ3OVCk+fnL6x5ApE/iY+h3pVqNEYZ1IoWLJFjzjyUtKOcVp9WVOSddmeITMO9on6Ejc5VS1V1pKbWhZxipzgQSnzhltC/WzG1i3i4gDOKLaab/hbiZmU4kD4kLIB4BswPz9I0E0YJZcxRbVmHtqIw7/DTEu6rAklhMDf7hcezjzjY59SUWbWJeUvpZiPg7/X9YrKvVzL89EoDL3bvuSf+4BpkSQS6UelvnH1RWK43MUkSwVX0eI8rX4ggxS7QqR3q2DXYcG4wKlUpN/hH9Rgt2imAz1ZWADD0ECpyiTcltnPvFuLSATqy7Szgl8ocJHxHU9Ih7tSyC/idw/yjpwAE+Z+ke/xGV1bAFupgfmxDgjGasGWQNyPnA+kknVniPEZ2ZbDbXrF6gp3EaNenjhMSFl6jUkEZgcu4H0i9MwNM4pEtQUFEAHh1GoMVZQb4riG/sDhwUtU3b4R9fpEOTIV9wMSXoQrh+EJky5cpOgHmeZPk/nDGaUBGcDgfUt9RFupoLZgNorpmNLUngC3qD9IFF67aTgG9yGjDzNLWivOk+EEh1FyAeZdzyi1QS1sqYE/pOU6XItA6RWICWJJU1jqPMx3ILFGcuvMq5AHJN2LlteULFdU5j3ZLPoNvPrDFiYcZXfjzc36wt4gmX8P6gCAfoYkRR23DXZifjVEPMEh9+IgRSzFlTE9bX+8MRSVqbckW9mgJiknKvMNCWjawvY6mX4j8GHaUy8tyDzB0jk1iUpUoix+AbkcfzhAOQkG2kWSkkAObtb2gDhF7MM5B9SKoWpTubaCB1QmC9WybHb5wInLctFOIziE3OKeVmMMOHUOYgAOdhFbCqcQ+9lcNCfGoX25D7mJeXyQois+T5hHAMCRJCSq6ztw89hDZJp1s5lpI5v8AN4r4XSjNm/SNz8oK1SwLajQkuB5ARlIne3eQgltmVUypamUxlkaMdYHzJEmpSsqSgrBYOkOoc+b7wXxlTAAJ0DMNWaF2RLPeJOViP0/1A/8A1AN27dRH0Kinj/ZelCfACic5cAlh0GhELScAXmKBmLB3sU21cu49DGh9oaV5yrsSAU8QQkEBuBZopUE12QUgOnMHDKe9nexeKl5Top3cIOa1M4qaJUtTKBHWPoc6iWJgIWAx9j9I+izHzE6+/wAypXFbEE1M5XIdIoTDEkyYRqHgdU1JJypH4Y6uBl1UWUMgratrDeKUuSZhc7xN/CEqbWCmH0t/lFJdca6h9go15lehoVAhSbEEEHmI1rCsXTOlAr8K2uDxH03eEOXQgGLXdmWHSdrgxmchxliH90aJtWM3i8opjEU+Jjcv5Qqz8ZILKBDecVTj0sXcvwaFjiuR4nlWWKxaitXUx8m2tyNtvOKM/GkEuN9YqzcWG0WLhciqnQjfUMT5zOTA6ur7W8hzgYutKjxiHvFLU5h6cetmMGM/Mkp0Ekk6kww4YjKHipR06VJzB8w1H1izLnEbD0gMz9tRWRrMvLUALw/9hCP4ZBGjqf8A5GMynVJIY7eUO3+GlWVomSn+FT+Sh9wfWIc2MjHf0YlxYmo000NlV8J9j9oFYnklLudY8lKKWBUDfQH5tpAqsn9+SnI4BYf1Nx/7h2JO4uoBNiezsZUhBAYAC3l1gBVLZOcWzPbYEnN8zFyvwNSgUoUQX1SXyvsRwgBLoZqZMxKphUp/CkjQh7eYh7oT8+IJF+TBqMQXnTckZtDq/KPMUn96oqFiPibfmIqUsollEEAZnb/aD84J4NJE6epkslNgxZvwcYlZQq9vqPUUaEHyaclWfYJKiegd4A4gPC5HD00+calOoUJQpKUhikiMw7RqykgPchyeWw5QXDzDI9CPUGxBvSCMirZOb9TMOA5wHE3lFqRKWpNhaNF0FbjGWpxUTdzvFanuqCqMFWtnISPWJZvZ1SboU54ENHPWxjVzoZQKuW8DlhUxKDbOQPUgRtyMNlk+BOXLw3ADfaMJ7MAprJKVAg94PYvG/YdUBMwcD8lf9xlcwAZlB8GSZhRAPid0UsN0ICR+c4lrEWDlw23z53iDEV9y1y+Y8OB47Qu1mP5zlBZSdGDJV67+0d7IEIMRoCp1jeKKz92U7DQuVf3M1hb1iOavIPAsl7sC7QBxOpTOH8xJLf8AJPMGCGDdk++QP5i/C5OU/wDkSbjX/iYmu/PmGBe4ewYCq8CiFLSR4wRmABBANrtAntPgapUxpbBwwN+tuf0ENXZTs2aVZulspZKX1fVRJ57QN7U1BVOSkBKkgHM+x/tjgxHrf+ZdiwA+ZnilrTMyTAMxLHrqDzB4iPocZ9JKUEFSHUkuHux5PpH0GyE1Ud+7sPEzmpkRzgeFpmzVA7Al+DCCk+VHeAS8s8sPiSoegd43OXYxEiKzX11Kn/8APTE5iAFcG94jThq02UkiGmZUGxSYqzp17xjfvNjchDmRSaUrSCB4h784jnUxYgiJf4opytzilXVJ1BI84VsnULtcF11G40hdrqQaiGdVQTqSRDL2N7LpnETpifCPgB0J/qPLhFuPMcY3CGXqYgYb2NqJycxTkSdMwLkcW19YnndjJqbJGc7n4QPM6+UbajDklTP4BqdyeA5c4in0Kf0gBI2GkJf9ocke6h+U6eQ8wapwWdLN0Aeb+5imAxuCOsbhX4egguPWFyv7LyZl2yjiLeUHi/agOsg/tDGa/MRKOcQLRZVUBVzY/OJMSwNcovLcpvYm8B1TCC0WL1ye5TOFb8SzNVB3sDX93UFBLd4lgeabj6wt53juWvuiFgsoFx5QT4+yFPuc62CJtc6YZiigKyqCUudNyReJZM+YkOZkvg7Xfq94SaXtFLqZSFAlMxFlDdvqzWPAxXq0mYbzVZPc+QBJ9okxuy+1hRH9JN0YNGWr7T92sBBSpfFKcx6WhnoaEVUkTJktUtSmu2VTi7tGVUayFZJQKX1ayz1VsPxo1GhrUSZKJIYKy5jq6juXJckW9Y6zFQWMYqC6lqqwmllhREsEqd35kE28hAimo5QKhLSEvq3Hm8cVuIFURSlTCAwAHPYfeM9DlzPfgf5l2PDPK6nIQbh2OkY1jalKnKQdlF9+nsY1msF1EkkAEk8oyyQgzJqlbqUTfmY0eIvQs07kATckw3DRqRDHSUFtGESYVhalWhopKDKACX+kTcjkkmSEk+YHpcPGweJp1CBZoP8A8PlNteUdmnCi+nENvGa2Zu1QfMzespDKqJM0CwmJflcD5PGtUspSgw1TpzEJvaXIykM9vl+GGHsxiKjLlkEGwZ36aiKcmQ5FUt+U425Z7RVRIlhQDpd30INhpfjAFEtKyECVmfQiY3mAQW9YY+1M5KkIMwhJTq3iBfYsHELKJgUcqLhWoQCnNwClG7coZq6MQ9hpeFBTZgpSJh4qSUlPqWfrDZ2eqKdCD3K2H9wL/aETEZhLd+rKhGkqX8Sm/qOifOJqbtOLJIRLCkkhGyU6Bz/Ubn0j3Ujax2Ix5RWOpa836WseYgdTUubxG5MKmFY7LVM18MywewBe0PlLT2cGGcYH/wBCayaWDK+iASY8iTGZ/gOwDuTZmj6HOLPtEapNTj/K5ag3cIPRIv5wPm4PKBzIRkWH5GJa7EJhcZlANq7P5CFtWJzEFxMKmJDKUVDmC5jNdnJ6qx/X9Zl9r1Jq6nUgaDppC3PqQCeW0MKsVTNACxk83H7QrdqaBQOZBuOGihrDOKLbq+oBxA+J6askF/aB0yseBSa8nXWJJLq+8ag44XzB6EQ3g1IZ05CA7E+LkBcxraZrd3TyxlUoXI/RLGquv6Rz6Qodk6MU8vOoeI5epUr4UD1HmeUPlBh4SM5vMWxVy4J6CIMmW2PUfy/7FfOoR/y3KkFJdF9rgbD94qVUoDQdeUMVCWSM1hFPEaVCw4JS3Bm9IsOFegMecYIsRNrJViToN+u3OAVas+Q2+8MuM0iwBlUFg7fCerOxhXxLMh3ccvbWMvIgD+IHSoHxScMxcagH1hJxqS4KxqDfmDDVik0O3Cw8oX54CkqHR/eNHh+yjGp7dwCiry6BzziekpVTi5Nory6RzewdoP4LIZSQz8B8zyEaeVwikr5jsjBfw+Z1T9n8qgUrIVs0TqnTJVlglPFMM+HykEskgnifoIs4lgZUl+ADnV4yG5dt79wQO3mA8Lrwj4cl+bH3gnIWtSgpcx2Ljl5woYhhRKygAlg4+RgZNpJkv4VqHRREUDCjjTf3nFVQbM1yR4i5IaJ67F5ctLAjn9oxZGL1EtwJ0wdVEj0MQKxCYoupZPPf1ileIwFAyxTH/tD2pCpfdSiMy/ibYdePKA+CU93PygVhUjxJJfUPx3vDxh1DmFjfbnE3JdcS9RJcrdjDeESkgXPoPtBqnmJfRVv7S3rAuhkFIBU/IQZpgycxJuD82jGOQXQiDIJigXOg6GBtViQS7O+gezmJsZx4SkeEgljb7n6QmVNaZjrJvqIPHg7HtO/lI8UnqIWSb/gjrsZ2hMqYZJOrlHXcfMiBU+cSFdIX6lZScwJBBBBGxjXxccOhQzq4wxqbt/maCggpBCtQd4V8RV3KmQohB1ud9i1/vCvQdq1FCQ7KAObnwMTzMXCic2h3d2iMcbKrU0Q2I3RkuJYmVMkeFP08ucC5ky6lKLkhreTN5ACIKtQJdKnHK3trEdFTha2UVBCRmUQ7kD9I68esWpiCiORAojfghBpgFJSksbqUkWfmY8ou1U+UpkTXGgSo5m6HWF2qrSs+FOUbAAOw0GlohlSyLqHiVax+EDnxgFxEEsTH4mb5jTjPaydUJ7tbNqrKDfz4R9ACThygnMCSHJKWJYR9HiAfm44sfqahVjwM11X8oWa+Xe2jl/oYNV08lZPED5QJqPFYaxklvdchGpQUGSDEVXVBKDmuk6AaiLNVLAAGw16naAGIrswOmkU4lDmEdRexMDPmlubXDac46wmcVTZaVO2YONHAu3tElIf5g8x9YtdwM4Jjd6j049QGXc2vs/QpUQVMpaQVB9EqOrc7m/OGKStKCc2zNCb2YrwVh/1hhts/zEHDVqJuN2O4e9/SMHA6ii3mSL9mHk1oVp6bQHxzHUIdKTpa39XXlHOIYgJEuzZzpxA4wg4jWPZ9T1MNzZydDz/iH2+IZnY5fV7PrvwilU4klYyqu/56wEJsS/lFFdRE4xknzDElxCgBJKVev3hdnHI4OxvBSoq+cLmMVuZYT6/aNHjI5NGFXY0Jaw6nMy56wwYbhyxtdWp2SOEC8HqAlL8ILYVUmaXLhvT0geQz7+pxwIx4dhqR+pObkdP3gzIytkKjl6feBFNKe4L9IvfxGUgAHzEY2ZiTCQ1BOO0yETQpLsbKEBMXoEpBJIvwg9iRCnPWFpa8oUDdor45YgH6g5F3FHE5W4FoHS0O8Ha4vAhByqci2h4tH0OFj1jMTaqM+E0C1BKgGSd9ocMMl5CkPawfn+8J3Z/EAhJQC6RdL7jXTiHg+qtCkEMz+TcDGPy0dmIPiRMSHqOlXVBKfF8W3OF/F8WWUt8KQwABO3kOvnFAYqZqAFL8Qs3SBdbUZkqvooNfiC/yETYsBuiIdEnc+nVOYMNYo980Q94x4GOVz/ONFcdajQJ1Uqa28A8SU3h84sVtaAotc/LrAtRKiSbmLsGMjZjkT5M4Cmi3TVZB+IjmIg7qzxykXHWKDRjTRh+g7+eFZApRSHIFreUV0VCwCnQG5Dm/XjDf2EqBJBIF1FidbaaRexTsl3pXOkFJB8RToRx10vtEHqCyKkXqjtUUKJz56AH3gxR4c5BiIUGVTMxg12aC3UFB0vY8GtEzuG8GUIwl2jowhn8o+gxLkufNn4dI+gQn1KwmtylVzXCVDaxiFwjbxH2iKhPhV5R9hxeap+CvYRm9bMzP5yhic0Zsr6a9eHlASuSMrj94tVB8RitUaRdiXrVTtWIFpSO8fZIKj52iaRV51giwHGB9WWSpt1B46p/h/OEbDfw6jDpI+YLiRyuC2VTpO9v3jQaDEZapffKtm/TwI1jIMOLS5ZH5rDdhP/jV/qH/AKiMPOoQkiJZaMv4/i2ZRUGOwGthCpUYkCdCDE+KG/l9YBvcx3BiBFmeQfMJ/wAW40MRTp6ekUQYqVxsehihMIJhGQYlWAaEQCJJLneHzsJSoXLWpSEqL6lIJ14mKsinSupm50pUylAZgCwBNrxWudcZZa8RiOFJFRdp6wuA9mYwcwqrADgkEG/3jztFSS0NlQhPRIHyEDcNPjP+n7R49cuPsBOOARYj5hVSgk5V+IjmOcEJ9alKWzEnq8JtAb+cW1a+cZmTCO0SplvEZhVquw2FvwwMnHKMwJIOxiWqNz0+kD0H5CHYkoQ7lKpOY2HQbwQldj1lIXNWmWk7XKvQaQS7HIBrEOAbLNxuEljDbjQtK6D/ANjD8mZ0Hs1EvkZPESVdl5cpimYomzENd/7SNYuVPZtriaok7kA67WaLtcWWjy+kHkD+YIlOfKasxZysRuIVRQzZLlIzM9wGMBhWFLuGO4MaPienr84Se1KRkBa7i8P4ucZSAR5lGI9jRgpWIAbB+UcoVMmaWHpFCnHiEMNH8SYvyAYxYEpYBYv9wY6EspNxFycLnr9YlA/lnqIM5DPFzPpVOFJJT5jnFCdKYwWwf4oq1YurrAIxDkQA1GMnYjG0pQqWv9xzEH/86CXGZ0n9SdfMRmFCf5ggsVEMQTAZcYDRObCO9x2pKgTZiUulTGxBHmkjUDnDtQ4EiUgJTruYzHs5JSqYMyQq+4B+ca9TD5CInQXU6o6nUGrpMhUngx63NvSPonqzdUex46OpqhtC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4822" name="AutoShape 6" descr="data:image/jpeg;base64,/9j/4AAQSkZJRgABAQAAAQABAAD/2wCEAAkGBxQSEhQTExQWFhUXGBgaGBcYGBoYGBgbFxcXGBwYHBgcHCggHBwlHBcXITEhJSkrLi4uFx8zODMsNygtLisBCgoKDg0OGxAQGzQmICUvLDQsNCwvNCw0LCwsLCwsLywsLCwsLCwsLCwsLCwsLCwsLCwsLCwsLCwsLCwsLCwsLP/AABEIAKoBKAMBIgACEQEDEQH/xAAcAAACAwEBAQEAAAAAAAAAAAAFBgMEBwIBAAj/xAA9EAABAgQEAwYFAgQGAwEBAAABAhEAAwQhBRIxQVFhcQYTIoGRoTKxwdHwQuEUI1JiBxVygpLxM7LCUxb/xAAaAQADAQEBAQAAAAAAAAAAAAACAwQFAQAG/8QALREAAgICAgEEAAMJAQAAAAAAAQIAEQMhBBIxEyJBUTJx8AUUM2GBkbHB4UL/2gAMAwEAAhEDEQA/AG/EZqgt2BBGmn40VqzEJUgOograwAvEGK1IKQM2Vki+1+PCFhc9CXKiVEO2U6tz4Rlo9rqZBYwkrEZhByJT3ivgQWH+4vsIqTKj+FYGZmqJh/mTdQBqUp4CBcvtFKlBZDmYoMVEaQoTcRWtdyTfrYxwrY1OotzR5GP94cwLAqLdNosysTSFl1AvuOPA84SKeiKgCmYU8im/zgmVJlSSjU6vu7u8Qt1U0pluJmXz4jNWYuEhxr8oyjtUQZ4Lu7l/OCn+bKUCFHj7Qn4nPK5hJ2tFvDxP6lsfEYH7nUnI5RGYjk1CmaO8oMaNkeYN15ligpxMUUHUpOX/AFOGjXuw/ZZMiWhwCssSeZjLOyUhS6yQgB/E/wDxSVH2EfobCZWUNuQIzuaxORU+DuT5ybr4k0qnyAltI4kzcimNxYjoPr+0X5aNeERz6dIA8Li55jmDC3XqARFV8iTzKlJBAIcajcb6Qu18wuQdI+RTmZUZlJIFr8WDNbkIBTsArcyiJgIKj4VknwuWYtYtEeTIcg1CLXBeKLGe+sC1nMGA0fzgxP7PzSSJikg7MX8oGLkd0tlHTdiR7DhCVAGvmMVb8Rb7SYX3iSQ2YM3nZuh+bQmCxvGwy8GKwu4LghPDQs/n8oSu12ALloCijxpUQvKHcM4UW10N+fKNbg8oEdDH4rGjFyTUZTBajr1O7v1gVhtCuerIgX3OwHMxrXYnstTywFFJmzP6lWSD/anbqbw3mZsWIe7z9QMwAEB4TOnTQyJClDjon1NoOp7O1CxohHFyT9Iek0uUAkNZgwj5fh4DmzmMRshJsLUmv7me1f8Ah/UrBabK6XhSxLsPWSxnRkXlL+BXiDXdiBGyVCs1nc7c4F1C2Jex/NoanPyY/H6/tDXIFOp12X7emetEuoBkzUo+BQIzEMHBOoOvnBPF6/vCyVgfnyhXxOWmYkEpByl+jb+ULtZi2SaBMJALkcFNcg8DtaFsDyj7dfP3+vyjGydo80gSh0qVKzF/ChAGvJ3ijXKYK/kggCxAPrrE1HPR8BuB8L3IfgYF9oUrlpK5awUnbNlaK2Yutf8AJGACYu4hXEWAyx5RzXSw1+UUZtQpeqvd4qTKnIGdn1jq4bHUeZSKELzZ6U2fMd+H7wHr8Ra5LfnCKFZigHw3+UDZMtU5W5izDxQPc0YoNWdCWcyp6mGn5eG/sx2alZwqcc7foHw/7uXKL3ZvsllCVLDlx4G+cOtHh8tPjSA1iRYBhE+fkl/ZiNCLPI+Fh7DJoQkaJDWGg5A2tHkC5uMSWy5kvpY3Lm3vH0S9guhFeqYvYtXKKpgXuosWirU0ctSMyylJI1zZduEVq2cpM9YUUm1ntqNoCVlJMLMk3u7uYqRQRqD1FyGfQSA57972ASo+9op94Emzq8mEVaxK8zEGO6SU5AJ8ocV1sxy6hyjqCJZWs9OHlFZVfmTm1u3WKuI1TskWAiiZjJ8/tClxA7MItU8UtivgAffQe8BZqHWTFufUM4fUu3tHFKly8aKDqLjF9oJnkiUxBgnMoLAtqI+lSRBnuP5ST+aRNlzURBu/Msf4WywMQD//AJzG9vo8bfLSwCk6b8j9owfs9Ud1VyVcyD0KT9WjUsOxQtmd0qf884i5GQjIDWq/3Fud7jTW1Ilyyp2H3tFORiSlzUykpcqGp0Sw1HKxgVi1UlakJB8I8Sgfl+cYoVlSO8SErKQAWILZX0boWHnAnJ2Nk/UUW3NBMoJF7njAauqQlzwtCRS9sKjvTKQFVABY5izAakr26mOcS7XyZpMtDhd3B0twI+Ly4RzISwtRH9gwoS1ic8KzEltg2zv9IUpgOYgLVr4S99XievxNyRoB6l9zA8T23d/Yfv8AeJ8WMjc6pqMOC1hBYlw/o2v5zhkmyJc0OoAkN7xn8quy3OhYFvryguMaEqSo5nSlJId36dINMZVrErx7FwF2TloSuaG+Faw+rkKIe0a32awtpeezm44AfeMh7GoLB7FRzHzLxrGG4qqV4CklJuSfi015j5Q7IqnkF38SR2F7jBNkgAv6wGnIH3DP7xPWV+ZPgLg76M+w+UDqupTKRnmrCE7E/IDUmGuMb+IhyCaEiq1AbhhygbUzwtNyCoXHMD6xRn4gF3BUAdCpKkv6iKFTPysdQOevnGc4s14ngLl4zXQtXJvW0KfaCiTORlOoLjlx9oZZ80GWnL8Kioh+VvuYC1Qd/aCwg43seRGroxUosdmU6iMxUAdFWUG5wUHapKhd+YN3gdj1CFHMNd+bbwA/hDtG0uLFlHbwYwIh3DdRiCPiAaBVViBVoYqLpyIuYBhaqicEJGlzwHWHjHjxjsfiGEVR2JkuGYNMnqHPbeHzDOzS5DqlygshmckEE+UNvZvs+ikl96plzCGTwHMDyaDmHS8oc3Kvivq/yjOzZXyt1uh/qR5cxfUFzsEWpKXWpIbxJSwB8wMzctI+pezkhKSRmUVMSkmwYMwQC3rBMJCSvMpd2dRawAZg2145CAfGx+LKliWO/pCxjAFCKoSjMq0ymRKSCprJQHPnsPYR7EOLV4l5gWSOVnjyJ39pr/f/AAzov4mXf5oteUTXUwYKa7Djx6xLMCAHuQ2sNeBo72WookTFlR1ZCUgCwGYnzsN4ix7BpmV+7CSzDQs3m/tFbZ1DeKjC4Y3UzxTlW8TIn5Qw1Op4chEWKTFylFKkkeTRSM/cReELC/iPCMRL86ZoYo1VfsIrTJ5NohAcw5MQHmNTEBtp3JBJcwVkItpFellCCcuQwF9toXleBkazPZCLtBqYQmWE/lhFKkoVuFMSNYkrZa2Fj5cYgyUzAXFqy/cEV9SUKSpOqSCOoLj5RquC1CZkqWsfCrxI1+FX6W5Et6RjVYolRHrDb2F7UokD+GnqaUS8tX/5qPH+0/Uw3k8ctiBHkQnS1sR2qFrSpeUuQon11S24Zg0DjNQVoUQt06pSQxHRnaOsUqAlS8pZzmBf+pj5iAFRiSkJUWck/EL+8Z2NbOpNW5dxDGCUGXISJSDchNir/UdSYWptOCXa77GJjiAN/WJJU5BBtFahkjVFSoqsWgsoZhsdC3PjFmRPKwWSeGnnEqcszwM42I2iDEcSTIRkl/F8v35QX4j1C7jVWzOaieoKyna6i/wjnzihVYwJiFJ4qSABwdy/lAWdVrU7k3uefWIqb4hFycYKLPmUj2rH/C5mRNtduUP2Bzs6GK3I18WjjWM0w6fYaH84w0YDXJQRs+2rxlZFppnMY5URKF5WJSd2YDUu3OBeJy1TZ4mzVJCUgiVLJfL/AHEaOW8rRaVN7xsxUEja7QFxialBLHwtbiRz4dI4qEId+YkPqRzgxdXzgfVznYAWDuXuS7i3S0eCqzJe1lN0DftEUqYCoD16NcwsYa3DVqlxNSk06U5hmRMLB9QdYprTe2g/7ihNnjRO0RrqVBgCzhyOMH6W9R6G5DiafDfYPzgNMlEeJiN9CxEHqxWZObk0C6msIsC52EV4CaoQ/EG1SIZv8OJX84DZZueQ/DC1ncEqNn9YZ+y80IQpQ1YtyctDeR/C6wX/AA1NbMwTVMGYMJY6A/vFlEppWdIdSQbcYB4EuySeRHJtIPTJoc92WJYlOmodoiw047ESMb2Z3NQFJdX6gLj3+/nAfEq5SEFiAQoJSALsRfzffnBSdMcZdC2uwPDp9oSsXxYheVWULSbP4QOCr2PKGlq1D+dSDHJLP3mZahcuWSkm+Unc66R9ADEa1a3D6lz4tTx+cewvrccgNTVp6cgCQnIBoAMoHkBA2uTmDEPFutr3UUrNtRxHSA9XNYFiSPzWIc40TFxM7QYYFZswcbcRCDV03dqbaNQrp7uCXtpCR2ik2zDaL/2dmYe1pTjejBNPS94AlLZn+ekXZvZSpStKO7zFQcZSCB1Og84t9jOz8ysmjI4Qn41f/I5xtOG4IiSlKEja568+MWcjlHG3VdmFky9DQmedm+wf6qhzwSgsPNX2hqwzsnKR+kEHZhvzNz6w6SsJygE7bRyuzMN+kZuT1225qSsC2zFqrwmnltlQHZy6i/BmhbxGklhTgFLXSdQ/BoZe1s0ImZSBdILjmbwvT550ezeRiRmcPcDQNRLx+izcras34IVJ9GtIzEOniLjz4RoOITAoEFmHK8BZ8vKkMNr7g+XONji8gqoBlmJ+vmBMOxpaAEF1JGm5SOAfblBarrXYpOW2xb2gfNokpVmAYHY8+EQ1CDx2t5bRW2JH96xmTEp2JdFZ/UEq9j6iOkVA2Qn1LRRlkKvvF+VTBYKTuzdeHnCmVR5iCKkNRi7AoSfSw9YGTFE6/wDUWKrDzLLKDRElB0h6BFFrHAitSMyuMVjYxfmoAs/p94pTYahuMQ3DuFzgpI5QxYYtJWAVhFwxMI+HTyktxh77MS5U55ag72LpNj/q2iHkY6NyPOnUmOOIV+VKSkpWCGzAtpraFnEq4TAyvIwWTQS0IVLHh4dWhYrpRBIMRXbXepKq+65Lh6SUqQLuoMR0I+cTTAEOkF1aKVtzSn6mKWEoOWcxYhDj1b6x7OUEotv9oa/1GkbEjky8yuQuegjyZIck7mPUzcqW3OvT9/pHIm+0Dv4jhKdUvIDfb3gEmtJswD7xdxiqGggSFCNDBj9tkRyLqzLiqlPDQWEGsDqiQXs4Y8riFZa+EE8IqXJG8dzYrSefH7bmtYRPKQkcA0H0OQW1Jc+wHyEK2B1AmyUEFlAMX9AX9vSDveBHiWrKGu5s7gM/nGMhKWDM4ruoSVXy5CVTJ5ZPuSTYAbkwvYTNE+qMyY5CnIBS4CRol9NPmYDYvXmpmpFxLRZI/wDrq0HKOoEqQQnVTudwOA4QOXKKAjsYrZnuMVlPLOZFOkkGyiyQ46BzHsLeM1K17MnmR9hH0Gt1HixDeK1YVlU5scpPEEu8Dp1WyikHMkFgQbHneOAsKzBSgwG3Ec4GqqeEA6gkiopBYks693gFj4dMGkSCQ5LD3gJj8wAEDVteMO434xUZU1X/AA3wtMmhkgBlLAWo81t9G9IaAvW1tRCz2Nrc9JILj/xo9gINqqgGF+D6x1GtiT9mIJvZhedUfy3Gv04wHVN0veK9VXFNgXAFoCVGKuTrtbSB5GYEflCvtB3a3ER3ihZww4vYQuzsWLZQE2Gt7+8VMdnPNWyrE8YFZNsw9YJMQYWZ1QPMv1NWkt4W6faIpiP5bi5GgfYxDKpiTvBCbKCCAGzHV+W8GaWgI1fMVcaKkhKX/No4oJwUkpWoDgSbwWx6kBlFW6TbzP7wAkSY0+PkBxygMOsmkKGdjxu3zg3QkJ3c7feF5VOol0JJI1bSCNPUpLZnQvi1jzaAzJ2GorItixClfJVMdTabHU9IoSacv4RmJFgA+sMHZyQZoWwcaGYdv7UDieJ0huwrCkoGUJYDh9zrEDZ/T9klbJ11Eek7JTF3WnK+gdoInsWgC4D8/vD2KUuPzSK9fJ8R5W9IRk5Gbz4nhnaZxi3YzIHQ4Pqn1ifspiapEwoWAlQYF9wbBXMPvz5Q7TjldIuFDThC9jWBuAsHTQ8OI5g6ER7HzC49PKfyMZ37iml/Eqm7kgE6jnAesWFWhcn1682Ui6LBBJU42IUdfzSJaeelXiKsv5o0OHFK7udTF1hvD5eUr4FLe4ipNSXY3yi30j6QtKS4Jc2126Rbmz3BYtz3tAkkGM6QaZO6la7b/tFKtr0ocDbfnw6xxXVKrs+79IDpZRIVoziL8ODttoaJZ3IJ04qLmI3jpZD20iemp3uYuJCiPJCiQplkxcpaRThSbtF6TScoISsDmkOmWo/7TEuTkAfMnbNLvZzG5UtWWYspG4yknpBbFu0IqClCLISX6nR4TMQw2cVEZFlQ1GUkj2ipIqlILF7fjRMeKj+9TsxfpqfcI/0tUlOo134GCFZjACWTlA/tAv5wjyK9wz3jqZXKAYtEh4ZJ3OVCk+fnL6x5ApE/iY+h3pVqNEYZ1IoWLJFjzjyUtKOcVp9WVOSddmeITMO9on6Ejc5VS1V1pKbWhZxipzgQSnzhltC/WzG1i3i4gDOKLaab/hbiZmU4kD4kLIB4BswPz9I0E0YJZcxRbVmHtqIw7/DTEu6rAklhMDf7hcezjzjY59SUWbWJeUvpZiPg7/X9YrKvVzL89EoDL3bvuSf+4BpkSQS6UelvnH1RWK43MUkSwVX0eI8rX4ggxS7QqR3q2DXYcG4wKlUpN/hH9Rgt2imAz1ZWADD0ECpyiTcltnPvFuLSATqy7Szgl8ocJHxHU9Ih7tSyC/idw/yjpwAE+Z+ke/xGV1bAFupgfmxDgjGasGWQNyPnA+kknVniPEZ2ZbDbXrF6gp3EaNenjhMSFl6jUkEZgcu4H0i9MwNM4pEtQUFEAHh1GoMVZQb4riG/sDhwUtU3b4R9fpEOTIV9wMSXoQrh+EJky5cpOgHmeZPk/nDGaUBGcDgfUt9RFupoLZgNorpmNLUngC3qD9IFF67aTgG9yGjDzNLWivOk+EEh1FyAeZdzyi1QS1sqYE/pOU6XItA6RWICWJJU1jqPMx3ILFGcuvMq5AHJN2LlteULFdU5j3ZLPoNvPrDFiYcZXfjzc36wt4gmX8P6gCAfoYkRR23DXZifjVEPMEh9+IgRSzFlTE9bX+8MRSVqbckW9mgJiknKvMNCWjawvY6mX4j8GHaUy8tyDzB0jk1iUpUoix+AbkcfzhAOQkG2kWSkkAObtb2gDhF7MM5B9SKoWpTubaCB1QmC9WybHb5wInLctFOIziE3OKeVmMMOHUOYgAOdhFbCqcQ+9lcNCfGoX25D7mJeXyQois+T5hHAMCRJCSq6ztw89hDZJp1s5lpI5v8AN4r4XSjNm/SNz8oK1SwLajQkuB5ARlIne3eQgltmVUypamUxlkaMdYHzJEmpSsqSgrBYOkOoc+b7wXxlTAAJ0DMNWaF2RLPeJOViP0/1A/8A1AN27dRH0Kinj/ZelCfACic5cAlh0GhELScAXmKBmLB3sU21cu49DGh9oaV5yrsSAU8QQkEBuBZopUE12QUgOnMHDKe9nexeKl5Top3cIOa1M4qaJUtTKBHWPoc6iWJgIWAx9j9I+izHzE6+/wAypXFbEE1M5XIdIoTDEkyYRqHgdU1JJypH4Y6uBl1UWUMgratrDeKUuSZhc7xN/CEqbWCmH0t/lFJdca6h9go15lehoVAhSbEEEHmI1rCsXTOlAr8K2uDxH03eEOXQgGLXdmWHSdrgxmchxliH90aJtWM3i8opjEU+Jjcv5Qqz8ZILKBDecVTj0sXcvwaFjiuR4nlWWKxaitXUx8m2tyNtvOKM/GkEuN9YqzcWG0WLhciqnQjfUMT5zOTA6ur7W8hzgYutKjxiHvFLU5h6cetmMGM/Mkp0Ekk6kww4YjKHipR06VJzB8w1H1izLnEbD0gMz9tRWRrMvLUALw/9hCP4ZBGjqf8A5GMynVJIY7eUO3+GlWVomSn+FT+Sh9wfWIc2MjHf0YlxYmo000NlV8J9j9oFYnklLudY8lKKWBUDfQH5tpAqsn9+SnI4BYf1Nx/7h2JO4uoBNiezsZUhBAYAC3l1gBVLZOcWzPbYEnN8zFyvwNSgUoUQX1SXyvsRwgBLoZqZMxKphUp/CkjQh7eYh7oT8+IJF+TBqMQXnTckZtDq/KPMUn96oqFiPibfmIqUsollEEAZnb/aD84J4NJE6epkslNgxZvwcYlZQq9vqPUUaEHyaclWfYJKiegd4A4gPC5HD00+calOoUJQpKUhikiMw7RqykgPchyeWw5QXDzDI9CPUGxBvSCMirZOb9TMOA5wHE3lFqRKWpNhaNF0FbjGWpxUTdzvFanuqCqMFWtnISPWJZvZ1SboU54ENHPWxjVzoZQKuW8DlhUxKDbOQPUgRtyMNlk+BOXLw3ADfaMJ7MAprJKVAg94PYvG/YdUBMwcD8lf9xlcwAZlB8GSZhRAPid0UsN0ICR+c4lrEWDlw23z53iDEV9y1y+Y8OB47Qu1mP5zlBZSdGDJV67+0d7IEIMRoCp1jeKKz92U7DQuVf3M1hb1iOavIPAsl7sC7QBxOpTOH8xJLf8AJPMGCGDdk++QP5i/C5OU/wDkSbjX/iYmu/PmGBe4ewYCq8CiFLSR4wRmABBANrtAntPgapUxpbBwwN+tuf0ENXZTs2aVZulspZKX1fVRJ57QN7U1BVOSkBKkgHM+x/tjgxHrf+ZdiwA+ZnilrTMyTAMxLHrqDzB4iPocZ9JKUEFSHUkuHux5PpH0GyE1Ud+7sPEzmpkRzgeFpmzVA7Al+DCCk+VHeAS8s8sPiSoegd43OXYxEiKzX11Kn/8APTE5iAFcG94jThq02UkiGmZUGxSYqzp17xjfvNjchDmRSaUrSCB4h784jnUxYgiJf4opytzilXVJ1BI84VsnULtcF11G40hdrqQaiGdVQTqSRDL2N7LpnETpifCPgB0J/qPLhFuPMcY3CGXqYgYb2NqJycxTkSdMwLkcW19YnndjJqbJGc7n4QPM6+UbajDklTP4BqdyeA5c4in0Kf0gBI2GkJf9ocke6h+U6eQ8wapwWdLN0Aeb+5imAxuCOsbhX4egguPWFyv7LyZl2yjiLeUHi/agOsg/tDGa/MRKOcQLRZVUBVzY/OJMSwNcovLcpvYm8B1TCC0WL1ye5TOFb8SzNVB3sDX93UFBLd4lgeabj6wt53juWvuiFgsoFx5QT4+yFPuc62CJtc6YZiigKyqCUudNyReJZM+YkOZkvg7Xfq94SaXtFLqZSFAlMxFlDdvqzWPAxXq0mYbzVZPc+QBJ9okxuy+1hRH9JN0YNGWr7T92sBBSpfFKcx6WhnoaEVUkTJktUtSmu2VTi7tGVUayFZJQKX1ayz1VsPxo1GhrUSZKJIYKy5jq6juXJckW9Y6zFQWMYqC6lqqwmllhREsEqd35kE28hAimo5QKhLSEvq3Hm8cVuIFURSlTCAwAHPYfeM9DlzPfgf5l2PDPK6nIQbh2OkY1jalKnKQdlF9+nsY1msF1EkkAEk8oyyQgzJqlbqUTfmY0eIvQs07kATckw3DRqRDHSUFtGESYVhalWhopKDKACX+kTcjkkmSEk+YHpcPGweJp1CBZoP8A8PlNteUdmnCi+nENvGa2Zu1QfMzespDKqJM0CwmJflcD5PGtUspSgw1TpzEJvaXIykM9vl+GGHsxiKjLlkEGwZ36aiKcmQ5FUt+U425Z7RVRIlhQDpd30INhpfjAFEtKyECVmfQiY3mAQW9YY+1M5KkIMwhJTq3iBfYsHELKJgUcqLhWoQCnNwClG7coZq6MQ9hpeFBTZgpSJh4qSUlPqWfrDZ2eqKdCD3K2H9wL/aETEZhLd+rKhGkqX8Sm/qOifOJqbtOLJIRLCkkhGyU6Bz/Ubn0j3Ujax2Ix5RWOpa836WseYgdTUubxG5MKmFY7LVM18MywewBe0PlLT2cGGcYH/wBCayaWDK+iASY8iTGZ/gOwDuTZmj6HOLPtEapNTj/K5ag3cIPRIv5wPm4PKBzIRkWH5GJa7EJhcZlANq7P5CFtWJzEFxMKmJDKUVDmC5jNdnJ6qx/X9Zl9r1Jq6nUgaDppC3PqQCeW0MKsVTNACxk83H7QrdqaBQOZBuOGihrDOKLbq+oBxA+J6askF/aB0yseBSa8nXWJJLq+8ag44XzB6EQ3g1IZ05CA7E+LkBcxraZrd3TyxlUoXI/RLGquv6Rz6Qodk6MU8vOoeI5epUr4UD1HmeUPlBh4SM5vMWxVy4J6CIMmW2PUfy/7FfOoR/y3KkFJdF9rgbD94qVUoDQdeUMVCWSM1hFPEaVCw4JS3Bm9IsOFegMecYIsRNrJViToN+u3OAVas+Q2+8MuM0iwBlUFg7fCerOxhXxLMh3ccvbWMvIgD+IHSoHxScMxcagH1hJxqS4KxqDfmDDVik0O3Cw8oX54CkqHR/eNHh+yjGp7dwCiry6BzziekpVTi5Nory6RzewdoP4LIZSQz8B8zyEaeVwikr5jsjBfw+Z1T9n8qgUrIVs0TqnTJVlglPFMM+HykEskgnifoIs4lgZUl+ADnV4yG5dt79wQO3mA8Lrwj4cl+bH3gnIWtSgpcx2Ljl5woYhhRKygAlg4+RgZNpJkv4VqHRREUDCjjTf3nFVQbM1yR4i5IaJ67F5ctLAjn9oxZGL1EtwJ0wdVEj0MQKxCYoupZPPf1ileIwFAyxTH/tD2pCpfdSiMy/ibYdePKA+CU93PygVhUjxJJfUPx3vDxh1DmFjfbnE3JdcS9RJcrdjDeESkgXPoPtBqnmJfRVv7S3rAuhkFIBU/IQZpgycxJuD82jGOQXQiDIJigXOg6GBtViQS7O+gezmJsZx4SkeEgljb7n6QmVNaZjrJvqIPHg7HtO/lI8UnqIWSb/gjrsZ2hMqYZJOrlHXcfMiBU+cSFdIX6lZScwJBBBBGxjXxccOhQzq4wxqbt/maCggpBCtQd4V8RV3KmQohB1ud9i1/vCvQdq1FCQ7KAObnwMTzMXCic2h3d2iMcbKrU0Q2I3RkuJYmVMkeFP08ucC5ky6lKLkhreTN5ACIKtQJdKnHK3trEdFTha2UVBCRmUQ7kD9I68esWpiCiORAojfghBpgFJSksbqUkWfmY8ou1U+UpkTXGgSo5m6HWF2qrSs+FOUbAAOw0GlohlSyLqHiVax+EDnxgFxEEsTH4mb5jTjPaydUJ7tbNqrKDfz4R9ACThygnMCSHJKWJYR9HiAfm44sfqahVjwM11X8oWa+Xe2jl/oYNV08lZPED5QJqPFYaxklvdchGpQUGSDEVXVBKDmuk6AaiLNVLAAGw16naAGIrswOmkU4lDmEdRexMDPmlubXDac46wmcVTZaVO2YONHAu3tElIf5g8x9YtdwM4Jjd6j049QGXc2vs/QpUQVMpaQVB9EqOrc7m/OGKStKCc2zNCb2YrwVh/1hhts/zEHDVqJuN2O4e9/SMHA6ii3mSL9mHk1oVp6bQHxzHUIdKTpa39XXlHOIYgJEuzZzpxA4wg4jWPZ9T1MNzZydDz/iH2+IZnY5fV7PrvwilU4klYyqu/56wEJsS/lFFdRE4xknzDElxCgBJKVev3hdnHI4OxvBSoq+cLmMVuZYT6/aNHjI5NGFXY0Jaw6nMy56wwYbhyxtdWp2SOEC8HqAlL8ILYVUmaXLhvT0geQz7+pxwIx4dhqR+pObkdP3gzIytkKjl6feBFNKe4L9IvfxGUgAHzEY2ZiTCQ1BOO0yETQpLsbKEBMXoEpBJIvwg9iRCnPWFpa8oUDdor45YgH6g5F3FHE5W4FoHS0O8Ha4vAhByqci2h4tH0OFj1jMTaqM+E0C1BKgGSd9ocMMl5CkPawfn+8J3Z/EAhJQC6RdL7jXTiHg+qtCkEMz+TcDGPy0dmIPiRMSHqOlXVBKfF8W3OF/F8WWUt8KQwABO3kOvnFAYqZqAFL8Qs3SBdbUZkqvooNfiC/yETYsBuiIdEnc+nVOYMNYo980Q94x4GOVz/ONFcdajQJ1Uqa28A8SU3h84sVtaAotc/LrAtRKiSbmLsGMjZjkT5M4Cmi3TVZB+IjmIg7qzxykXHWKDRjTRh+g7+eFZApRSHIFreUV0VCwCnQG5Dm/XjDf2EqBJBIF1FidbaaRexTsl3pXOkFJB8RToRx10vtEHqCyKkXqjtUUKJz56AH3gxR4c5BiIUGVTMxg12aC3UFB0vY8GtEzuG8GUIwl2jowhn8o+gxLkufNn4dI+gQn1KwmtylVzXCVDaxiFwjbxH2iKhPhV5R9hxeap+CvYRm9bMzP5yhic0Zsr6a9eHlASuSMrj94tVB8RitUaRdiXrVTtWIFpSO8fZIKj52iaRV51giwHGB9WWSpt1B46p/h/OEbDfw6jDpI+YLiRyuC2VTpO9v3jQaDEZapffKtm/TwI1jIMOLS5ZH5rDdhP/jV/qH/AKiMPOoQkiJZaMv4/i2ZRUGOwGthCpUYkCdCDE+KG/l9YBvcx3BiBFmeQfMJ/wAW40MRTp6ekUQYqVxsehihMIJhGQYlWAaEQCJJLneHzsJSoXLWpSEqL6lIJ14mKsinSupm50pUylAZgCwBNrxWudcZZa8RiOFJFRdp6wuA9mYwcwqrADgkEG/3jztFSS0NlQhPRIHyEDcNPjP+n7R49cuPsBOOARYj5hVSgk5V+IjmOcEJ9alKWzEnq8JtAb+cW1a+cZmTCO0SplvEZhVquw2FvwwMnHKMwJIOxiWqNz0+kD0H5CHYkoQ7lKpOY2HQbwQldj1lIXNWmWk7XKvQaQS7HIBrEOAbLNxuEljDbjQtK6D/ANjD8mZ0Hs1EvkZPESVdl5cpimYomzENd/7SNYuVPZtriaok7kA67WaLtcWWjy+kHkD+YIlOfKasxZysRuIVRQzZLlIzM9wGMBhWFLuGO4MaPienr84Se1KRkBa7i8P4ucZSAR5lGI9jRgpWIAbB+UcoVMmaWHpFCnHiEMNH8SYvyAYxYEpYBYv9wY6EspNxFycLnr9YlA/lnqIM5DPFzPpVOFJJT5jnFCdKYwWwf4oq1YurrAIxDkQA1GMnYjG0pQqWv9xzEH/86CXGZ0n9SdfMRmFCf5ggsVEMQTAZcYDRObCO9x2pKgTZiUulTGxBHmkjUDnDtQ4EiUgJTruYzHs5JSqYMyQq+4B+ca9TD5CInQXU6o6nUGrpMhUngx63NvSPonqzdUex46OpqhtC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4824" name="Picture 8" descr="http://www.zdorovieinfo.ru/upload/images/Vitamin-n-k-zaho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4643446"/>
            <a:ext cx="3428992" cy="1977718"/>
          </a:xfrm>
          <a:prstGeom prst="rect">
            <a:avLst/>
          </a:prstGeom>
          <a:noFill/>
        </p:spPr>
      </p:pic>
      <p:pic>
        <p:nvPicPr>
          <p:cNvPr id="34826" name="Picture 10" descr="http://vitashop.com.ua/images/vitamins/vitamin-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2000240"/>
            <a:ext cx="3143272" cy="2087134"/>
          </a:xfrm>
          <a:prstGeom prst="rect">
            <a:avLst/>
          </a:prstGeom>
          <a:noFill/>
        </p:spPr>
      </p:pic>
      <p:pic>
        <p:nvPicPr>
          <p:cNvPr id="34828" name="Picture 12" descr="http://relaxday.net/wp-content/uploads/2012/12/x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1714488"/>
            <a:ext cx="2714644" cy="2714645"/>
          </a:xfrm>
          <a:prstGeom prst="rect">
            <a:avLst/>
          </a:prstGeom>
          <a:noFill/>
        </p:spPr>
      </p:pic>
      <p:sp>
        <p:nvSpPr>
          <p:cNvPr id="34830" name="AutoShape 14" descr="http://t0.gstatic.com/images?q=tbn:ANd9GcTt19cdG9RB2dhlRpiLaupYjbydu4BEHYfKomvAFdySUwacvJJ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4832" name="Picture 16" descr="http://t0.gstatic.com/images?q=tbn:ANd9GcTt19cdG9RB2dhlRpiLaupYjbydu4BEHYfKomvAFdySUwacvJJ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43504" y="4143380"/>
            <a:ext cx="2571768" cy="253381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320"/>
            <a:ext cx="8858312" cy="1143000"/>
          </a:xfrm>
        </p:spPr>
        <p:txBody>
          <a:bodyPr>
            <a:noAutofit/>
          </a:bodyPr>
          <a:lstStyle/>
          <a:p>
            <a:pPr algn="ctr"/>
            <a:r>
              <a:rPr lang="uk-UA" sz="9600" dirty="0" smtClean="0"/>
              <a:t>ЇЖТЕ ВІТАМІНИ</a:t>
            </a:r>
            <a:endParaRPr lang="ru-RU" sz="9600" dirty="0"/>
          </a:p>
        </p:txBody>
      </p:sp>
      <p:sp>
        <p:nvSpPr>
          <p:cNvPr id="37892" name="AutoShape 4" descr="data:image/jpeg;base64,/9j/4AAQSkZJRgABAQAAAQABAAD/2wCEAAkGBhQSERUUExQVFRUWGBkZGBUYGBcYFxgfFxgaFxsaFxgXHCYeGRkjHhcXHy8gIycpLCwsFyAxNTAqNSgrLCkBCQoKDgwOGg8PGi0kHyUuKSwsLiwsLywsLCosLCkwLywsKSwsLCwsLCwsLyksLCwsLCwsLSksLCwsLCwsLCwsLP/AABEIAL8BCAMBIgACEQEDEQH/xAAcAAACAgMBAQAAAAAAAAAAAAAFBgMEAAIHAQj/xABBEAACAQIEAwYDBQYFBAIDAAABAhEDIQAEEjEFQVEGEyJhcYEykaEjQrHB0RRSYpLh8AdygrLxFRYzoiTCg5PS/8QAGgEAAgMBAQAAAAAAAAAAAAAABAUBAgMABv/EADERAAEDAwIDBgUFAQEAAAAAAAEAAgMEESESMUFRYQUTInGB8JGxwdHhFCMyofFCFf/aAAwDAQACEQMRAD8A6xGMxmPcELJZGPcZjwnELl67gCTYDADOdpmUnSqxeJuTF+R6Y345xXw6Ev8AvH05DAfg3DWzTNqLIiETYBid4XkB5+fvhDU1j5JhHAccxz/Cwe5zjZq8XtdVZh4gLzAiIknSeew388MnCuMLV2YE84xpR4LQorCUkECJIBPuzSeZ+eA/E8iEIqUfAV+JFsCCbkAbHrjSN8sBu46uf4V2tc3N7pv7wYzXgLks9qSTuLHFPjPH1oU2OpWqLEUtcEarAtF457YaPlDUdBA+Y2amjGTjly9u8wIOmib3AVwYtAB1zO9/PbDXwbtOmZJVdSuokoxBmIkqZvHn02GMW1IO6Om7LmibqOQmQ1MehsL/ABLihXwofEefTAOrXfmzT6nAFX2xFTv7sAkjdRB2c6RuomyfdWM7zCnwPtCSdFQk9GO/oeuDdTiNNV1F1A2kmB7zthhTVLKiMSM/xCzUz4n6CiOvHobCv2g7WJRp/ZsHdh4SpBA8+hPQYM5LNU3QPTYspEg6maR7nfyxvccFDqaRjA9wsDsr83x7gfR4ojvpR1eAZIIMeVueLJzSzp1DV0kT6xjrrFzC3BCmLY114hepiCrmAoLHZQSfa+LKoF17xHjdKgJquBOw3Y+gwL/78y+8PHoLe04ROL59quuqRqY/IcwB0gWwJ4BmIrMHVrKDJiCTNh1jAM07m/xXoB2ZFGwd5cuPLZdsy2dSoodGDKeY/A9DjcvjmfZ/tEKeZAVoRzBU7EnYjzvhxzPadEbSVYtIsIiCLGTy5e2NBUsDNbzZJquD9M/SUa1YycURxelCkuAWjw7m+wgYtq4Ox2/K2Nmysf8AxN0GCDst5xjMBvb+thiJmxQ43UIRCNxVpn/2xYmwuuJsLopjw4gq5wd0ag20Fh6ROKvBOJd9RVj8Q8Leo5+4g++O1C9l1xeyIYzHmMxZStsZjMZiy5ZiLNMApkgTzJA/HEhwk9pCalZgtyWVR7QD+eBKuURx+ePis3v0hXs6VPhkFtotO34Xwb4LTApD1M+s/wDGEfjatRqnS+4tp8RPXl1/u2LfYPtKrVHoMxJbxqT1FmHyE9LHHn4NLJDjoqsdYpvzbYEESTO3PBTM5hQpYkW59MBf+pK2oU3RnHL12Pof1wQ94B3WjnWQfgdX9kSqapZ+6ZtIklmBI0yT67+eFarV1Mz7l2Yk8yWJPP8Avb0w3VXFWm9iupSlRDGpfK9vMNtzwhLXgFTKlTBU7g+f9MaNkuLFeq7AkjfGQP5DfyTBW4A65UZmQBIGk3mbAyNt9sQdnq1RM1SaldywXT1Vj4t/4ZM+XriAZ9yoBZiovp5bAGFFhYcvzxc7O5N2zNI05Gh1YtEhV++SSIErqHI3xrjCeHUI394Rx8rcimBc0EzmYpvfS4Zf8rIPwM40zrre9sKHaDitapnalagjOAxFgSCBAgx6Tg5lKgekrVlZWaZQna8bjqIPvjz1TSHvNTSLHPUfVJJKuKKLVJflbmqlTis5imqm5cfIXP0Bxc49xDxQPuiRM6SSf4TMgD68+XuborUII8LgQtQbgepHlhM7TZp6NRlLEoQLm522J+vvh1QGKJhjbkqlDX09TM10h0kA4P3VypU7xJB0nURvIIA2EAEDfkTjXgPHqiUmpa2A1E6AdxoM+enwA2t88UMtlStEO7lQfEoADewGq5+W+PaOboIgZQTqWSSUk8oMLb0kxgxwc2xdj1+i9O8tcAN+Nj80TyHaipTVjTZgxAGrTIAQWCzYepH64fux/aHVl0Jku5d2JJkyZ53IEgCeQGOS5bPEqFXfYATJB32NhgtwfjJy7sdJGpQCzTZmqBFAmLAamnz+cxyEZ3wk3asUZhuLXwfPhuuw1eMgfxHmBy98U8/xZXpOkEFlYDmLg4CZfMAUxBkkYDUeMk1nplW8IDWHU8jty54RHtWqe8llrDh0XiBI9r7jgqWTz6tS8VitmGxBFoIxQzNfqTHl6417aZc03Wsh0F7OLQYAiY5xafLBHgXZCvmKavVdaCOPCImow6gGNPvODf1YEIlccH36r2EXasT2ajgoLwsPWzKqsgAhywtpCmReCASRz3g4OcLFRcwTUcsQCACTEzuvtODKdkBkVZkJeR4i0avmLe0YhJ8PeSBeQP6YVzVYmJDNl5btGpdNLc7cFBx7PASiiSJJA3nTJ9TBnBnh3aB6bUmcM7tJZQYAm14EEADby8sBOz2RWrWeq1wsxPVrE+sSP+MG8vk0pq4aSDM8rbATvF+XXENd3VtPn6paDp2Rmv2sUS33R92PFy2IMHn9NsDeK9o9dDSLEwyyTrsdSk207A85ke+BnGckatMMLSy+HyBPIbn++WFfjteoa6UlpmKfjMQYA8IkjnBJj+IWwyhq5pHWLscVbU4jJXS+JcT05eonXUAfV/8A+W+mN+x8LS0n4ml45wDpn5jHPuLccfTSHnefQKAfUxhh4HxoftaAGQR3Y6RsPmYbDaKTU7UfJS13jBPkn8tjzGldoGPcHoxXdOPCuNseYlQoqlgT0wpZOiWzKzy1Mf5Y/wDthtriRGB4phDMf3/YwprLve0DYfNZPYXEFJfH6f27sOQCj5cv5jgV2UywXN0mICmWgczKtJ9N8MXE+DamM1PDqLEAeIjcANPtOMy1Id6lTT3cDSAdyApUb/8AJwk0vjNysnAtWZ3NymZUEyFEe4b+mE6vxRkvTI1iJ+vPBusSRmmA6Ann4Q0D5k/PAyjw2lYSWLC52gkdOoOKNDbgv9/hUZndGsjmWroKyaVqqYgzpcc1NtjeCJg9bghePUaNWqIqLSqgXR7T5PGxHI3kdRGLozSp3dJj4TIlbCwm/QnC/wBtKSgh6QU1d2vuANz1IAjG8EmqQN4cPfJFUczqeUSMRahwWgtPVXz2XRiRZSH8MbXK+ImOXzxcyfGKVQHJ5Mv3Rlq1drO+whYiJsJjYGL3woZ7hJ/Z9ZuwgkAXvAt1F9sEexVU0q7I40l1GmbTpP6H6Y1qX/sPcw7L0kPaMlS8NecX29/VOj0kpKFACgWAAsMK/aus1JCZI6QYIi/LDTmXU3P9xhV7Z1g9I48/R5mb5o6XVodfZU8pma7pV7toq00RoImSw1EET7W6Yp8T4D+0jvnLoWQFhC6AQNN1eHUxHP1wxcCyaGmGT4qqB3e0nV4gPQTAH9cS8Yz1NIQkFnIQIBqZpsRp6RvNonHpSdDrsGV4MyEOwEr6KDd3TqGagNlRdCVFFzI1EAW6ice8ay1N9IKqCWGoKAGja8XAEg+gwao9kqbVNWqVpIAgJMKyhwZcGSII52wkPm6q1WqLpuoISJmIBvOoeLVuTvtjRl5DcH4onv5ZSCXk2Fsn+lnBM4i6iJ1ErBMGwkGItJtt54L53ItWpOuoKxgoCCCDOoajuBaNuuKB4fVVQ5prJipZgFBuTsei3iYtjOAcVRGqCq/2hdjqNkIn4r3HO3TBRkOkuZm3qvQVtd3dIyBhDsZTLwfjTAKKqlGgTOxPkdjgq/ElkkCTF+QjqcJ3FMyxVrq6ttpb/bzn88UH4kaNLuhIc3ZjOpt732UXAHX0wo/QNkdqHHgvOBrpjYblF+M8TXM5mjTBBRaiB+h1OoYewke5x2qmieFoBK7eVotj55ySSpsFK+JGtaIO45zjqfZztolakJIDgDUp3HmOoPI4H7QpyxrAwYbcfHj6pxLS92wOYceVk35tgRjm3b/L6O5qI2kCsmoTAIvt5/qcNuY46mkksBG5JAwm5ziQzTkqgeitlckw7XDQP3Ra5i4tgKijcJNfAboCY6W3KIdm8y71cyvwUMuNIgDU7SRqYmbeFoA+uNuzXEXzDO5IamFDAkR8V1Fo89+mK9TOtTyOcZVOprIqgsxMaQ0ASZLA+xxtwPKHLcNZXIp1apuHJOiYporFATMAWAnxRGD3MBaXeQHnxQBsRdW62cV6C1SYWasLq0n42AImDFoBHlirlXVKTPpAYrIW+9yLwdt5jA/tKzUVQMUZlVVRRPdg+FZCzIUE2EztJwt/9313p1Z0aWJpoVDBiW56tVoWTaNx1xMdI+UXZtdaBlwtq3FDUq01kQgk+ZvE+mr54eew2S1VzUO1MW9Wt+E455wnLWBiXbYHkPP8cdE7AVgKtRJ3RffSTf8A9z9OmPRMaGkBQANQCf2ckYzGoOMwWi0cxgx7GPMXXL0JiDM07Y8qs82gjpsf0xA+cF+o3HMeuAXi26ugOfWJjfC1xTNFmicHuK5kKrMxCrcydoG5+mOZcZ7ZqKjKoJY7dPK84BbHrd0WDxfZNFPNSGUt4miJvJE7/wBcVsxRCnUvO/WDP3SeRwqcNr1HqU3qsRqJUBZADCDEzvAkevlhyzCkLLb73t1gnAdZHpdfmhHYOFBWQQpY7QSBteOWK3EUSswCoGKi4jYHqfw9Djbh6sxEr4TsxI3nlznFDOV61PMm4KPpAgWFzP8Aq8Xy9MDMaRgFaDdS5Z6verScIomxk6jAkHmItjbjXDWNVWDhSNmAMg/PyxfFQI5DQSxADRvAPhkbbMZwDTOKtWquZciSTS1PA0+pgahffoMXZqJ8IstGvINwvW7aFdaVB4kHh0yddpN4hT6288LfEeOvmmgU3KAjWFBJ0zcWsCRIucX6PCf2phovTDEGrZbA73+LpI5nDJT4FSpgCdK21AHxuABu245n3PXG96amIIb4vfDh5I59dK5ulxUr8Rqmki0UI1L8VlmB90ztG2NeGcOUOK7+Oug0uyjwgtz2kwBpm3PB7KsjoFSBTA8JERbYid9r+dsVqL1Fa66KbSA4IJJB6HaRJFuXPC91U83DcfPy/wASywC8z1caSrnQhseRMkdDcGROAmT4LTd2JpyFAIZgukgnZTyIgGesbciGfyodqmmmWZCuxkMZMC2zRvqtcb3IjpcWUKKhJp6oWGEMXkjT4hM+JRHl5Yhr5NPhJuVYY2Uj5ILUKsRURwYpaZP8W5MiCbQNzielk6YOkhEVdkHnJAWwAg7AbXxFSR0MxI8Op7k2J1GBYRaI357YoZxsxULGESldR8LNIIAMqf3lY8rMBAvijdTj/LHvhzVkPo8NBzBOgaY1ILeHk3vsBbYnqcD6tKnVBhRJLwY3g7z1JJ/s4ZKZpotPSRqqAkbjXH7t5G4vf3tgbxLhAZWahq1Bjqk+ERIPW/K0YZR1Op1n44A/dMqCdkMhedyLDl7KXuH0lYwWZwtyB4Vj+Jjy9BjTi9E95MBf8p29CMRZXNBe8EkK4HUSfPpuTizm8xKKi3m4EkkTvcmTecNHFzXWGy9CNMgBcCet9ull61BGK2dwBcueYFz5CbRvb5XeAGozHKppZ4eGmwE3LEeZFsDKnD6oSfCSOUiQeU9MNv8AhTwhg9Wu/NVA2MXLHba2nA8rmiIkny80r7Xa0R+LnjG3S6YhSVEKWU0/DHTTsR7Y0yL96aSn4aU1G9VlVB/1S3+jEeVyozWfq6ge7pJ4oJEsdrjpJ+WJc1QXL0GCCDUJ5/dHmf4QT6thQ4HfiV5fu9JtzSfxmu2YzVUINRRBoUcyzSo8pKL88UM1wdQKNJCCKb6Sw2Yqpeo3mC8R/Cowd4Pwx0TMZlWAq5hIpyP/ABQCobzMEHyI54BZNSlLLEbKKgf1ECPnIw5pyANLTtb42/1HzwSQtaXCwO3wVpKIRpO559By9zh17CZUCap+NxCjmEk+KOhKn5eeOd1Kxdo92P8AfWww/f4fZd2Z6jTphVBn93ZR5C3y88Gs/kEOwZun1cZj1cZgpFBHsascbY1ONFyUe1/atqAZKYhgLsZkTzXrhXp56tIrqxZn8RdCPFG/h+G2HrtB2cGZhtZUqIA3XrtyOKXEeF6qPglYsIsVtYjoRhLWSvjf4sj6eSEcH6t/Jcy7VZXMZySlfwgeKjGif8xHig9GBW2FrhvBAzaaqkFSCNVmHmtQShHkYw5cbz9TKlf2lBVpkwuYWUdT0YTAJHMEA3sNseJmKdYAqwJ5cm9jscUM3dtwMdPf5VC97cFUTwxlQLdgQIJAFQRdWH3XIPS0Ei+CuU40Mwp76KZUEODa4MTf7uxHkw88aZbM90YqBtP7yif5k2J8xg2Oz9DO0zoKVBBBKESORB5qfIj2wHJLrFni/IhUBKE1uIKco7UyoFEBRHO/hCADc8uWE7N9pm1HvKdRgYglY62vEHBniHZGpkRFQl8uCJYAalXl3i7eG99uVsR57K90RSqR4/grBYp1BHhAuYIAHhJ5Tg2Kni06wL9feyIFh1VHh/alGWXYiorErMmR0t7jBGgKNde8rU1cgwBAKwRMX9OZ5DADinZ2PEBp6Ebf0ww9lcmP2YDUCzE6wNwTA0t0hYBjrjCqbHGzWzGfgpNrXCPZemEQaEOwCgABVHOI2G3ynFXNcMPeyQGUiWUWIHP168t8WOF130EBSDGlU6aTpklpMmOm0RviSvmWqJN0YCSo3mLyBzmJwku5rlQ3REMAGIHwrZgBPwyY62/HEDVS0DSoTcBpLSDI1SLE2t7etLhucarTZmBkeAosGZvqg2JhjA8sa8RFXQWpgswVopkwrQJBEiQQSehvfyzbGQ7SV1gvczxJ0VSKcLqM6iOsSx3kxN5t1vFWh3L1O87qH8cs92gsCWLtuPGNMbCwgYp8N4l+00gGISoRV0Kb2W2okRIANyQNue+L+QzAApLUbxmmhZDpY3JIjSPExtN7Wg/vEmMxgi2el+vxCtZWK2TUqRTubgrqKqWBnxmJMwJtsJxFxLg7jLlrO48SoN5kkKDNyJMctsEsoitrK6Vhitr3MEkzuYi89Olx2ep1KdAqrGpUDyCxCyDBZRuSBy9Apxix51AA8RuuCGZDNNokgElQksSGYyQqEQQt2AnlbfleyuZ1ypWNIgg8gLja7HYb3jzwILEOIMBwdW8b7meZFvngjXcJ9oANOqGI3M+3mefIbScFSMBO2Suul3tNnVLQiAMGKmqVHiH3VaQQT58tsUaHdKysWCkfCSraDfYxMQeYNp2xL2jz01QBMEE/CNr22uRDE9J3wJSprtBIAMAcp5/nh3Aw923hheho2Dudd8jIA39UV4tWKqrQQGLEmQwY2vqHqY98G+G8QenkqCBtHfl3ZhY6AwUAHe4gn088K6Moqd0SWp1IU0wu0WBJLArUm8wd+mHTjGUUZaksQ1AxsLqwFgNjb/aPPGdQ0ANbzUMrWCZnfNGkEk44kG2OhPVDq+YKkmkxUqCdYMEgeX5Yu57jxrU6jmPs6F42DMusj/ZivU7Lurv3kimDrJXbTHwgwNoPz9DihpnJxsczWER+6W1R/wDrTTgUtZceYHv0BU9pVcNaYxGPF9+F0b4xnxSykr91BA6kiwtzJge+FSkWWkifui/m7GTt5mP+cFuNVRqo0ReXUkekkf7Sf9OLOaoqpkctvzPt+YwTS+Fudzn0GPugu2JryiMcB/aEU8vHh3YmT5nkB6bepOOp9kmVMuibGWFz8RWSx9Jn5YQ+GUIqFiJ0JqUDmWH5CfeMdB4JkBpUG6oNP+Yj4vbV84+ZjXnvBp9+8pY1HqLBgCDIPPGYlpjGYYAc0SEZx5j3GYuoWjixxWoUZUr1H4YnzKEoQN4t7XxXp1GPiAt0wnrnjvWgjh89/h9VUjKXOKcDSvNGoAUYEMCJ9Plvjm3G+zgyDqAYQnQdR3bkSdgCBFxuBzOOyMs1AYi+A3bvgS5ii6MLFY/Q+xg+2FcAc1pN8XsfI/ZRo1BIWUz+gS06ecguB6qPEB5rI64tV8hRzAV6Ld1WIlXpuQG2MCpTIaDAEjCFk+OVso+lpqIDDISdSwYOk/lhsyz06tPXQAbdzSHgqAndkNtLfIE8xc41lidTu1D48PX84QronM+6sL2xq5Z9GeD1E2NQgF1U82CiKiiTJF46nGvansxUFDvshU15ZlBNBQr0431U1Mgi+wvaxsBhh4bSy/EcuUqnXB06401abbaaqm6t57EfPA/s/wBi+I8MrHuGXM5Qzqos+hoM/AG8C1PPUA3ONxtHIGnW3DuXA/ZaMadxuuf8C7Sg/Y14Kn4W3Hpvhq4Pk9MqDZjt6i22/v8Ahgh26/wnNeczkwFc3akfCGO8j91+vI/XCb2b441CqKWZVlKEr4rFSOX1B9D0OJnaJ4i6LfiFdzOIT/mSxRgnhJmCN7xAg+UmxxVpINcIx1HcnkCIgC2mdzzucWHTUr+KUcAqQSGEgx4htuCPTCaMuaebFKkWJcqhLHULkGR4hECZ9CMIqePvLi9rZ/1Z2ymjJ5KtSquFhqU+LnccxzFgfI2xtm8z3hKIdLG0tKgTtE7k84H64u1ahpIvdAlUFyZmZi83JJP1xmazDBfAFapNwpBAvsTy6kevLGWu5vb31XJZp8GbL54V6YDKVKuqmGGoadfiEabTE2jntgvXygZ0qCmHNNDDKFJUnkpNuQFoI22xbrGQtTSFYqFqU7SDexIkExy8rnEuUqoEhCVABU3tz1R1NovznGsk7nWJ3At6e/ip3yqPD8/UZhNPu5BjWVJYjmpRjyOxAj6YqMtVX70ayqqQabAieZ0j7t536Y2r8aDMosEYNdxpLGwUDblIuBv8xGZ4o9QnL0askQzaySdIbxAHmAABz33vJ1jicTewHPyXKpxDjdOnTDM3iZhFPmv3jIC6oi3uOuL7U+/ph0qFkOipoVibiAwuQFjcDqMBO0WWXUGeCwjbmd/oPwGDnB+KB0premCdMTzvG95NzE7/AEPewCNr4xlSdsKpx3Kq+WqPpl6aOR1iNLfSD/pOF3g9MmpoOpCQQdwRBG4O8dMNuRLU81UpVTKxKWgFG8JEfj56uWBGeywRmR1DFYIJ6r4frpHzwTCS1vde8oqnqnQhwbxW+Qo0dQAh6jGxIvqJ36gTBw6cdya/YUypbxAdDYavxge+E/sFSL5oO8kAkr+v4Y6BmKXeZukP3QzH0kfmI98C1B7uW17oaaQufclCu19ZqeWdJu5Cr1IbqeZgEYB8UyxpvlaMfCrOfIjSo/3Nhk7R0e/zlCl91A1Rvaw+oHzwucazX/yq1TlTRaYJFiQNe/8A+QfLGcebAdT8cBEdnD91pPC5QzIJ3ucq1DdUYKDBgaUbf3c484hm+h8h+v1JjBPhOTbuEpqT4vExIgs1QzBnY3mDsAZ2OPMnwlSqs4DWnUJ03BYsCReFZQs7mcHhzWm/LHw+6Hmk72VzzzVvhNE93TUfEwpIp89ILH/2nHS8lRCKFGwED2wn8JoD9ppqBApqzR0J8IH8oGHSlgyhbcF6szmrFPGYsZajjMMbLZEcZjMeE4suXs4jorAIwF453jEhXKqu4BIP03wN4R2h0VO6qsSG+FiSYPQk8jhbPI3WARt9UQICW6kfaorMVEhhyIImOazuPMYi4p4kYc4+sYmroKixMHcMN1I2I/u9xikcxqSTvcHyKkgj2IOBxEG35FZgWK5j/wBDpE1ajf8Ak1XHnbYHYfrgJm00+JJUjnNweowe7csaLiouzmD6xM/IYUsx+0OARTqX2tE4OOl0emy9NTOifFpA8xZMfBc0czLUHFLP0RLDZMwnR1+8p26qT5iepdnu0618vLKUdbVEO6Hp5jzx84Lmq+XqpXTUjI0a42OxVvIjcHecde7NcaTOhM3l4SshVczQ8ibmOakSyt/UYWzQugGpm3y/C8xUM7mU6RhHcl20pGu1NnVAZIViAYBK6mk2BgR5A+yd/iB2YXOVErUSukBgaqnnYrGkeK8giRva4w/9pew2VzSNrpjUyxrFmFwbNvuAfbHJuHZqvk6tTKCqS6Md/hKkStjzIg22MX3xETS3IwVz3gZITDlTqpqFa9MBWUxqlRBkCLdLXmcV6eXIqo4HxFi58IbYibbegHLnOAOY43Wp11qkLGzgCJGoNPOGnn62m+Lmb7bUBJp1C1x4SjK/SQWUWvyP5YWyUkjXnuxcH3lCEXNwmKs6oyjVpiQZkhrCD52xXzOaC/ZU9IdhIgxyJk8p36nnjKtX9oRaiAFTcCb3uQZuPT1xYHDB3ivA1yDvcSpEeYEi3vfC4Wb/AC35dVVQ1iFQvUAIKjXExI+IxuFMXMD9NK606J7xyKZYOXJMBxTTYxaQkMAoBkWtMy18yNOuOcEGCxk9Ry3sNgxxBWrI6ESrsskauYVgCbfdEmSdueLtvxvbjZcoeKolUJUXQ9wUZTHgNrEkhth8rRtgZn+FIKq1KWhWBUMwG+qVKsxkTGmBi3nK9Q0xoTRAhwV8I0zqAF+g3GxPMYyhUfMUGZSi6QSwIMkadwebWUCdgPLBcepgvfGR6HmouqnGHQkpqUKbM4I1argR5yAPfFbI8ERk06mEkhjswgzIJG9pFuu2NstTIW1wBBki8CLSI68r/TGZKtUOsIVWZWkWAPjAtP8ACbD64OiY7Tg4G5XXVni4qGklVv8Ay5ZwKx2DU2BXWPK+ryg4g4nTBPeNcMv1WAR/sPucEaOf/wDi0q1UCIWlXB2IY904M8g5BvsNWBzZVgj5cyzUwQjH7406kM8ywCT/ABSMWB2vwNvT8fVcEX7NKFqKFAuo9ueG/L0IqvU/gVR82J/L5YWuy+WhKbc7fphrRJE/M/3zwrkP7juio/dCqNH7WtWb7xCKf4aYv6eIuP8ASMIZq96TrHg1NUfzBqOQkeq0lPkThw7UcT0UilMS7/Z01G5J3O+wEkn16YF8K4GKUNXIIXx6VBliDKr5CYJ9MbwOAbrO/D09/FGxQyiIyNGEQpZQKoDbsPFsT49xBtqYH2BO4bFDjGcLOlJN3JYgdFvz8yCcb1Myz1jPxbqo+6SCs/Jm+QwM4k5TPU1F4pEE+bN/RsXYPkSqUsIklDCjGWzjLXd1MDw6RaSAoF/kcP8AknDBTyIB+d8c1aoe8/046Bwk/Y0/8o/DDfs55Nwm1bAyJrdI6I+hxmNMvjMN0sV448OPcanHKUK45kGqp4PiHOYt0n9cJVfh1SnmKaGDUreEm5CKASY6mx6bcsPPFeJikAACztOlBzjmfIYSuKZw1GDswLRyEBfIc564S9pyxMGRc4uOn3/1NqWjlqGgXs35opS4zToAU9TMFtqPl58xhfftwFzNSmwikzGHJ+E2En+BoBnlqnrFLNsSMAc7R1gxZhuOTAbe++F9PVumcQQByATz/wA2nA8d+V+R5ov2xTvDTuZQliBedrf19cTHjtJ6Q02IHikjlhayedIENcC38Q8vMfXlfDTS7H0K9BWJ8T3LI217bWnrI3w0FSImgpdLeg8MoxfBCpdk3p18zXgArpS38Xi8UfIX/LDQezFKk/fZdVpVkkEp4UebkOgswNr7jr1C8J7I1Mlmu9oqposgRl1k1HbUTPjtbbfmcMVVKpqLpUqhB1agQR+o5YNbNA+PxOFvfqgHVEc2bi3VWOCdoqmaywqZXQ5FmpOxBRhupZQY5Xg2Iwh9u+G1qVUZt8s8zNSqGBCgaQZRfu6RuTA5jnizwTKHhp7wM4rOPtFLTTu0qpQWJAI8W9yAeWGzKdvqNdSlYKrAQR908pE/gcJAQ1/huW7JUHtN2hc6qRVTUpkRbphV4vwyCWG3Tp/TDXm+BGjUepl4NFzPdTIWeaH93y+WBjg1mKU0dmFyFFwJi87YIhk0m4OPe6oY3Rusg/BuO1qIZEfSII0mCPH4SQptNw3qBvth57Mdo++ohHI76mINiC68rjcxAtf535/mVpAzqi7K6mQ6mxEjc7MPbHgrSNKMsag2rZhAjfewm0jG9TRsqG8jzt7ujmiJ8elwsef0XTc46sjBUmTMmykQJv0gdOWKWR4hTutQs1RplihYAOVtInSICn2Jx52YzKtlghMOgVLvqQ38DKCbK0gTAMmOWLtbIKZdbT/Ko/SZM/1x51zRE4xuvg7++CXyMLDYqGrVLDQiNLtLMxjYXQxuDcchvjSnmyAEWBN25R1n0g+wvjHViviY73MiTNiPDYi0YjzWUq90/dAFxGnVsQTzPQXxoyIuAsMetvis0Cy3EtebrUSSVMaA2w8ImByEz9emKuYpZhVoqpIbU1RhtuQQhO/h/MdMWn4e6PqeBWQnUw2N5Kg/ukSQcXq9Jq1FayAyIlSLq62IPqLfynnhy53dWA2wPW1v7V7i6uOf2jLZlFsaiBtPRrBh/Mv1xV7PZw1qVByfEhNCoSJIKnVRY35c+pOLXCqipWW/hzCwCNg0SRvzABAA3VjzuEybjKcQq0akilWifIsSUYehmD104Ga24cweY+R99FwGCnns7nhoiNMSNJ3Uzt5gdeeDea4uiUjq8KqJY2FhufL1xzzj2TqQWpstiQ41FSrcypH3Ws0efyq8Dp1arE13JpLuJME8gZ3AxBjZ3Rkcj6WETuDQE0ZaqHc1z8Pw0h/DzaPP8AMZxLiOggWBYz1MKd/mFPsMDaeberWVgNOXQks/JtIMBeonn+hxnBaPfVXzLxpmEB2ttHkJwAyOxu7a3sefFPZYC4CCM2aBnqiHDnKtqKeJ2Fz0Atz9/bAnO0y3EQfRfkC3/wBsMnC6feVp3AwGCas+TyBqH+WF/LBFrDVzBCDpKVrKohuQApKjj9o0jkn4k/ocdA4Wfs0/yj8Mc2o1NWaqnoAPkCfxJx0rhdOEQdAB8hhl2cCCfIK/aZFm+qM0FtjMToMZhykisHGuPcaVHgEnYCfliVISz20yjeCsk+CVaOQOx9OXvhRFWcN3Fu0DIhLU1em4OxII5EEHf1wkJUBEgyDcY8l2qxpk1tO+/n+QvYdlPcYtDuG3l+FJXGBNejfBFcyDbmMQZppk/h1wthJjcCmj26gWqEcHWqRMg82USfcc8RU+D5uhoantUI0gEDV0lWtfaxnlhr4dkCtG/wAbCT5eWFTivG3pF0zDaVQr3QkEeIyT10+vOcGtrO/lc2MYH95SKonlp4gLhw2s4XHv+kwcL7cuCFzFFkvBqKraR5kESB5gnBPifHXMKjIARdrtM9Lj53vyxX7MVKSUVrsdaMt2sdJBg7che3lgfxfOBqhYQFJGxtHl6wP7OCGNDzYLylbJE937cek8c3HwO3xQTjWqrKa4JsCeR9J8gYxTORp0xYBmFmY8/wBBe3ScaV833lQAbiDv0M7x7XxtxHNwSPr19+m18MAwgWCGAOyJ8LrMaUiPASI6Xn5XwZ7B8Pnvq+jT3xAAO5CarnpJLe0dcJFDi/7PNjD7j5mfWx+eOi9heJ95RXlC/SLYU9ptLIsbE59+dk0pxrGUI7W9h6NTVUgKxuWtExueXKPbHMU4bUWpUmmv2W8SRB8IPiJsZHpj6DzNGQZxzDtzwZzmKJoozvUJplFF2gFhvYRBubCZO2Mex6+QHuXm4O3SyYMbG113bJTyXDu8ptMzqhFW/ITveDM+2LT1MyEKuM0ajNuRWFh+4Nmm3K2m0zOOydnOyuXylIBAGqEeOofiYx1+6vQC3vjXitBgBUW+m/1IOHr52m2EEavS9zm5Gd+qReG06lXLRVJFejuDYsszfqRf5YPcGTWjCSGiD1Ui9gbeeGHNcNDqHHMSD6/lhayWVfK1RVJmk48X8PQ+nL0OMHZaWHjt780seL3sqfFMokfaOXZxoAKiRbSAoWLC/LmZO2POD02Wsykk06gDQVkAkXgjbxap39sNicNpy1TmJI9Gv+P93weyHDUpqSAL/nf8cAmcyDxDhlUDdQuud8Q7JAqUpHS6kOkkkBlMqQfXlMR0GF7t7lNdNa4UhjSuvMGRf/Sfzx1nNZQKS3P6C1hjlPbrijrnEVFZkFOGCiYLO0H3xpSve546ZWjGkqq3Flr0FqL4XgJVHmoG/wA9+kYzKZN8w6ZdQVTdurD8QDcydxtY4s9msrlUYLVcanf7PLjxMWMCSBsJH3oAjys80snTo6zRVQSDLAQTz3xpUSaMAG3D30Rcdb+lFmtyUt8XzOgrlqIGo+ERZQBYk9AB+WJqeXikUX4KSb+gsPUnApaooNWq1WXWxieSrPhUE9Zk+uGcZcLkXJIBZZHUkkR9bYpFD3hHIb9SvQSVJihGbuIGfr9lc7L5GKBqHYD5zfC9wbxd5U5vEf6mJ/PDpxRloZFlUiUQj3j9cK3Z3L/Z0wOoJ9gI+uN6lhc5jBxKwoXhjJJChlDKaM0463+uOn8Lp39MJnEsrFYHqpv8j+WHXg1SV9QDhnTt0yyN8kHVO1xRu80VGPceA4zB6Wqc4C8Y46KTaNBaVk3gQZFrXNsGcVM/kEqqVcSOR5jzU8jjOQPLfAbFVfqt4d1zPM8YVdagEbwGiSN7Qb7cr223wA4Znw1U0lUixYE7b3H1wc7X9nHosviVw0kRIeBzINhcgSDgV2bvmNTgT4VCyDbVf8AJ8zhK1ut3dyDPFEU9fM1wtgojnOz1aJBpqxHhkm59v6Yh4FRZq/d1qelqYknUTqMgSOQHl54d+OovdA6fEDtEEDn6j+mFjLZ4Nm0Ox0aD5mP6DAVXB3ULwwZt6r0TK10rhqKZAQAfMR88Bs3kKRYVHpozqCFYgEj0J2wRrVsCc3WnHlYtV8FFmwGVrmq4SkaemSxtHIsNo+vscDs7lERApAZVHPyvAB9/TAbinammhamSdS7EAkeQt94fnvixnc/3lJWUSrqCPQgdY/uMevpoXMY0814irjkbKdfP0WmSRBSJUBdU62gDntbyPLr54D5t5YwPcfrzx7TYhCC3xbpaQRb1mw+WPKGWZthbr+XrvhjbTdxKoxpJwtMtwk5iooBgCJ5xPr0w69lqZytU0SZK3U7alP5g2Ppjfs9wXQskb88Fc/w8EA/eF1PMY8xW1/fOMf8Azw+6dwwaAjlauCMe9nsurVKlQiWUBR1APiMesL/LhcynEyRDkDlYYN9lpYVXpsCdQBB2MCfY3OLUVI9k93N2+Hos55AWYRnOcLDXWx/HAvO1lCMpMnSwlhzEGI9L+2C5ztQA6qRn+FlI/I4Xc9mlqOyumlmEgGZOnntb1npj0L2BovZKnAXwohnS1FaQPiY6RHIc/pi1n0VaYpxqJEaeZ88BcvT01JBg2mLEfnNo9sFTxGkt7hvMEn8MZlmtlwqtPBAsh3lMHLv4itgSYLKdvf8ATDTleJEUxyAESTe3W2EXtN2iVSdAmodhG3memA1LtDmovUM7wAsiOcsDHrOBH0obax3RcdG+TxNwOq6JxTNEIXZiEG7MYXrvjjHaXtH3tWqUJ0sdIkfdAjb1k++JOMcer11K1K9RqcyQWJW17A4A5Sl3lTaFH0HU4Y0lIGm5W4i/TgknJ+SMcC40cgC9MjW6EFYsbys+SkarcxHnjbh3bit361KzNVsUiygK+4CqANwD1tE4A52uGc6bLso8ht78/fHnD6Wuoo2vv0i+GUjGuvcdFhYHdPLRmKxQ/CN55+fltaPXDXRZSNC3VCm2wKvb5FTOE3s12lorVAZaSLt3hBO25N5AsIscHq/bOizMMtJAV2LONK+ESumRMkwIgHrO2Af07tgj2xkgAJt7SrGUIG5E/WTij2YpHQLbx+H6RivwLja5ynDeFiIKk/h/f54aOzuTVUFoItHSLY1bB+61x4ArJ8hjjdEeJC24lwTWsD4gpI9Y2wW4blNAvvAGN1N8Sq2DAwB2rigy8kBqmBx5jUHGYuqq1ONWxmMxy5I3brKsKoqBGYd3YgTBUk78t5/4OFXs7w9WzLNUtA26Fjc+u+OndoFqNRdKa6i/h3AAB3Jve3Trhb4f2Uaf3Wbdv0HTCiSmeZyWbbn7LOGzJtR2VL9pYI6a5USFDeIA78+VzjbOZQUwGRlnlIDR6c/rgv8A9mlFP2mok3MQPlJxUrdkqrbOu2xkfkcayU8hZZNGTs1FUMhm++OkwrXB5j29cKvFe1OmsyKgZAdI1FlLwdJMrOkTtNuvk+p2VZViQTzOAtX/AAqapUDCtpUX06ZNr2M/lgWPsqOIAtYL9fzhFR1bJA4SOI5LmlTg7sDVgQ5kC8yx5CL4ucG70AopOkEWbZRz0+ZIO3P3x0DtN2JqdyvdJr7szoBIYgLplf4h+uAHZzg9cNUqMGCaYh5u0zbUDGm9/PBkjXDwf2uAD6bvXFptcWO/T1S83D2FQnWW1DwgGI5gRMRBX64ZOxXAPidp0kixvcC9+e8ewwI4gSKpKnSVMCJvG+pT/Fb0HQjHT+zQNShTJEa1B0kdb2OA3RmoY5gduP8AF0zXwwxkgWOevNXFQBR6YHZl98F+I5FlAIBI8t8Vv+jFqZ1gjUCI2MERPl/THlo+y53zGNwsePkoM7A24XJeKdoipbTsSYuJF7EgGQOfoRhh/wAMeMOlfSxDLVW7ExDDYessR7jAjinYJ6B0s6sD96SDH+UzB98XKNEUzYb7xG3XHqnDuwG2yENUz00DCxvicRvyXV87XKqSSFHXCvS4Uamuo5Ol5Cg7nzPvePLFTgvapbLXDOoPhJuVI5MPvf3vgzn+09AD/wAgH+l5EiR93FxKCEo1tfm6F5Wkyp3y3YMZX94WB3+eCD8RVqevYRN+X9cC27TZemgRC1VzMIiNqYm8XAwYo5I92rMmgmGKGCQehi0z06Y0jaZMBXZZIuY4O1Sq9dvs0YzqbeAABpX0AwD4rmQZWmCE5ndnw2cfV6tQUxPp+vtc4r0ODBTtJ6/p0GIjhu4tZw3P0CcGfQwOd6D6lcv4uxViptAEr09fOL++DfE+GLksjTDhhmc0uuP3KcgwRyYi3v74H16bDOlmTX9ufAdmCNMemlRjXtPn6uazNSvWIlj8IJIUCAFWYgW6DDJjQ1uEFI8vNyguGbsLkVevLCVRWdvlpUe5Y/y4XKNPUwUYcOBo1EVaYEVDT1CefiUhR7gg+uIOygZNk/cL7PZeqH1okQFVYEAmQI6bD5jCLxXhqUKx7u63Vk5qSII89/w64LcF7VA0yjTDg3WZ8NzpP72iHHmpHPC/2n4gtepDDxrEOplXgWY6eZBkMOsHYYqWo2nLovEtOHZpqB7ymbqdRkwIA8I6yWsfIRzOOzcI4krotSmZVxP9PUY4OCwUkgkW1NuvlLC18dX/AMOeFmllAxaTWOuAZCiAqj1hRPy5YlnJRWljgHBPlCuG2xODgRTeDOCdN5E41SxWA2MxEDjMcuRDGY8xk4lcvcYBjJx7iFKzHkY9x5iFywqDj0CMZjMcpW4xHXyquCGAIIgjqMbg49nEFchNfshlWc1DRUubkmSCeumYn2xbpcNAI8sXJxgOKgAbLR0jn21Emy2Axo9GcbjGwxyokntR2XzFetqphSkADxAHqSR6n6Yq5P8Aw9qk/aMijnEsf0+uOgTjUnAppWOdqN1g6Bjjcrk6dlH/AGxsuJ+LUznYLPxdNogdffHR63AsuwAajTaBA1KpMDzicXSBMwJiJ5wOU9Ln548nFoqdsd+N1zIgy6oJwalTvSpU0/yqo/AYgrUQdxgqTiKpTBwSABhaIC3DkBLAXO55+npijU4coMxhiqZPpiu+UxZoA2XOud1xT/Efs+1N++QHSW1SOR5i23X3wjhqlU6VUsT0H54+nW4eDYgEdDtjKfBqa3REU9QoH4DEkXUhxAXIuxfYJqf2uYEN91Onr+ODnE+yi1QblTyYbi4NvKww9VaPIjFdsmMdZV1G91ySv2BzCE92y1FJmCSjKQZBU3Ei/MYq0uymZLx3FRSxufs+7Em5kPYc7ew5Y7GckMWMrkhiNK2E7wLJe7PcCXLUhTW95Zj95uvpYR6YYsplJsLDF4ZJOmLCKBi1ljck3KoPldO/zxPlOmLZxCKEG2OUqTTjMZOMxy5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7894" name="AutoShape 6" descr="data:image/jpeg;base64,/9j/4AAQSkZJRgABAQAAAQABAAD/2wCEAAkGBhQSERUUExQVFRUWGBkZGBUYGBcYFxgfFxgaFxsaFxgXHCYeGRkjHhcXHy8gIycpLCwsFyAxNTAqNSgrLCkBCQoKDgwOGg8PGi0kHyUuKSwsLiwsLywsLCosLCkwLywsKSwsLCwsLCwsLyksLCwsLCwsLSksLCwsLCwsLCwsLP/AABEIAL8BCAMBIgACEQEDEQH/xAAcAAACAgMBAQAAAAAAAAAAAAAFBgMEAAIHAQj/xABBEAACAQIEAwYDBQYFBAIDAAABAhEDIQAEEjEFQVEGEyJhcYEykaEjQrHB0RRSYpLh8AdygrLxFRYzoiTCg5PS/8QAGgEAAgMBAQAAAAAAAAAAAAAABAUBAgMABv/EADERAAEDAwIDBgUFAQEAAAAAAAEAAgMEESESMUFRYQUTInGB8JGxwdHhFCMyofFCFf/aAAwDAQACEQMRAD8A6xGMxmPcELJZGPcZjwnELl67gCTYDADOdpmUnSqxeJuTF+R6Y345xXw6Ev8AvH05DAfg3DWzTNqLIiETYBid4XkB5+fvhDU1j5JhHAccxz/Cwe5zjZq8XtdVZh4gLzAiIknSeew388MnCuMLV2YE84xpR4LQorCUkECJIBPuzSeZ+eA/E8iEIqUfAV+JFsCCbkAbHrjSN8sBu46uf4V2tc3N7pv7wYzXgLks9qSTuLHFPjPH1oU2OpWqLEUtcEarAtF457YaPlDUdBA+Y2amjGTjly9u8wIOmib3AVwYtAB1zO9/PbDXwbtOmZJVdSuokoxBmIkqZvHn02GMW1IO6Om7LmibqOQmQ1MehsL/ABLihXwofEefTAOrXfmzT6nAFX2xFTv7sAkjdRB2c6RuomyfdWM7zCnwPtCSdFQk9GO/oeuDdTiNNV1F1A2kmB7zthhTVLKiMSM/xCzUz4n6CiOvHobCv2g7WJRp/ZsHdh4SpBA8+hPQYM5LNU3QPTYspEg6maR7nfyxvccFDqaRjA9wsDsr83x7gfR4ojvpR1eAZIIMeVueLJzSzp1DV0kT6xjrrFzC3BCmLY114hepiCrmAoLHZQSfa+LKoF17xHjdKgJquBOw3Y+gwL/78y+8PHoLe04ROL59quuqRqY/IcwB0gWwJ4BmIrMHVrKDJiCTNh1jAM07m/xXoB2ZFGwd5cuPLZdsy2dSoodGDKeY/A9DjcvjmfZ/tEKeZAVoRzBU7EnYjzvhxzPadEbSVYtIsIiCLGTy5e2NBUsDNbzZJquD9M/SUa1YycURxelCkuAWjw7m+wgYtq4Ox2/K2Nmysf8AxN0GCDst5xjMBvb+thiJmxQ43UIRCNxVpn/2xYmwuuJsLopjw4gq5wd0ag20Fh6ROKvBOJd9RVj8Q8Leo5+4g++O1C9l1xeyIYzHmMxZStsZjMZiy5ZiLNMApkgTzJA/HEhwk9pCalZgtyWVR7QD+eBKuURx+ePis3v0hXs6VPhkFtotO34Xwb4LTApD1M+s/wDGEfjatRqnS+4tp8RPXl1/u2LfYPtKrVHoMxJbxqT1FmHyE9LHHn4NLJDjoqsdYpvzbYEESTO3PBTM5hQpYkW59MBf+pK2oU3RnHL12Pof1wQ94B3WjnWQfgdX9kSqapZ+6ZtIklmBI0yT67+eFarV1Mz7l2Yk8yWJPP8Avb0w3VXFWm9iupSlRDGpfK9vMNtzwhLXgFTKlTBU7g+f9MaNkuLFeq7AkjfGQP5DfyTBW4A65UZmQBIGk3mbAyNt9sQdnq1RM1SaldywXT1Vj4t/4ZM+XriAZ9yoBZiovp5bAGFFhYcvzxc7O5N2zNI05Gh1YtEhV++SSIErqHI3xrjCeHUI394Rx8rcimBc0EzmYpvfS4Zf8rIPwM40zrre9sKHaDitapnalagjOAxFgSCBAgx6Tg5lKgekrVlZWaZQna8bjqIPvjz1TSHvNTSLHPUfVJJKuKKLVJflbmqlTis5imqm5cfIXP0Bxc49xDxQPuiRM6SSf4TMgD68+XuborUII8LgQtQbgepHlhM7TZp6NRlLEoQLm522J+vvh1QGKJhjbkqlDX09TM10h0kA4P3VypU7xJB0nURvIIA2EAEDfkTjXgPHqiUmpa2A1E6AdxoM+enwA2t88UMtlStEO7lQfEoADewGq5+W+PaOboIgZQTqWSSUk8oMLb0kxgxwc2xdj1+i9O8tcAN+Nj80TyHaipTVjTZgxAGrTIAQWCzYepH64fux/aHVl0Jku5d2JJkyZ53IEgCeQGOS5bPEqFXfYATJB32NhgtwfjJy7sdJGpQCzTZmqBFAmLAamnz+cxyEZ3wk3asUZhuLXwfPhuuw1eMgfxHmBy98U8/xZXpOkEFlYDmLg4CZfMAUxBkkYDUeMk1nplW8IDWHU8jty54RHtWqe8llrDh0XiBI9r7jgqWTz6tS8VitmGxBFoIxQzNfqTHl6417aZc03Wsh0F7OLQYAiY5xafLBHgXZCvmKavVdaCOPCImow6gGNPvODf1YEIlccH36r2EXasT2ajgoLwsPWzKqsgAhywtpCmReCASRz3g4OcLFRcwTUcsQCACTEzuvtODKdkBkVZkJeR4i0avmLe0YhJ8PeSBeQP6YVzVYmJDNl5btGpdNLc7cFBx7PASiiSJJA3nTJ9TBnBnh3aB6bUmcM7tJZQYAm14EEADby8sBOz2RWrWeq1wsxPVrE+sSP+MG8vk0pq4aSDM8rbATvF+XXENd3VtPn6paDp2Rmv2sUS33R92PFy2IMHn9NsDeK9o9dDSLEwyyTrsdSk207A85ke+BnGckatMMLSy+HyBPIbn++WFfjteoa6UlpmKfjMQYA8IkjnBJj+IWwyhq5pHWLscVbU4jJXS+JcT05eonXUAfV/8A+W+mN+x8LS0n4ml45wDpn5jHPuLccfTSHnefQKAfUxhh4HxoftaAGQR3Y6RsPmYbDaKTU7UfJS13jBPkn8tjzGldoGPcHoxXdOPCuNseYlQoqlgT0wpZOiWzKzy1Mf5Y/wDthtriRGB4phDMf3/YwprLve0DYfNZPYXEFJfH6f27sOQCj5cv5jgV2UywXN0mICmWgczKtJ9N8MXE+DamM1PDqLEAeIjcANPtOMy1Id6lTT3cDSAdyApUb/8AJwk0vjNysnAtWZ3NymZUEyFEe4b+mE6vxRkvTI1iJ+vPBusSRmmA6Ann4Q0D5k/PAyjw2lYSWLC52gkdOoOKNDbgv9/hUZndGsjmWroKyaVqqYgzpcc1NtjeCJg9bghePUaNWqIqLSqgXR7T5PGxHI3kdRGLozSp3dJj4TIlbCwm/QnC/wBtKSgh6QU1d2vuANz1IAjG8EmqQN4cPfJFUczqeUSMRahwWgtPVXz2XRiRZSH8MbXK+ImOXzxcyfGKVQHJ5Mv3Rlq1drO+whYiJsJjYGL3woZ7hJ/Z9ZuwgkAXvAt1F9sEexVU0q7I40l1GmbTpP6H6Y1qX/sPcw7L0kPaMlS8NecX29/VOj0kpKFACgWAAsMK/aus1JCZI6QYIi/LDTmXU3P9xhV7Z1g9I48/R5mb5o6XVodfZU8pma7pV7toq00RoImSw1EET7W6Yp8T4D+0jvnLoWQFhC6AQNN1eHUxHP1wxcCyaGmGT4qqB3e0nV4gPQTAH9cS8Yz1NIQkFnIQIBqZpsRp6RvNonHpSdDrsGV4MyEOwEr6KDd3TqGagNlRdCVFFzI1EAW6ice8ay1N9IKqCWGoKAGja8XAEg+gwao9kqbVNWqVpIAgJMKyhwZcGSII52wkPm6q1WqLpuoISJmIBvOoeLVuTvtjRl5DcH4onv5ZSCXk2Fsn+lnBM4i6iJ1ErBMGwkGItJtt54L53ItWpOuoKxgoCCCDOoajuBaNuuKB4fVVQ5prJipZgFBuTsei3iYtjOAcVRGqCq/2hdjqNkIn4r3HO3TBRkOkuZm3qvQVtd3dIyBhDsZTLwfjTAKKqlGgTOxPkdjgq/ElkkCTF+QjqcJ3FMyxVrq6ttpb/bzn88UH4kaNLuhIc3ZjOpt732UXAHX0wo/QNkdqHHgvOBrpjYblF+M8TXM5mjTBBRaiB+h1OoYewke5x2qmieFoBK7eVotj55ySSpsFK+JGtaIO45zjqfZztolakJIDgDUp3HmOoPI4H7QpyxrAwYbcfHj6pxLS92wOYceVk35tgRjm3b/L6O5qI2kCsmoTAIvt5/qcNuY46mkksBG5JAwm5ziQzTkqgeitlckw7XDQP3Ra5i4tgKijcJNfAboCY6W3KIdm8y71cyvwUMuNIgDU7SRqYmbeFoA+uNuzXEXzDO5IamFDAkR8V1Fo89+mK9TOtTyOcZVOprIqgsxMaQ0ASZLA+xxtwPKHLcNZXIp1apuHJOiYporFATMAWAnxRGD3MBaXeQHnxQBsRdW62cV6C1SYWasLq0n42AImDFoBHlirlXVKTPpAYrIW+9yLwdt5jA/tKzUVQMUZlVVRRPdg+FZCzIUE2EztJwt/9313p1Z0aWJpoVDBiW56tVoWTaNx1xMdI+UXZtdaBlwtq3FDUq01kQgk+ZvE+mr54eew2S1VzUO1MW9Wt+E455wnLWBiXbYHkPP8cdE7AVgKtRJ3RffSTf8A9z9OmPRMaGkBQANQCf2ckYzGoOMwWi0cxgx7GPMXXL0JiDM07Y8qs82gjpsf0xA+cF+o3HMeuAXi26ugOfWJjfC1xTNFmicHuK5kKrMxCrcydoG5+mOZcZ7ZqKjKoJY7dPK84BbHrd0WDxfZNFPNSGUt4miJvJE7/wBcVsxRCnUvO/WDP3SeRwqcNr1HqU3qsRqJUBZADCDEzvAkevlhyzCkLLb73t1gnAdZHpdfmhHYOFBWQQpY7QSBteOWK3EUSswCoGKi4jYHqfw9Djbh6sxEr4TsxI3nlznFDOV61PMm4KPpAgWFzP8Aq8Xy9MDMaRgFaDdS5Z6verScIomxk6jAkHmItjbjXDWNVWDhSNmAMg/PyxfFQI5DQSxADRvAPhkbbMZwDTOKtWquZciSTS1PA0+pgahffoMXZqJ8IstGvINwvW7aFdaVB4kHh0yddpN4hT6288LfEeOvmmgU3KAjWFBJ0zcWsCRIucX6PCf2phovTDEGrZbA73+LpI5nDJT4FSpgCdK21AHxuABu245n3PXG96amIIb4vfDh5I59dK5ulxUr8Rqmki0UI1L8VlmB90ztG2NeGcOUOK7+Oug0uyjwgtz2kwBpm3PB7KsjoFSBTA8JERbYid9r+dsVqL1Fa66KbSA4IJJB6HaRJFuXPC91U83DcfPy/wASywC8z1caSrnQhseRMkdDcGROAmT4LTd2JpyFAIZgukgnZTyIgGesbciGfyodqmmmWZCuxkMZMC2zRvqtcb3IjpcWUKKhJp6oWGEMXkjT4hM+JRHl5Yhr5NPhJuVYY2Uj5ILUKsRURwYpaZP8W5MiCbQNzielk6YOkhEVdkHnJAWwAg7AbXxFSR0MxI8Op7k2J1GBYRaI357YoZxsxULGESldR8LNIIAMqf3lY8rMBAvijdTj/LHvhzVkPo8NBzBOgaY1ILeHk3vsBbYnqcD6tKnVBhRJLwY3g7z1JJ/s4ZKZpotPSRqqAkbjXH7t5G4vf3tgbxLhAZWahq1Bjqk+ERIPW/K0YZR1Op1n44A/dMqCdkMhedyLDl7KXuH0lYwWZwtyB4Vj+Jjy9BjTi9E95MBf8p29CMRZXNBe8EkK4HUSfPpuTizm8xKKi3m4EkkTvcmTecNHFzXWGy9CNMgBcCet9ull61BGK2dwBcueYFz5CbRvb5XeAGozHKppZ4eGmwE3LEeZFsDKnD6oSfCSOUiQeU9MNv8AhTwhg9Wu/NVA2MXLHba2nA8rmiIkny80r7Xa0R+LnjG3S6YhSVEKWU0/DHTTsR7Y0yL96aSn4aU1G9VlVB/1S3+jEeVyozWfq6ge7pJ4oJEsdrjpJ+WJc1QXL0GCCDUJ5/dHmf4QT6thQ4HfiV5fu9JtzSfxmu2YzVUINRRBoUcyzSo8pKL88UM1wdQKNJCCKb6Sw2Yqpeo3mC8R/Cowd4Pwx0TMZlWAq5hIpyP/ABQCobzMEHyI54BZNSlLLEbKKgf1ECPnIw5pyANLTtb42/1HzwSQtaXCwO3wVpKIRpO559By9zh17CZUCap+NxCjmEk+KOhKn5eeOd1Kxdo92P8AfWww/f4fZd2Z6jTphVBn93ZR5C3y88Gs/kEOwZun1cZj1cZgpFBHsascbY1ONFyUe1/atqAZKYhgLsZkTzXrhXp56tIrqxZn8RdCPFG/h+G2HrtB2cGZhtZUqIA3XrtyOKXEeF6qPglYsIsVtYjoRhLWSvjf4sj6eSEcH6t/Jcy7VZXMZySlfwgeKjGif8xHig9GBW2FrhvBAzaaqkFSCNVmHmtQShHkYw5cbz9TKlf2lBVpkwuYWUdT0YTAJHMEA3sNseJmKdYAqwJ5cm9jscUM3dtwMdPf5VC97cFUTwxlQLdgQIJAFQRdWH3XIPS0Ei+CuU40Mwp76KZUEODa4MTf7uxHkw88aZbM90YqBtP7yif5k2J8xg2Oz9DO0zoKVBBBKESORB5qfIj2wHJLrFni/IhUBKE1uIKco7UyoFEBRHO/hCADc8uWE7N9pm1HvKdRgYglY62vEHBniHZGpkRFQl8uCJYAalXl3i7eG99uVsR57K90RSqR4/grBYp1BHhAuYIAHhJ5Tg2Kni06wL9feyIFh1VHh/alGWXYiorErMmR0t7jBGgKNde8rU1cgwBAKwRMX9OZ5DADinZ2PEBp6Ebf0ww9lcmP2YDUCzE6wNwTA0t0hYBjrjCqbHGzWzGfgpNrXCPZemEQaEOwCgABVHOI2G3ynFXNcMPeyQGUiWUWIHP168t8WOF130EBSDGlU6aTpklpMmOm0RviSvmWqJN0YCSo3mLyBzmJwku5rlQ3REMAGIHwrZgBPwyY62/HEDVS0DSoTcBpLSDI1SLE2t7etLhucarTZmBkeAosGZvqg2JhjA8sa8RFXQWpgswVopkwrQJBEiQQSehvfyzbGQ7SV1gvczxJ0VSKcLqM6iOsSx3kxN5t1vFWh3L1O87qH8cs92gsCWLtuPGNMbCwgYp8N4l+00gGISoRV0Kb2W2okRIANyQNue+L+QzAApLUbxmmhZDpY3JIjSPExtN7Wg/vEmMxgi2el+vxCtZWK2TUqRTubgrqKqWBnxmJMwJtsJxFxLg7jLlrO48SoN5kkKDNyJMctsEsoitrK6Vhitr3MEkzuYi89Olx2ep1KdAqrGpUDyCxCyDBZRuSBy9Apxix51AA8RuuCGZDNNokgElQksSGYyQqEQQt2AnlbfleyuZ1ypWNIgg8gLja7HYb3jzwILEOIMBwdW8b7meZFvngjXcJ9oANOqGI3M+3mefIbScFSMBO2Suul3tNnVLQiAMGKmqVHiH3VaQQT58tsUaHdKysWCkfCSraDfYxMQeYNp2xL2jz01QBMEE/CNr22uRDE9J3wJSprtBIAMAcp5/nh3Aw923hheho2Dudd8jIA39UV4tWKqrQQGLEmQwY2vqHqY98G+G8QenkqCBtHfl3ZhY6AwUAHe4gn088K6Moqd0SWp1IU0wu0WBJLArUm8wd+mHTjGUUZaksQ1AxsLqwFgNjb/aPPGdQ0ANbzUMrWCZnfNGkEk44kG2OhPVDq+YKkmkxUqCdYMEgeX5Yu57jxrU6jmPs6F42DMusj/ZivU7Lurv3kimDrJXbTHwgwNoPz9DihpnJxsczWER+6W1R/wDrTTgUtZceYHv0BU9pVcNaYxGPF9+F0b4xnxSykr91BA6kiwtzJge+FSkWWkifui/m7GTt5mP+cFuNVRqo0ReXUkekkf7Sf9OLOaoqpkctvzPt+YwTS+Fudzn0GPugu2JryiMcB/aEU8vHh3YmT5nkB6bepOOp9kmVMuibGWFz8RWSx9Jn5YQ+GUIqFiJ0JqUDmWH5CfeMdB4JkBpUG6oNP+Yj4vbV84+ZjXnvBp9+8pY1HqLBgCDIPPGYlpjGYYAc0SEZx5j3GYuoWjixxWoUZUr1H4YnzKEoQN4t7XxXp1GPiAt0wnrnjvWgjh89/h9VUjKXOKcDSvNGoAUYEMCJ9Plvjm3G+zgyDqAYQnQdR3bkSdgCBFxuBzOOyMs1AYi+A3bvgS5ii6MLFY/Q+xg+2FcAc1pN8XsfI/ZRo1BIWUz+gS06ecguB6qPEB5rI64tV8hRzAV6Ld1WIlXpuQG2MCpTIaDAEjCFk+OVso+lpqIDDISdSwYOk/lhsyz06tPXQAbdzSHgqAndkNtLfIE8xc41lidTu1D48PX84QronM+6sL2xq5Z9GeD1E2NQgF1U82CiKiiTJF46nGvansxUFDvshU15ZlBNBQr0431U1Mgi+wvaxsBhh4bSy/EcuUqnXB06401abbaaqm6t57EfPA/s/wBi+I8MrHuGXM5Qzqos+hoM/AG8C1PPUA3ONxtHIGnW3DuXA/ZaMadxuuf8C7Sg/Y14Kn4W3Hpvhq4Pk9MqDZjt6i22/v8Ahgh26/wnNeczkwFc3akfCGO8j91+vI/XCb2b441CqKWZVlKEr4rFSOX1B9D0OJnaJ4i6LfiFdzOIT/mSxRgnhJmCN7xAg+UmxxVpINcIx1HcnkCIgC2mdzzucWHTUr+KUcAqQSGEgx4htuCPTCaMuaebFKkWJcqhLHULkGR4hECZ9CMIqePvLi9rZ/1Z2ymjJ5KtSquFhqU+LnccxzFgfI2xtm8z3hKIdLG0tKgTtE7k84H64u1ahpIvdAlUFyZmZi83JJP1xmazDBfAFapNwpBAvsTy6kevLGWu5vb31XJZp8GbL54V6YDKVKuqmGGoadfiEabTE2jntgvXygZ0qCmHNNDDKFJUnkpNuQFoI22xbrGQtTSFYqFqU7SDexIkExy8rnEuUqoEhCVABU3tz1R1NovznGsk7nWJ3At6e/ip3yqPD8/UZhNPu5BjWVJYjmpRjyOxAj6YqMtVX70ayqqQabAieZ0j7t536Y2r8aDMosEYNdxpLGwUDblIuBv8xGZ4o9QnL0askQzaySdIbxAHmAABz33vJ1jicTewHPyXKpxDjdOnTDM3iZhFPmv3jIC6oi3uOuL7U+/ph0qFkOipoVibiAwuQFjcDqMBO0WWXUGeCwjbmd/oPwGDnB+KB0premCdMTzvG95NzE7/AEPewCNr4xlSdsKpx3Kq+WqPpl6aOR1iNLfSD/pOF3g9MmpoOpCQQdwRBG4O8dMNuRLU81UpVTKxKWgFG8JEfj56uWBGeywRmR1DFYIJ6r4frpHzwTCS1vde8oqnqnQhwbxW+Qo0dQAh6jGxIvqJ36gTBw6cdya/YUypbxAdDYavxge+E/sFSL5oO8kAkr+v4Y6BmKXeZukP3QzH0kfmI98C1B7uW17oaaQufclCu19ZqeWdJu5Cr1IbqeZgEYB8UyxpvlaMfCrOfIjSo/3Nhk7R0e/zlCl91A1Rvaw+oHzwucazX/yq1TlTRaYJFiQNe/8A+QfLGcebAdT8cBEdnD91pPC5QzIJ3ucq1DdUYKDBgaUbf3c484hm+h8h+v1JjBPhOTbuEpqT4vExIgs1QzBnY3mDsAZ2OPMnwlSqs4DWnUJ03BYsCReFZQs7mcHhzWm/LHw+6Hmk72VzzzVvhNE93TUfEwpIp89ILH/2nHS8lRCKFGwED2wn8JoD9ppqBApqzR0J8IH8oGHSlgyhbcF6szmrFPGYsZajjMMbLZEcZjMeE4suXs4jorAIwF453jEhXKqu4BIP03wN4R2h0VO6qsSG+FiSYPQk8jhbPI3WARt9UQICW6kfaorMVEhhyIImOazuPMYi4p4kYc4+sYmroKixMHcMN1I2I/u9xikcxqSTvcHyKkgj2IOBxEG35FZgWK5j/wBDpE1ajf8Ak1XHnbYHYfrgJm00+JJUjnNweowe7csaLiouzmD6xM/IYUsx+0OARTqX2tE4OOl0emy9NTOifFpA8xZMfBc0czLUHFLP0RLDZMwnR1+8p26qT5iepdnu0618vLKUdbVEO6Hp5jzx84Lmq+XqpXTUjI0a42OxVvIjcHecde7NcaTOhM3l4SshVczQ8ibmOakSyt/UYWzQugGpm3y/C8xUM7mU6RhHcl20pGu1NnVAZIViAYBK6mk2BgR5A+yd/iB2YXOVErUSukBgaqnnYrGkeK8giRva4w/9pew2VzSNrpjUyxrFmFwbNvuAfbHJuHZqvk6tTKCqS6Md/hKkStjzIg22MX3xETS3IwVz3gZITDlTqpqFa9MBWUxqlRBkCLdLXmcV6eXIqo4HxFi58IbYibbegHLnOAOY43Wp11qkLGzgCJGoNPOGnn62m+Lmb7bUBJp1C1x4SjK/SQWUWvyP5YWyUkjXnuxcH3lCEXNwmKs6oyjVpiQZkhrCD52xXzOaC/ZU9IdhIgxyJk8p36nnjKtX9oRaiAFTcCb3uQZuPT1xYHDB3ivA1yDvcSpEeYEi3vfC4Wb/AC35dVVQ1iFQvUAIKjXExI+IxuFMXMD9NK606J7xyKZYOXJMBxTTYxaQkMAoBkWtMy18yNOuOcEGCxk9Ry3sNgxxBWrI6ESrsskauYVgCbfdEmSdueLtvxvbjZcoeKolUJUXQ9wUZTHgNrEkhth8rRtgZn+FIKq1KWhWBUMwG+qVKsxkTGmBi3nK9Q0xoTRAhwV8I0zqAF+g3GxPMYyhUfMUGZSi6QSwIMkadwebWUCdgPLBcepgvfGR6HmouqnGHQkpqUKbM4I1argR5yAPfFbI8ERk06mEkhjswgzIJG9pFuu2NstTIW1wBBki8CLSI68r/TGZKtUOsIVWZWkWAPjAtP8ACbD64OiY7Tg4G5XXVni4qGklVv8Ay5ZwKx2DU2BXWPK+ryg4g4nTBPeNcMv1WAR/sPucEaOf/wDi0q1UCIWlXB2IY904M8g5BvsNWBzZVgj5cyzUwQjH7406kM8ywCT/ABSMWB2vwNvT8fVcEX7NKFqKFAuo9ueG/L0IqvU/gVR82J/L5YWuy+WhKbc7fphrRJE/M/3zwrkP7juio/dCqNH7WtWb7xCKf4aYv6eIuP8ASMIZq96TrHg1NUfzBqOQkeq0lPkThw7UcT0UilMS7/Z01G5J3O+wEkn16YF8K4GKUNXIIXx6VBliDKr5CYJ9MbwOAbrO/D09/FGxQyiIyNGEQpZQKoDbsPFsT49xBtqYH2BO4bFDjGcLOlJN3JYgdFvz8yCcb1Myz1jPxbqo+6SCs/Jm+QwM4k5TPU1F4pEE+bN/RsXYPkSqUsIklDCjGWzjLXd1MDw6RaSAoF/kcP8AknDBTyIB+d8c1aoe8/046Bwk/Y0/8o/DDfs55Nwm1bAyJrdI6I+hxmNMvjMN0sV448OPcanHKUK45kGqp4PiHOYt0n9cJVfh1SnmKaGDUreEm5CKASY6mx6bcsPPFeJikAACztOlBzjmfIYSuKZw1GDswLRyEBfIc564S9pyxMGRc4uOn3/1NqWjlqGgXs35opS4zToAU9TMFtqPl58xhfftwFzNSmwikzGHJ+E2En+BoBnlqnrFLNsSMAc7R1gxZhuOTAbe++F9PVumcQQByATz/wA2nA8d+V+R5ov2xTvDTuZQliBedrf19cTHjtJ6Q02IHikjlhayedIENcC38Q8vMfXlfDTS7H0K9BWJ8T3LI217bWnrI3w0FSImgpdLeg8MoxfBCpdk3p18zXgArpS38Xi8UfIX/LDQezFKk/fZdVpVkkEp4UebkOgswNr7jr1C8J7I1Mlmu9oqposgRl1k1HbUTPjtbbfmcMVVKpqLpUqhB1agQR+o5YNbNA+PxOFvfqgHVEc2bi3VWOCdoqmaywqZXQ5FmpOxBRhupZQY5Xg2Iwh9u+G1qVUZt8s8zNSqGBCgaQZRfu6RuTA5jnizwTKHhp7wM4rOPtFLTTu0qpQWJAI8W9yAeWGzKdvqNdSlYKrAQR908pE/gcJAQ1/huW7JUHtN2hc6qRVTUpkRbphV4vwyCWG3Tp/TDXm+BGjUepl4NFzPdTIWeaH93y+WBjg1mKU0dmFyFFwJi87YIhk0m4OPe6oY3Rusg/BuO1qIZEfSII0mCPH4SQptNw3qBvth57Mdo++ohHI76mINiC68rjcxAtf535/mVpAzqi7K6mQ6mxEjc7MPbHgrSNKMsag2rZhAjfewm0jG9TRsqG8jzt7ujmiJ8elwsef0XTc46sjBUmTMmykQJv0gdOWKWR4hTutQs1RplihYAOVtInSICn2Jx52YzKtlghMOgVLvqQ38DKCbK0gTAMmOWLtbIKZdbT/Ko/SZM/1x51zRE4xuvg7++CXyMLDYqGrVLDQiNLtLMxjYXQxuDcchvjSnmyAEWBN25R1n0g+wvjHViviY73MiTNiPDYi0YjzWUq90/dAFxGnVsQTzPQXxoyIuAsMetvis0Cy3EtebrUSSVMaA2w8ImByEz9emKuYpZhVoqpIbU1RhtuQQhO/h/MdMWn4e6PqeBWQnUw2N5Kg/ukSQcXq9Jq1FayAyIlSLq62IPqLfynnhy53dWA2wPW1v7V7i6uOf2jLZlFsaiBtPRrBh/Mv1xV7PZw1qVByfEhNCoSJIKnVRY35c+pOLXCqipWW/hzCwCNg0SRvzABAA3VjzuEybjKcQq0akilWifIsSUYehmD104Ga24cweY+R99FwGCnns7nhoiNMSNJ3Uzt5gdeeDea4uiUjq8KqJY2FhufL1xzzj2TqQWpstiQ41FSrcypH3Ws0efyq8Dp1arE13JpLuJME8gZ3AxBjZ3Rkcj6WETuDQE0ZaqHc1z8Pw0h/DzaPP8AMZxLiOggWBYz1MKd/mFPsMDaeberWVgNOXQks/JtIMBeonn+hxnBaPfVXzLxpmEB2ttHkJwAyOxu7a3sefFPZYC4CCM2aBnqiHDnKtqKeJ2Fz0Atz9/bAnO0y3EQfRfkC3/wBsMnC6feVp3AwGCas+TyBqH+WF/LBFrDVzBCDpKVrKohuQApKjj9o0jkn4k/ocdA4Wfs0/yj8Mc2o1NWaqnoAPkCfxJx0rhdOEQdAB8hhl2cCCfIK/aZFm+qM0FtjMToMZhykisHGuPcaVHgEnYCfliVISz20yjeCsk+CVaOQOx9OXvhRFWcN3Fu0DIhLU1em4OxII5EEHf1wkJUBEgyDcY8l2qxpk1tO+/n+QvYdlPcYtDuG3l+FJXGBNejfBFcyDbmMQZppk/h1wthJjcCmj26gWqEcHWqRMg82USfcc8RU+D5uhoantUI0gEDV0lWtfaxnlhr4dkCtG/wAbCT5eWFTivG3pF0zDaVQr3QkEeIyT10+vOcGtrO/lc2MYH95SKonlp4gLhw2s4XHv+kwcL7cuCFzFFkvBqKraR5kESB5gnBPifHXMKjIARdrtM9Lj53vyxX7MVKSUVrsdaMt2sdJBg7che3lgfxfOBqhYQFJGxtHl6wP7OCGNDzYLylbJE937cek8c3HwO3xQTjWqrKa4JsCeR9J8gYxTORp0xYBmFmY8/wBBe3ScaV833lQAbiDv0M7x7XxtxHNwSPr19+m18MAwgWCGAOyJ8LrMaUiPASI6Xn5XwZ7B8Pnvq+jT3xAAO5CarnpJLe0dcJFDi/7PNjD7j5mfWx+eOi9heJ95RXlC/SLYU9ptLIsbE59+dk0pxrGUI7W9h6NTVUgKxuWtExueXKPbHMU4bUWpUmmv2W8SRB8IPiJsZHpj6DzNGQZxzDtzwZzmKJoozvUJplFF2gFhvYRBubCZO2Mex6+QHuXm4O3SyYMbG113bJTyXDu8ptMzqhFW/ITveDM+2LT1MyEKuM0ajNuRWFh+4Nmm3K2m0zOOydnOyuXylIBAGqEeOofiYx1+6vQC3vjXitBgBUW+m/1IOHr52m2EEavS9zm5Gd+qReG06lXLRVJFejuDYsszfqRf5YPcGTWjCSGiD1Ui9gbeeGHNcNDqHHMSD6/lhayWVfK1RVJmk48X8PQ+nL0OMHZaWHjt780seL3sqfFMokfaOXZxoAKiRbSAoWLC/LmZO2POD02Wsykk06gDQVkAkXgjbxap39sNicNpy1TmJI9Gv+P93weyHDUpqSAL/nf8cAmcyDxDhlUDdQuud8Q7JAqUpHS6kOkkkBlMqQfXlMR0GF7t7lNdNa4UhjSuvMGRf/Sfzx1nNZQKS3P6C1hjlPbrijrnEVFZkFOGCiYLO0H3xpSve546ZWjGkqq3Flr0FqL4XgJVHmoG/wA9+kYzKZN8w6ZdQVTdurD8QDcydxtY4s9msrlUYLVcanf7PLjxMWMCSBsJH3oAjys80snTo6zRVQSDLAQTz3xpUSaMAG3D30Rcdb+lFmtyUt8XzOgrlqIGo+ERZQBYk9AB+WJqeXikUX4KSb+gsPUnApaooNWq1WXWxieSrPhUE9Zk+uGcZcLkXJIBZZHUkkR9bYpFD3hHIb9SvQSVJihGbuIGfr9lc7L5GKBqHYD5zfC9wbxd5U5vEf6mJ/PDpxRloZFlUiUQj3j9cK3Z3L/Z0wOoJ9gI+uN6lhc5jBxKwoXhjJJChlDKaM0463+uOn8Lp39MJnEsrFYHqpv8j+WHXg1SV9QDhnTt0yyN8kHVO1xRu80VGPceA4zB6Wqc4C8Y46KTaNBaVk3gQZFrXNsGcVM/kEqqVcSOR5jzU8jjOQPLfAbFVfqt4d1zPM8YVdagEbwGiSN7Qb7cr223wA4Znw1U0lUixYE7b3H1wc7X9nHosviVw0kRIeBzINhcgSDgV2bvmNTgT4VCyDbVf8AJ8zhK1ut3dyDPFEU9fM1wtgojnOz1aJBpqxHhkm59v6Yh4FRZq/d1qelqYknUTqMgSOQHl54d+OovdA6fEDtEEDn6j+mFjLZ4Nm0Ox0aD5mP6DAVXB3ULwwZt6r0TK10rhqKZAQAfMR88Bs3kKRYVHpozqCFYgEj0J2wRrVsCc3WnHlYtV8FFmwGVrmq4SkaemSxtHIsNo+vscDs7lERApAZVHPyvAB9/TAbinammhamSdS7EAkeQt94fnvixnc/3lJWUSrqCPQgdY/uMevpoXMY0814irjkbKdfP0WmSRBSJUBdU62gDntbyPLr54D5t5YwPcfrzx7TYhCC3xbpaQRb1mw+WPKGWZthbr+XrvhjbTdxKoxpJwtMtwk5iooBgCJ5xPr0w69lqZytU0SZK3U7alP5g2Ppjfs9wXQskb88Fc/w8EA/eF1PMY8xW1/fOMf8Azw+6dwwaAjlauCMe9nsurVKlQiWUBR1APiMesL/LhcynEyRDkDlYYN9lpYVXpsCdQBB2MCfY3OLUVI9k93N2+Hos55AWYRnOcLDXWx/HAvO1lCMpMnSwlhzEGI9L+2C5ztQA6qRn+FlI/I4Xc9mlqOyumlmEgGZOnntb1npj0L2BovZKnAXwohnS1FaQPiY6RHIc/pi1n0VaYpxqJEaeZ88BcvT01JBg2mLEfnNo9sFTxGkt7hvMEn8MZlmtlwqtPBAsh3lMHLv4itgSYLKdvf8ATDTleJEUxyAESTe3W2EXtN2iVSdAmodhG3memA1LtDmovUM7wAsiOcsDHrOBH0obax3RcdG+TxNwOq6JxTNEIXZiEG7MYXrvjjHaXtH3tWqUJ0sdIkfdAjb1k++JOMcer11K1K9RqcyQWJW17A4A5Sl3lTaFH0HU4Y0lIGm5W4i/TgknJ+SMcC40cgC9MjW6EFYsbys+SkarcxHnjbh3bit361KzNVsUiygK+4CqANwD1tE4A52uGc6bLso8ht78/fHnD6Wuoo2vv0i+GUjGuvcdFhYHdPLRmKxQ/CN55+fltaPXDXRZSNC3VCm2wKvb5FTOE3s12lorVAZaSLt3hBO25N5AsIscHq/bOizMMtJAV2LONK+ESumRMkwIgHrO2Af07tgj2xkgAJt7SrGUIG5E/WTij2YpHQLbx+H6RivwLja5ynDeFiIKk/h/f54aOzuTVUFoItHSLY1bB+61x4ArJ8hjjdEeJC24lwTWsD4gpI9Y2wW4blNAvvAGN1N8Sq2DAwB2rigy8kBqmBx5jUHGYuqq1ONWxmMxy5I3brKsKoqBGYd3YgTBUk78t5/4OFXs7w9WzLNUtA26Fjc+u+OndoFqNRdKa6i/h3AAB3Jve3Trhb4f2Uaf3Wbdv0HTCiSmeZyWbbn7LOGzJtR2VL9pYI6a5USFDeIA78+VzjbOZQUwGRlnlIDR6c/rgv8A9mlFP2mok3MQPlJxUrdkqrbOu2xkfkcayU8hZZNGTs1FUMhm++OkwrXB5j29cKvFe1OmsyKgZAdI1FlLwdJMrOkTtNuvk+p2VZViQTzOAtX/AAqapUDCtpUX06ZNr2M/lgWPsqOIAtYL9fzhFR1bJA4SOI5LmlTg7sDVgQ5kC8yx5CL4ucG70AopOkEWbZRz0+ZIO3P3x0DtN2JqdyvdJr7szoBIYgLplf4h+uAHZzg9cNUqMGCaYh5u0zbUDGm9/PBkjXDwf2uAD6bvXFptcWO/T1S83D2FQnWW1DwgGI5gRMRBX64ZOxXAPidp0kixvcC9+e8ewwI4gSKpKnSVMCJvG+pT/Fb0HQjHT+zQNShTJEa1B0kdb2OA3RmoY5gduP8AF0zXwwxkgWOevNXFQBR6YHZl98F+I5FlAIBI8t8Vv+jFqZ1gjUCI2MERPl/THlo+y53zGNwsePkoM7A24XJeKdoipbTsSYuJF7EgGQOfoRhh/wAMeMOlfSxDLVW7ExDDYessR7jAjinYJ6B0s6sD96SDH+UzB98XKNEUzYb7xG3XHqnDuwG2yENUz00DCxvicRvyXV87XKqSSFHXCvS4Uamuo5Ol5Cg7nzPvePLFTgvapbLXDOoPhJuVI5MPvf3vgzn+09AD/wAgH+l5EiR93FxKCEo1tfm6F5Wkyp3y3YMZX94WB3+eCD8RVqevYRN+X9cC27TZemgRC1VzMIiNqYm8XAwYo5I92rMmgmGKGCQehi0z06Y0jaZMBXZZIuY4O1Sq9dvs0YzqbeAABpX0AwD4rmQZWmCE5ndnw2cfV6tQUxPp+vtc4r0ODBTtJ6/p0GIjhu4tZw3P0CcGfQwOd6D6lcv4uxViptAEr09fOL++DfE+GLksjTDhhmc0uuP3KcgwRyYi3v74H16bDOlmTX9ufAdmCNMemlRjXtPn6uazNSvWIlj8IJIUCAFWYgW6DDJjQ1uEFI8vNyguGbsLkVevLCVRWdvlpUe5Y/y4XKNPUwUYcOBo1EVaYEVDT1CefiUhR7gg+uIOygZNk/cL7PZeqH1okQFVYEAmQI6bD5jCLxXhqUKx7u63Vk5qSII89/w64LcF7VA0yjTDg3WZ8NzpP72iHHmpHPC/2n4gtepDDxrEOplXgWY6eZBkMOsHYYqWo2nLovEtOHZpqB7ymbqdRkwIA8I6yWsfIRzOOzcI4krotSmZVxP9PUY4OCwUkgkW1NuvlLC18dX/AMOeFmllAxaTWOuAZCiAqj1hRPy5YlnJRWljgHBPlCuG2xODgRTeDOCdN5E41SxWA2MxEDjMcuRDGY8xk4lcvcYBjJx7iFKzHkY9x5iFywqDj0CMZjMcpW4xHXyquCGAIIgjqMbg49nEFchNfshlWc1DRUubkmSCeumYn2xbpcNAI8sXJxgOKgAbLR0jn21Emy2Axo9GcbjGwxyokntR2XzFetqphSkADxAHqSR6n6Yq5P8Aw9qk/aMijnEsf0+uOgTjUnAppWOdqN1g6Bjjcrk6dlH/AGxsuJ+LUznYLPxdNogdffHR63AsuwAajTaBA1KpMDzicXSBMwJiJ5wOU9Ln548nFoqdsd+N1zIgy6oJwalTvSpU0/yqo/AYgrUQdxgqTiKpTBwSABhaIC3DkBLAXO55+npijU4coMxhiqZPpiu+UxZoA2XOud1xT/Efs+1N++QHSW1SOR5i23X3wjhqlU6VUsT0H54+nW4eDYgEdDtjKfBqa3REU9QoH4DEkXUhxAXIuxfYJqf2uYEN91Onr+ODnE+yi1QblTyYbi4NvKww9VaPIjFdsmMdZV1G91ySv2BzCE92y1FJmCSjKQZBU3Ei/MYq0uymZLx3FRSxufs+7Em5kPYc7ew5Y7GckMWMrkhiNK2E7wLJe7PcCXLUhTW95Zj95uvpYR6YYsplJsLDF4ZJOmLCKBi1ljck3KoPldO/zxPlOmLZxCKEG2OUqTTjMZOMxy5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7896" name="AutoShape 8" descr="http://www.likar.info/pictures_ckfinder/images/3cbb121daef815a0be738e7af1bcdacb_3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7902" name="Picture 14" descr="http://imr.kharkov.ua/uploads/posts/2013-03/1364411093_vitaminy-kopiy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428736"/>
            <a:ext cx="7072362" cy="51156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0" fill="hold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0" fill="hold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2285992"/>
            <a:ext cx="7429084" cy="3352808"/>
          </a:xfrm>
        </p:spPr>
        <p:txBody>
          <a:bodyPr>
            <a:normAutofit/>
          </a:bodyPr>
          <a:lstStyle/>
          <a:p>
            <a:pPr algn="ctr"/>
            <a:r>
              <a:rPr lang="uk-UA" sz="6600" dirty="0" smtClean="0">
                <a:ln w="5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типи поживних </a:t>
            </a:r>
            <a:r>
              <a:rPr lang="uk-UA" sz="6600" dirty="0" smtClean="0">
                <a:ln w="5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речовин</a:t>
            </a:r>
            <a:r>
              <a:rPr lang="uk-UA" sz="6600" dirty="0" smtClean="0">
                <a:ln w="5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 </a:t>
            </a:r>
            <a:r>
              <a:rPr lang="uk-UA" sz="6600" dirty="0" smtClean="0">
                <a:ln w="5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та  вітаміни</a:t>
            </a:r>
            <a:endParaRPr lang="ru-RU" sz="6600" dirty="0">
              <a:ln w="5000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ТИПИ ПОЖИВНИХ РЕЧОВИН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142984"/>
            <a:ext cx="8786874" cy="4525963"/>
          </a:xfrm>
        </p:spPr>
        <p:txBody>
          <a:bodyPr>
            <a:noAutofit/>
          </a:bodyPr>
          <a:lstStyle/>
          <a:p>
            <a:r>
              <a:rPr lang="ru-RU" sz="1600" dirty="0" err="1" smtClean="0"/>
              <a:t>Складовими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елементами</a:t>
            </a:r>
            <a:r>
              <a:rPr lang="ru-RU" sz="1600" dirty="0" smtClean="0"/>
              <a:t> </a:t>
            </a:r>
            <a:r>
              <a:rPr lang="ru-RU" sz="1600" dirty="0" err="1" smtClean="0"/>
              <a:t>їжі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 </a:t>
            </a:r>
            <a:r>
              <a:rPr lang="ru-RU" sz="1600" dirty="0" err="1" smtClean="0"/>
              <a:t>поживні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речовини</a:t>
            </a:r>
            <a:r>
              <a:rPr lang="ru-RU" sz="1600" dirty="0" smtClean="0"/>
              <a:t>. </a:t>
            </a:r>
            <a:r>
              <a:rPr lang="ru-RU" sz="1600" dirty="0" err="1" smtClean="0"/>
              <a:t>Хімічний</a:t>
            </a:r>
            <a:r>
              <a:rPr lang="ru-RU" sz="1600" dirty="0" smtClean="0"/>
              <a:t> склад </a:t>
            </a:r>
            <a:r>
              <a:rPr lang="ru-RU" sz="1600" dirty="0" err="1" smtClean="0"/>
              <a:t>більшості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харчових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продуктів</a:t>
            </a:r>
            <a:r>
              <a:rPr lang="ru-RU" sz="1600" dirty="0" smtClean="0"/>
              <a:t> </a:t>
            </a:r>
            <a:r>
              <a:rPr lang="ru-RU" sz="1600" dirty="0" err="1" smtClean="0"/>
              <a:t>складний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різноманітний</a:t>
            </a:r>
            <a:r>
              <a:rPr lang="ru-RU" sz="1600" dirty="0" smtClean="0"/>
              <a:t>. </a:t>
            </a:r>
            <a:r>
              <a:rPr lang="ru-RU" sz="1600" dirty="0" err="1" smtClean="0"/>
              <a:t>Речовини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містяться</a:t>
            </a:r>
            <a:r>
              <a:rPr lang="ru-RU" sz="1600" dirty="0" smtClean="0"/>
              <a:t> у продуктах, </a:t>
            </a:r>
            <a:r>
              <a:rPr lang="ru-RU" sz="1600" dirty="0" err="1" smtClean="0"/>
              <a:t>називають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харчовими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поділяють</a:t>
            </a:r>
            <a:r>
              <a:rPr lang="ru-RU" sz="1600" dirty="0" smtClean="0"/>
              <a:t> на </a:t>
            </a:r>
            <a:r>
              <a:rPr lang="ru-RU" sz="1600" dirty="0" err="1" smtClean="0"/>
              <a:t>неорганічні</a:t>
            </a:r>
            <a:r>
              <a:rPr lang="ru-RU" sz="1600" dirty="0" smtClean="0"/>
              <a:t> (</a:t>
            </a:r>
            <a:r>
              <a:rPr lang="ru-RU" sz="1600" dirty="0" err="1" smtClean="0"/>
              <a:t>мінеральні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речовини</a:t>
            </a:r>
            <a:r>
              <a:rPr lang="ru-RU" sz="1600" dirty="0" smtClean="0"/>
              <a:t>, вода)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органічні</a:t>
            </a:r>
            <a:r>
              <a:rPr lang="ru-RU" sz="1600" dirty="0" smtClean="0"/>
              <a:t> (</a:t>
            </a:r>
            <a:r>
              <a:rPr lang="ru-RU" sz="1600" dirty="0" err="1" smtClean="0"/>
              <a:t>вуглеводи</a:t>
            </a:r>
            <a:r>
              <a:rPr lang="ru-RU" sz="1600" dirty="0" smtClean="0"/>
              <a:t>, </a:t>
            </a:r>
            <a:r>
              <a:rPr lang="ru-RU" sz="1600" dirty="0" err="1" smtClean="0"/>
              <a:t>жири</a:t>
            </a:r>
            <a:r>
              <a:rPr lang="ru-RU" sz="1600" dirty="0" smtClean="0"/>
              <a:t>, </a:t>
            </a:r>
            <a:r>
              <a:rPr lang="ru-RU" sz="1600" dirty="0" err="1" smtClean="0"/>
              <a:t>білки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інші</a:t>
            </a:r>
            <a:r>
              <a:rPr lang="ru-RU" sz="1600" dirty="0" smtClean="0"/>
              <a:t>). </a:t>
            </a:r>
            <a:r>
              <a:rPr lang="ru-RU" sz="1600" dirty="0" err="1" smtClean="0"/>
              <a:t>Співвідношення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цих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різним</a:t>
            </a:r>
            <a:r>
              <a:rPr lang="ru-RU" sz="1600" dirty="0" smtClean="0"/>
              <a:t>.</a:t>
            </a:r>
            <a:br>
              <a:rPr lang="ru-RU" sz="1600" dirty="0" smtClean="0"/>
            </a:br>
            <a:r>
              <a:rPr lang="ru-RU" sz="1600" i="1" dirty="0" smtClean="0"/>
              <a:t> </a:t>
            </a:r>
            <a:r>
              <a:rPr lang="ru-RU" sz="1600" i="1" dirty="0" err="1" smtClean="0"/>
              <a:t>Білки</a:t>
            </a:r>
            <a:r>
              <a:rPr lang="ru-RU" sz="1600" dirty="0" smtClean="0"/>
              <a:t> (</a:t>
            </a:r>
            <a:r>
              <a:rPr lang="ru-RU" sz="1600" dirty="0" err="1" smtClean="0"/>
              <a:t>протеїни</a:t>
            </a:r>
            <a:r>
              <a:rPr lang="ru-RU" sz="1600" dirty="0" smtClean="0"/>
              <a:t>) — </a:t>
            </a:r>
            <a:r>
              <a:rPr lang="ru-RU" sz="1600" dirty="0" err="1" smtClean="0"/>
              <a:t>потрібні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побудови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відновлення</a:t>
            </a:r>
            <a:r>
              <a:rPr lang="ru-RU" sz="1600" dirty="0" smtClean="0"/>
              <a:t> </a:t>
            </a:r>
            <a:r>
              <a:rPr lang="ru-RU" sz="1600" dirty="0" err="1" smtClean="0"/>
              <a:t>клітин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відмирають</a:t>
            </a:r>
            <a:r>
              <a:rPr lang="ru-RU" sz="1600" dirty="0" smtClean="0"/>
              <a:t>, </a:t>
            </a:r>
            <a:r>
              <a:rPr lang="ru-RU" sz="1600" dirty="0" err="1" smtClean="0"/>
              <a:t>утворення</a:t>
            </a:r>
            <a:r>
              <a:rPr lang="ru-RU" sz="1600" dirty="0" smtClean="0"/>
              <a:t> </a:t>
            </a:r>
            <a:r>
              <a:rPr lang="ru-RU" sz="1600" dirty="0" err="1" smtClean="0"/>
              <a:t>ферментів</a:t>
            </a:r>
            <a:r>
              <a:rPr lang="ru-RU" sz="1600" dirty="0" smtClean="0"/>
              <a:t>, </a:t>
            </a:r>
            <a:r>
              <a:rPr lang="ru-RU" sz="1600" dirty="0" err="1" smtClean="0"/>
              <a:t>вітамінів</a:t>
            </a:r>
            <a:r>
              <a:rPr lang="ru-RU" sz="1600" dirty="0" smtClean="0"/>
              <a:t>, </a:t>
            </a:r>
            <a:r>
              <a:rPr lang="ru-RU" sz="1600" dirty="0" err="1" smtClean="0"/>
              <a:t>гормонів</a:t>
            </a:r>
            <a:r>
              <a:rPr lang="ru-RU" sz="1600" dirty="0" smtClean="0"/>
              <a:t> та </a:t>
            </a:r>
            <a:r>
              <a:rPr lang="ru-RU" sz="1600" dirty="0" err="1" smtClean="0"/>
              <a:t>імунних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тіл</a:t>
            </a:r>
            <a:r>
              <a:rPr lang="ru-RU" sz="1600" dirty="0" smtClean="0"/>
              <a:t>. </a:t>
            </a:r>
            <a:r>
              <a:rPr lang="ru-RU" sz="1600" dirty="0" err="1" smtClean="0"/>
              <a:t>Білки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найбільш</a:t>
            </a:r>
            <a:r>
              <a:rPr lang="ru-RU" sz="1600" dirty="0" smtClean="0"/>
              <a:t> </a:t>
            </a:r>
            <a:r>
              <a:rPr lang="ru-RU" sz="1600" dirty="0" err="1" smtClean="0"/>
              <a:t>цінною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абсолютно </a:t>
            </a:r>
            <a:r>
              <a:rPr lang="ru-RU" sz="1600" dirty="0" err="1" smtClean="0"/>
              <a:t>незамінною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частиною</a:t>
            </a:r>
            <a:r>
              <a:rPr lang="ru-RU" sz="1600" dirty="0" smtClean="0"/>
              <a:t> </a:t>
            </a:r>
            <a:r>
              <a:rPr lang="ru-RU" sz="1600" dirty="0" err="1" smtClean="0"/>
              <a:t>харчування</a:t>
            </a:r>
            <a:r>
              <a:rPr lang="ru-RU" sz="1600" dirty="0" smtClean="0"/>
              <a:t>. </a:t>
            </a:r>
            <a:r>
              <a:rPr lang="ru-RU" sz="1600" dirty="0" err="1" smtClean="0"/>
              <a:t>Наші</a:t>
            </a:r>
            <a:r>
              <a:rPr lang="ru-RU" sz="1600" dirty="0" smtClean="0"/>
              <a:t> </a:t>
            </a:r>
            <a:r>
              <a:rPr lang="ru-RU" sz="1600" dirty="0" err="1" smtClean="0"/>
              <a:t>м’язи</a:t>
            </a:r>
            <a:r>
              <a:rPr lang="ru-RU" sz="1600" dirty="0" smtClean="0"/>
              <a:t>, </a:t>
            </a:r>
            <a:r>
              <a:rPr lang="ru-RU" sz="1600" dirty="0" err="1" smtClean="0"/>
              <a:t>шкіра</a:t>
            </a:r>
            <a:r>
              <a:rPr lang="ru-RU" sz="1600" dirty="0" smtClean="0"/>
              <a:t>, </a:t>
            </a:r>
            <a:r>
              <a:rPr lang="ru-RU" sz="1600" dirty="0" err="1" smtClean="0"/>
              <a:t>волосся</a:t>
            </a:r>
            <a:r>
              <a:rPr lang="ru-RU" sz="1600" dirty="0" smtClean="0"/>
              <a:t>, </a:t>
            </a:r>
            <a:r>
              <a:rPr lang="ru-RU" sz="1600" dirty="0" err="1" smtClean="0"/>
              <a:t>нігті</a:t>
            </a:r>
            <a:r>
              <a:rPr lang="ru-RU" sz="1600" dirty="0" smtClean="0"/>
              <a:t> </a:t>
            </a:r>
            <a:r>
              <a:rPr lang="ru-RU" sz="1600" dirty="0" err="1" smtClean="0"/>
              <a:t>складаються</a:t>
            </a:r>
            <a:r>
              <a:rPr lang="ru-RU" sz="1600" dirty="0" smtClean="0"/>
              <a:t>, </a:t>
            </a:r>
            <a:r>
              <a:rPr lang="ru-RU" sz="1600" dirty="0" err="1" smtClean="0"/>
              <a:t>головним</a:t>
            </a:r>
            <a:r>
              <a:rPr lang="ru-RU" sz="1600" dirty="0" smtClean="0"/>
              <a:t> чином, </a:t>
            </a:r>
            <a:r>
              <a:rPr lang="ru-RU" sz="1600" dirty="0" err="1" smtClean="0"/>
              <a:t>із</a:t>
            </a:r>
            <a:r>
              <a:rPr lang="ru-RU" sz="1600" dirty="0" smtClean="0"/>
              <a:t> них. </a:t>
            </a:r>
            <a:r>
              <a:rPr lang="ru-RU" sz="1600" dirty="0" err="1" smtClean="0"/>
              <a:t>Білки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містяться</a:t>
            </a:r>
            <a:r>
              <a:rPr lang="ru-RU" sz="1600" dirty="0" smtClean="0"/>
              <a:t> у </a:t>
            </a:r>
            <a:r>
              <a:rPr lang="ru-RU" sz="1600" dirty="0" err="1" smtClean="0"/>
              <a:t>горіхах</a:t>
            </a:r>
            <a:r>
              <a:rPr lang="ru-RU" sz="1600" dirty="0" smtClean="0"/>
              <a:t>, </a:t>
            </a:r>
            <a:r>
              <a:rPr lang="ru-RU" sz="1600" dirty="0" err="1" smtClean="0"/>
              <a:t>рибі</a:t>
            </a:r>
            <a:r>
              <a:rPr lang="ru-RU" sz="1600" dirty="0" smtClean="0"/>
              <a:t>, </a:t>
            </a:r>
            <a:r>
              <a:rPr lang="ru-RU" sz="1600" dirty="0" err="1" smtClean="0"/>
              <a:t>м'ясі</a:t>
            </a:r>
            <a:r>
              <a:rPr lang="ru-RU" sz="1600" dirty="0" smtClean="0"/>
              <a:t>, </a:t>
            </a:r>
            <a:r>
              <a:rPr lang="ru-RU" sz="1600" dirty="0" err="1" smtClean="0"/>
              <a:t>яйцях</a:t>
            </a:r>
            <a:r>
              <a:rPr lang="ru-RU" sz="1600" dirty="0" smtClean="0"/>
              <a:t>, </a:t>
            </a:r>
            <a:r>
              <a:rPr lang="ru-RU" sz="1600" dirty="0" err="1" smtClean="0"/>
              <a:t>молоці</a:t>
            </a:r>
            <a:r>
              <a:rPr lang="ru-RU" sz="1600" dirty="0" smtClean="0"/>
              <a:t> 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деяких</a:t>
            </a:r>
            <a:r>
              <a:rPr lang="ru-RU" sz="1600" dirty="0" smtClean="0"/>
              <a:t> </a:t>
            </a:r>
            <a:r>
              <a:rPr lang="ru-RU" sz="1600" dirty="0" err="1" smtClean="0"/>
              <a:t>овочах</a:t>
            </a:r>
            <a:r>
              <a:rPr lang="ru-RU" sz="1600" dirty="0" smtClean="0"/>
              <a:t>. В </a:t>
            </a:r>
            <a:r>
              <a:rPr lang="ru-RU" sz="1600" dirty="0" err="1" smtClean="0"/>
              <a:t>білках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8незамінимих </a:t>
            </a:r>
            <a:r>
              <a:rPr lang="ru-RU" sz="1600" dirty="0" err="1" smtClean="0"/>
              <a:t>амінокислот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не </a:t>
            </a:r>
            <a:r>
              <a:rPr lang="ru-RU" sz="1600" dirty="0" err="1" smtClean="0"/>
              <a:t>виробляються</a:t>
            </a:r>
            <a:r>
              <a:rPr lang="ru-RU" sz="1600" dirty="0" smtClean="0"/>
              <a:t> в організмі, </a:t>
            </a:r>
            <a:r>
              <a:rPr lang="ru-RU" sz="1600" dirty="0" err="1" smtClean="0"/>
              <a:t>і</a:t>
            </a:r>
            <a:r>
              <a:rPr lang="ru-RU" sz="1600" dirty="0" smtClean="0"/>
              <a:t> тому </a:t>
            </a:r>
            <a:r>
              <a:rPr lang="ru-RU" sz="1600" dirty="0" err="1" smtClean="0"/>
              <a:t>повинні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отримуватись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організмом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продуктів</a:t>
            </a:r>
            <a:r>
              <a:rPr lang="ru-RU" sz="1600" dirty="0" smtClean="0"/>
              <a:t>. </a:t>
            </a:r>
            <a:r>
              <a:rPr lang="ru-RU" sz="1600" dirty="0" err="1" smtClean="0"/>
              <a:t>Живильна</a:t>
            </a:r>
            <a:r>
              <a:rPr lang="ru-RU" sz="1600" dirty="0" smtClean="0"/>
              <a:t> </a:t>
            </a:r>
            <a:r>
              <a:rPr lang="ru-RU" sz="1600" dirty="0" err="1" smtClean="0"/>
              <a:t>цінність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білків</a:t>
            </a:r>
            <a:r>
              <a:rPr lang="ru-RU" sz="1600" dirty="0" smtClean="0"/>
              <a:t> </a:t>
            </a:r>
            <a:r>
              <a:rPr lang="ru-RU" sz="1600" dirty="0" err="1" smtClean="0"/>
              <a:t>залежить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іх</a:t>
            </a:r>
            <a:r>
              <a:rPr lang="ru-RU" sz="1600" dirty="0" smtClean="0"/>
              <a:t> </a:t>
            </a:r>
            <a:r>
              <a:rPr lang="ru-RU" sz="1600" dirty="0" err="1" smtClean="0"/>
              <a:t>амінокислотного</a:t>
            </a:r>
            <a:r>
              <a:rPr lang="ru-RU" sz="1600" dirty="0" smtClean="0"/>
              <a:t> складу. </a:t>
            </a:r>
            <a:br>
              <a:rPr lang="ru-RU" sz="1600" dirty="0" smtClean="0"/>
            </a:br>
            <a:r>
              <a:rPr lang="ru-RU" sz="1600" i="1" dirty="0" smtClean="0"/>
              <a:t> </a:t>
            </a:r>
            <a:r>
              <a:rPr lang="ru-RU" sz="1600" i="1" dirty="0" err="1" smtClean="0"/>
              <a:t>Жири</a:t>
            </a:r>
            <a:r>
              <a:rPr lang="ru-RU" sz="1600" dirty="0" smtClean="0"/>
              <a:t> — </a:t>
            </a:r>
            <a:r>
              <a:rPr lang="ru-RU" sz="1600" dirty="0" err="1" smtClean="0"/>
              <a:t>служать</a:t>
            </a:r>
            <a:r>
              <a:rPr lang="ru-RU" sz="1600" dirty="0" smtClean="0"/>
              <a:t> </a:t>
            </a:r>
            <a:r>
              <a:rPr lang="ru-RU" sz="1600" dirty="0" err="1" smtClean="0"/>
              <a:t>джерелом</a:t>
            </a:r>
            <a:r>
              <a:rPr lang="ru-RU" sz="1600" dirty="0" smtClean="0"/>
              <a:t> </a:t>
            </a:r>
            <a:r>
              <a:rPr lang="ru-RU" sz="1600" dirty="0" err="1" smtClean="0"/>
              <a:t>енергії</a:t>
            </a:r>
            <a:r>
              <a:rPr lang="ru-RU" sz="1600" dirty="0" smtClean="0"/>
              <a:t>, </a:t>
            </a:r>
            <a:r>
              <a:rPr lang="ru-RU" sz="1600" dirty="0" err="1" smtClean="0"/>
              <a:t>допомагають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організму</a:t>
            </a:r>
            <a:r>
              <a:rPr lang="ru-RU" sz="1600" dirty="0" smtClean="0"/>
              <a:t> </a:t>
            </a:r>
            <a:r>
              <a:rPr lang="ru-RU" sz="1600" dirty="0" err="1" smtClean="0"/>
              <a:t>засвоювати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деякі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вітаміни</a:t>
            </a:r>
            <a:r>
              <a:rPr lang="ru-RU" sz="1600" dirty="0" smtClean="0"/>
              <a:t>. </a:t>
            </a:r>
            <a:r>
              <a:rPr lang="ru-RU" sz="1600" dirty="0" err="1" smtClean="0"/>
              <a:t>Зустрічаються</a:t>
            </a:r>
            <a:r>
              <a:rPr lang="ru-RU" sz="1600" dirty="0" smtClean="0"/>
              <a:t> в </a:t>
            </a:r>
            <a:r>
              <a:rPr lang="ru-RU" sz="1600" dirty="0" err="1" smtClean="0"/>
              <a:t>багатьох</a:t>
            </a:r>
            <a:r>
              <a:rPr lang="ru-RU" sz="1600" dirty="0" smtClean="0"/>
              <a:t> продуктах </a:t>
            </a:r>
            <a:r>
              <a:rPr lang="ru-RU" sz="1600" dirty="0" err="1" smtClean="0"/>
              <a:t>тваринного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походження</a:t>
            </a:r>
            <a:r>
              <a:rPr lang="ru-RU" sz="1600" dirty="0" smtClean="0"/>
              <a:t> (</a:t>
            </a:r>
            <a:r>
              <a:rPr lang="ru-RU" sz="1600" dirty="0" err="1" smtClean="0"/>
              <a:t>м'ясо</a:t>
            </a:r>
            <a:r>
              <a:rPr lang="ru-RU" sz="1600" dirty="0" smtClean="0"/>
              <a:t>, </a:t>
            </a:r>
            <a:r>
              <a:rPr lang="ru-RU" sz="1600" dirty="0" err="1" smtClean="0"/>
              <a:t>молочні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продукти</a:t>
            </a:r>
            <a:r>
              <a:rPr lang="ru-RU" sz="1600" dirty="0" smtClean="0"/>
              <a:t>, </a:t>
            </a:r>
            <a:r>
              <a:rPr lang="ru-RU" sz="1600" dirty="0" err="1" smtClean="0"/>
              <a:t>риба</a:t>
            </a:r>
            <a:r>
              <a:rPr lang="ru-RU" sz="1600" dirty="0" smtClean="0"/>
              <a:t>), а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у </a:t>
            </a:r>
            <a:r>
              <a:rPr lang="ru-RU" sz="1600" dirty="0" err="1" smtClean="0"/>
              <a:t>маргарині</a:t>
            </a:r>
            <a:r>
              <a:rPr lang="ru-RU" sz="1600" dirty="0" smtClean="0"/>
              <a:t>, </a:t>
            </a:r>
            <a:r>
              <a:rPr lang="ru-RU" sz="1600" dirty="0" err="1" smtClean="0"/>
              <a:t>горіхах</a:t>
            </a:r>
            <a:r>
              <a:rPr lang="ru-RU" sz="1600" dirty="0" smtClean="0"/>
              <a:t>, оливках, </a:t>
            </a:r>
            <a:r>
              <a:rPr lang="ru-RU" sz="1600" dirty="0" err="1" smtClean="0"/>
              <a:t>оліях</a:t>
            </a:r>
            <a:r>
              <a:rPr lang="ru-RU" sz="1600" dirty="0" smtClean="0"/>
              <a:t>. </a:t>
            </a:r>
            <a:br>
              <a:rPr lang="ru-RU" sz="1600" dirty="0" smtClean="0"/>
            </a:br>
            <a:r>
              <a:rPr lang="ru-RU" sz="1600" i="1" dirty="0" err="1" smtClean="0"/>
              <a:t>Вуглеводи</a:t>
            </a:r>
            <a:r>
              <a:rPr lang="ru-RU" sz="1600" dirty="0" smtClean="0"/>
              <a:t> —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головним</a:t>
            </a:r>
            <a:r>
              <a:rPr lang="ru-RU" sz="1600" dirty="0" smtClean="0"/>
              <a:t> </a:t>
            </a:r>
            <a:r>
              <a:rPr lang="ru-RU" sz="1600" dirty="0" err="1" smtClean="0"/>
              <a:t>постачальником</a:t>
            </a:r>
            <a:r>
              <a:rPr lang="ru-RU" sz="1600" dirty="0" smtClean="0"/>
              <a:t> </a:t>
            </a:r>
            <a:r>
              <a:rPr lang="ru-RU" sz="1600" dirty="0" err="1" smtClean="0"/>
              <a:t>енергії</a:t>
            </a:r>
            <a:r>
              <a:rPr lang="ru-RU" sz="1600" dirty="0" smtClean="0"/>
              <a:t> на </a:t>
            </a:r>
            <a:r>
              <a:rPr lang="ru-RU" sz="1600" dirty="0" err="1" smtClean="0"/>
              <a:t>відміну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білків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жирів</a:t>
            </a:r>
            <a:r>
              <a:rPr lang="ru-RU" sz="1600" dirty="0" smtClean="0"/>
              <a:t>, </a:t>
            </a:r>
            <a:r>
              <a:rPr lang="ru-RU" sz="1600" dirty="0" err="1" smtClean="0"/>
              <a:t>вуглеводи</a:t>
            </a:r>
            <a:r>
              <a:rPr lang="ru-RU" sz="1600" dirty="0" smtClean="0"/>
              <a:t> </a:t>
            </a:r>
            <a:r>
              <a:rPr lang="ru-RU" sz="1600" dirty="0" err="1" smtClean="0"/>
              <a:t>мають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головним</a:t>
            </a:r>
            <a:r>
              <a:rPr lang="ru-RU" sz="1600" dirty="0" smtClean="0"/>
              <a:t> чином </a:t>
            </a:r>
            <a:r>
              <a:rPr lang="ru-RU" sz="1600" dirty="0" err="1" smtClean="0"/>
              <a:t>енергетичну</a:t>
            </a:r>
            <a:r>
              <a:rPr lang="ru-RU" sz="1600" dirty="0" smtClean="0"/>
              <a:t> </a:t>
            </a:r>
            <a:r>
              <a:rPr lang="ru-RU" sz="1600" dirty="0" err="1" smtClean="0"/>
              <a:t>цінність</a:t>
            </a:r>
            <a:r>
              <a:rPr lang="ru-RU" sz="1600" dirty="0" smtClean="0"/>
              <a:t>, тому за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рахунок</a:t>
            </a:r>
            <a:r>
              <a:rPr lang="ru-RU" sz="1600" dirty="0" smtClean="0"/>
              <a:t> </a:t>
            </a:r>
            <a:r>
              <a:rPr lang="ru-RU" sz="1600" dirty="0" err="1" smtClean="0"/>
              <a:t>найлегше</a:t>
            </a:r>
            <a:r>
              <a:rPr lang="ru-RU" sz="1600" dirty="0" smtClean="0"/>
              <a:t> </a:t>
            </a:r>
            <a:r>
              <a:rPr lang="ru-RU" sz="1600" dirty="0" err="1" smtClean="0"/>
              <a:t>регулювати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калорійність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раціону</a:t>
            </a:r>
            <a:r>
              <a:rPr lang="ru-RU" sz="1600" dirty="0" smtClean="0"/>
              <a:t>. </a:t>
            </a:r>
            <a:r>
              <a:rPr lang="ru-RU" sz="1600" dirty="0" err="1" smtClean="0"/>
              <a:t>Вуглеводи</a:t>
            </a:r>
            <a:r>
              <a:rPr lang="ru-RU" sz="1600" dirty="0" smtClean="0"/>
              <a:t> </a:t>
            </a:r>
            <a:r>
              <a:rPr lang="ru-RU" sz="1600" dirty="0" err="1" smtClean="0"/>
              <a:t>потрібні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 </a:t>
            </a:r>
            <a:r>
              <a:rPr lang="ru-RU" sz="1600" dirty="0" err="1" smtClean="0"/>
              <a:t>мозку</a:t>
            </a:r>
            <a:r>
              <a:rPr lang="ru-RU" sz="1600" dirty="0" smtClean="0"/>
              <a:t>, </a:t>
            </a:r>
            <a:r>
              <a:rPr lang="ru-RU" sz="1600" dirty="0" err="1" smtClean="0"/>
              <a:t>сприяють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очищенню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організму</a:t>
            </a:r>
            <a:r>
              <a:rPr lang="ru-RU" sz="1600" dirty="0" smtClean="0"/>
              <a:t>.  </a:t>
            </a:r>
            <a:r>
              <a:rPr lang="ru-RU" sz="1600" dirty="0" err="1" smtClean="0"/>
              <a:t>Містяться</a:t>
            </a:r>
            <a:r>
              <a:rPr lang="ru-RU" sz="1600" dirty="0" smtClean="0"/>
              <a:t> у фруктах, </a:t>
            </a:r>
            <a:r>
              <a:rPr lang="ru-RU" sz="1600" dirty="0" err="1" smtClean="0"/>
              <a:t>овочах</a:t>
            </a:r>
            <a:r>
              <a:rPr lang="ru-RU" sz="1600" dirty="0" smtClean="0"/>
              <a:t>, злаках; у </a:t>
            </a:r>
            <a:r>
              <a:rPr lang="ru-RU" sz="1600" dirty="0" err="1" smtClean="0"/>
              <a:t>вигляді</a:t>
            </a:r>
            <a:r>
              <a:rPr lang="ru-RU" sz="1600" dirty="0" smtClean="0"/>
              <a:t> </a:t>
            </a:r>
            <a:r>
              <a:rPr lang="ru-RU" sz="1600" dirty="0" err="1" smtClean="0"/>
              <a:t>крохмалю</a:t>
            </a:r>
            <a:r>
              <a:rPr lang="ru-RU" sz="1600" dirty="0" smtClean="0"/>
              <a:t> в </a:t>
            </a:r>
            <a:r>
              <a:rPr lang="ru-RU" sz="1600" dirty="0" err="1" smtClean="0"/>
              <a:t>хлібі</a:t>
            </a:r>
            <a:r>
              <a:rPr lang="ru-RU" sz="1600" dirty="0" smtClean="0"/>
              <a:t> </a:t>
            </a:r>
            <a:r>
              <a:rPr lang="ru-RU" sz="1600" dirty="0" err="1" smtClean="0"/>
              <a:t>і</a:t>
            </a:r>
            <a:r>
              <a:rPr lang="ru-RU" sz="1600" dirty="0" smtClean="0"/>
              <a:t> </a:t>
            </a:r>
            <a:r>
              <a:rPr lang="ru-RU" sz="1600" dirty="0" err="1" smtClean="0"/>
              <a:t>картоплі</a:t>
            </a:r>
            <a:r>
              <a:rPr lang="ru-RU" sz="1600" dirty="0" smtClean="0"/>
              <a:t>; </a:t>
            </a:r>
            <a:r>
              <a:rPr lang="ru-RU" sz="1600" dirty="0" err="1" smtClean="0"/>
              <a:t>прості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err="1" smtClean="0"/>
              <a:t>цукри</a:t>
            </a:r>
            <a:r>
              <a:rPr lang="ru-RU" sz="1600" dirty="0" smtClean="0"/>
              <a:t> </a:t>
            </a:r>
            <a:r>
              <a:rPr lang="ru-RU" sz="1600" dirty="0" err="1" smtClean="0"/>
              <a:t>в</a:t>
            </a:r>
            <a:r>
              <a:rPr lang="ru-RU" sz="1600" dirty="0" smtClean="0"/>
              <a:t> </a:t>
            </a:r>
            <a:r>
              <a:rPr lang="ru-RU" sz="1600" dirty="0" err="1" smtClean="0"/>
              <a:t>меді</a:t>
            </a:r>
            <a:r>
              <a:rPr lang="ru-RU" sz="1600" dirty="0" smtClean="0"/>
              <a:t>; </a:t>
            </a:r>
            <a:r>
              <a:rPr lang="ru-RU" sz="1600" dirty="0" err="1" smtClean="0"/>
              <a:t>клітковина</a:t>
            </a:r>
            <a:r>
              <a:rPr lang="ru-RU" sz="1600" dirty="0" smtClean="0"/>
              <a:t> </a:t>
            </a:r>
            <a:r>
              <a:rPr lang="ru-RU" sz="1600" dirty="0" err="1" smtClean="0"/>
              <a:t>в</a:t>
            </a:r>
            <a:r>
              <a:rPr lang="ru-RU" sz="1600" dirty="0" smtClean="0"/>
              <a:t> крупах, фруктах </a:t>
            </a:r>
            <a:r>
              <a:rPr lang="ru-RU" sz="1600" dirty="0" err="1" smtClean="0"/>
              <a:t>і</a:t>
            </a:r>
            <a:r>
              <a:rPr lang="ru-RU" sz="1600" dirty="0" smtClean="0"/>
              <a:t> </a:t>
            </a:r>
            <a:r>
              <a:rPr lang="ru-RU" sz="1600" dirty="0" err="1" smtClean="0"/>
              <a:t>овочах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714488"/>
            <a:ext cx="7470648" cy="3071834"/>
          </a:xfrm>
        </p:spPr>
        <p:txBody>
          <a:bodyPr numCol="1">
            <a:normAutofit fontScale="90000"/>
          </a:bodyPr>
          <a:lstStyle/>
          <a:p>
            <a:r>
              <a:rPr lang="vi-VN" sz="2000" b="1" dirty="0" smtClean="0"/>
              <a:t>Вітамі́ни</a:t>
            </a:r>
            <a:r>
              <a:rPr lang="vi-VN" sz="2000" dirty="0" smtClean="0"/>
              <a:t> </a:t>
            </a:r>
            <a:r>
              <a:rPr lang="en-AU" sz="2000" dirty="0" smtClean="0">
                <a:latin typeface="Calibri" pitchFamily="34" charset="0"/>
              </a:rPr>
              <a:t>— </a:t>
            </a:r>
            <a:r>
              <a:rPr lang="vi-VN" sz="2000" dirty="0" smtClean="0"/>
              <a:t>низькомолекулярні </a:t>
            </a:r>
            <a:r>
              <a:rPr lang="uk-UA" sz="2000" dirty="0" smtClean="0">
                <a:latin typeface="Calibri" pitchFamily="34" charset="0"/>
                <a:cs typeface="Times New Roman" pitchFamily="18" charset="0"/>
              </a:rPr>
              <a:t>органічні сполуки </a:t>
            </a:r>
            <a:r>
              <a:rPr lang="vi-VN" sz="2000" dirty="0" smtClean="0"/>
              <a:t>різної хімічної природи, з високою біологічною дією, необхідні для нормального обміну речовин і життєдіяльності живих організмів в дуже малій кількості.</a:t>
            </a:r>
            <a:br>
              <a:rPr lang="vi-VN" sz="2000" dirty="0" smtClean="0"/>
            </a:br>
            <a:r>
              <a:rPr lang="vi-VN" sz="2000" dirty="0" smtClean="0"/>
              <a:t>Вітаміни не синтезуються в організмі людини або накопичуються в недостатній кількості. Ендогенний </a:t>
            </a:r>
            <a:r>
              <a:rPr lang="uk-UA" sz="2000" dirty="0" smtClean="0">
                <a:latin typeface="Calibri" pitchFamily="34" charset="0"/>
                <a:cs typeface="Times New Roman" pitchFamily="18" charset="0"/>
              </a:rPr>
              <a:t>синтез</a:t>
            </a:r>
            <a:r>
              <a:rPr lang="vi-VN" sz="2000" dirty="0" smtClean="0">
                <a:cs typeface="Times New Roman" pitchFamily="18" charset="0"/>
              </a:rPr>
              <a:t> </a:t>
            </a:r>
            <a:r>
              <a:rPr lang="vi-VN" sz="2000" dirty="0" smtClean="0"/>
              <a:t>деяких із них, що здійснюється мікрофлорою тонкої кишки, не може задовольнити потребу організму у вітамінах і тому потрібне постійне надходження їх з продуктами харчування</a:t>
            </a:r>
            <a:r>
              <a:rPr lang="uk-UA" sz="2000" dirty="0" smtClean="0">
                <a:latin typeface="Calibri" pitchFamily="34" charset="0"/>
              </a:rPr>
              <a:t>.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Відомо близько 30 вітамінів і вітаміноподібних речовин.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 вітаміноподібних речовин відносять сполуки, які на відміну від вітамінів синтезуються, виконують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й пластичні або енергетичні функції. Вони біологічно активні й проявляють лікувальний ефект за багатьох захворюваннь.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 фізико-хімічними властивостями вітаміни поділяють на дві групи: водо- і жиророзчинні.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розчинні у воді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В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(тіамін), </a:t>
            </a:r>
            <a:r>
              <a:rPr lang="en-AU" sz="2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AU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AU" sz="20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рибофлавін), В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(нікотинамід, нікотинова кислота), </a:t>
            </a:r>
            <a:r>
              <a:rPr lang="en-AU" sz="2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AU" sz="20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AU" sz="2000" dirty="0" smtClean="0">
                <a:latin typeface="Times New Roman" pitchFamily="18" charset="0"/>
                <a:cs typeface="Times New Roman" pitchFamily="18" charset="0"/>
              </a:rPr>
              <a:t> (B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(холін), </a:t>
            </a:r>
            <a:r>
              <a:rPr lang="en-AU" sz="2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AU" sz="2000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AU" sz="20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пантотенова кислота), </a:t>
            </a:r>
            <a:r>
              <a:rPr lang="en-AU" sz="2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AU" sz="2000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AU" sz="20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піридоксин, піридоксаль,піридоксамін), </a:t>
            </a:r>
            <a:r>
              <a:rPr lang="en-AU" sz="2000" dirty="0" smtClean="0">
                <a:latin typeface="Times New Roman" pitchFamily="18" charset="0"/>
                <a:cs typeface="Times New Roman" pitchFamily="18" charset="0"/>
              </a:rPr>
              <a:t>H (B</a:t>
            </a:r>
            <a:r>
              <a:rPr lang="en-AU" sz="2000" baseline="-250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AU" sz="2000" dirty="0" smtClean="0"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біотин), </a:t>
            </a:r>
            <a:r>
              <a:rPr lang="en-AU" sz="2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AU" sz="2000" baseline="-250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AU" sz="2000" dirty="0" smtClean="0">
                <a:latin typeface="Times New Roman" pitchFamily="18" charset="0"/>
                <a:cs typeface="Times New Roman" pitchFamily="18" charset="0"/>
              </a:rPr>
              <a:t> (B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(фолієва кислота), </a:t>
            </a:r>
            <a:r>
              <a:rPr lang="en-AU" sz="2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AU" sz="2000" baseline="-25000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AU" sz="20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кобаламін), </a:t>
            </a:r>
            <a:r>
              <a:rPr lang="en-AU" sz="2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AU" sz="2000" baseline="-250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AU" sz="20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інозитол), </a:t>
            </a:r>
            <a:r>
              <a:rPr lang="en-AU" sz="2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AU" sz="2000" baseline="-250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AU" sz="20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параамінобензойна кислота),</a:t>
            </a:r>
            <a:r>
              <a:rPr lang="en-AU" sz="2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AU" sz="2000" baseline="-25000" dirty="0" smtClean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en-AU" sz="20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карнітин), С (аскорбінова кислота), 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жиророзчинні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А (ретинол), </a:t>
            </a:r>
            <a:r>
              <a:rPr lang="en-AU" sz="20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AU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AU" sz="20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кальциферол), </a:t>
            </a:r>
            <a:r>
              <a:rPr lang="en-AU" sz="20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AU" sz="2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A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AU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холекальциферол), Е (токоферол), К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(філохінон).</a:t>
            </a:r>
            <a:r>
              <a:rPr lang="ru-RU" sz="1300" dirty="0" smtClean="0"/>
              <a:t/>
            </a:r>
            <a:br>
              <a:rPr lang="ru-RU" sz="1300" dirty="0" smtClean="0"/>
            </a:br>
            <a:endParaRPr lang="ru-RU" sz="1200" dirty="0"/>
          </a:p>
        </p:txBody>
      </p:sp>
      <p:pic>
        <p:nvPicPr>
          <p:cNvPr id="6146" name="Picture 2" descr="http://t2.gstatic.com/images?q=tbn:ANd9GcTGFAdB2BdbCjx0fwlcmopfQFOWLEXzHQuUTGMms03aBrzvYMchR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5429264"/>
            <a:ext cx="2449264" cy="142873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http://parusnik-club.at.ua/_si/0/5486853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71480"/>
            <a:ext cx="8572500" cy="5915026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10000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14290"/>
            <a:ext cx="8786874" cy="1857388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/>
              <a:t>Вітамін</a:t>
            </a:r>
            <a:r>
              <a:rPr lang="ru-RU" sz="1800" b="1" dirty="0" smtClean="0"/>
              <a:t> А </a:t>
            </a:r>
            <a:r>
              <a:rPr lang="ru-RU" sz="1800" dirty="0" smtClean="0"/>
              <a:t>— група близьких за хімічною будовою речовин , яка включає ретиноїди: ретинол (вітамін </a:t>
            </a:r>
            <a:r>
              <a:rPr lang="en-AU" sz="1800" dirty="0" smtClean="0"/>
              <a:t>A</a:t>
            </a:r>
            <a:r>
              <a:rPr lang="en-AU" sz="1800" baseline="-25000" dirty="0" smtClean="0"/>
              <a:t>1</a:t>
            </a:r>
            <a:r>
              <a:rPr lang="en-AU" sz="1800" dirty="0" smtClean="0"/>
              <a:t>, </a:t>
            </a:r>
            <a:r>
              <a:rPr lang="ru-RU" sz="1800" dirty="0" smtClean="0"/>
              <a:t>аксерофтол),дегідроретинол (вітамін А</a:t>
            </a:r>
            <a:r>
              <a:rPr lang="ru-RU" sz="1800" baseline="-25000" dirty="0" smtClean="0"/>
              <a:t>2</a:t>
            </a:r>
            <a:r>
              <a:rPr lang="ru-RU" sz="1800" dirty="0" smtClean="0"/>
              <a:t>), ретиналь (ретинен, альдегід вітаміну </a:t>
            </a:r>
            <a:r>
              <a:rPr lang="en-AU" sz="1800" dirty="0" smtClean="0"/>
              <a:t>A</a:t>
            </a:r>
            <a:r>
              <a:rPr lang="en-AU" sz="1800" baseline="-25000" dirty="0" smtClean="0"/>
              <a:t>1</a:t>
            </a:r>
            <a:r>
              <a:rPr lang="en-AU" sz="1800" dirty="0" smtClean="0"/>
              <a:t>), </a:t>
            </a:r>
            <a:r>
              <a:rPr lang="ru-RU" sz="1800" dirty="0" smtClean="0"/>
              <a:t>ретиноєву кислоту і кілька провітамінів —каротиноїдів, серед яких найбільш важливим є </a:t>
            </a:r>
            <a:r>
              <a:rPr lang="el-GR" sz="1800" dirty="0" smtClean="0"/>
              <a:t>β-</a:t>
            </a:r>
            <a:r>
              <a:rPr lang="ru-RU" sz="1800" dirty="0" smtClean="0"/>
              <a:t>каротин. Ретиноїди містяться в продуктах тваринного походження, а каротиноїди — рослинних. Всі ці речовини добре розчиняються в неполярних органічних розчинниках і погано розчиняються у воді. Депонується в печінці, здатний накопичуватися в тканинах. При передозуванні проявляє токсичність.</a:t>
            </a:r>
            <a:endParaRPr lang="ru-RU" sz="1800" dirty="0"/>
          </a:p>
        </p:txBody>
      </p:sp>
      <p:sp>
        <p:nvSpPr>
          <p:cNvPr id="1026" name="AutoShape 2" descr="data:image/jpeg;base64,/9j/4AAQSkZJRgABAQAAAQABAAD/2wCEAAkGBhQRERQUEBMVExQWGRoaGBgYFxYbFhwbGhoXIBoaGhgbGyYfGxojGhkXHy8hIykpLCwsGB4xNTAqNSYrLCkBCQoKDgwOGg8PGjQkHyQ0LC8xMCw2NCwsLC00LC00LiwsLCw0LCw0Ly8sLC8sLDQsLCwsLCwsLCwvLyksLCwpLP/AABEIAO4A1AMBIgACEQEDEQH/xAAcAAEAAwEBAQEBAAAAAAAAAAAABQYHBAMBAgj/xAA7EAACAQIEBAUCBQEHBAMAAAABAhEAAwQSITEFBkFREyIyYXGBkQcUQqGxI1JigsHR8PEVFjPhcpKy/8QAGwEBAAIDAQEAAAAAAAAAAAAAAAQFAQIDBgf/xAAvEQACAgEEAQIEBgIDAQAAAAAAAQIRAwQSITFBBVETImHwcYGRocHxMrEVQ9EU/9oADAMBAAIRAxEAPwDcaUpQClKUApSlAKUpQClKUApSlAKUpQClKUApSlAKUpQClKUApSlAKUpQClKUApSlAKUpQClKUApSlAKUoTQClRuI5isJcFtrnmOmxI+p2FSCuDtWqkn0wfqlfJpNbA+0qP4zxYYe3nyljIAUdSffoNzThPFvHTNlykGCJntse2tab47tvkEhSlK3ApSlAKUpQClKUApSlAKUpQClKUApSlAKUpQClKUB538QqCXYKO5IA/eqtzjzGRYYYS4pczJVgSFA1MDb5+aluaOGLfw7BmyZPOG3jKDOnURIrGrqsfFeX0QwJIEt3I1iJ02qv1WeUHs9/J202WGPNGWRXFd/0cXGeK3QB4jMzLBBJkyTqCe0dO4qz8N59uYewVS4t4gaSCAp6iZ8wn4/iqdxJEOuV7gzAxqoj+8xkmPp8nrx8QQeG6oMpRdCJhlPWeuxP+GaiRuNU+SX6jqMGfKp4VXHPg1zgPG8Tcsi/cusfEWVUhQAO8Adf4rjx/G7rSjXLhDggwWGnypBX5kV18qYlb+BtFIjIoj3AykfIIIrwxNgAsNu9ecy6nU/Etydc0r65LTSYsSW1pP9yi8QAwdxLiu2UkgFncwx6HWCImNP4mpS7zvctiBcy22TKQuUEszaMHIlYX/9DtXFzC3ijwkIzSGk7AAj9ztUP/1AT4N9Aj7bT9Z7f+6u9NkyZIKUu/4Kf1PFHDmcYf0bb+H3HGxGFXPnJSBmYEFl/SZ/VppI7e9WmsCxPOl+wmHw2DvFLdhFVnWNWAPlmPSuijvGs1uHBcU13D2Xf1NbRm+SoJ/er3FJf4+xBT8HbSlK7GRSlKAUpSgFKUoBSlKAUpSgFKUoBSlKAUpXxtqArfN3MFpMPcTxVDNKe09RO3tv1rHcNzNctX7dvMlu2bqi4HTTUwSTMqQJ2j61b+O4A3g1mxFxrAAZYXzAlstxSdG1kQahuI4ezeab+GtOwjOwdkAAVQxbzQfPIjXY1SZMrnO5o4ttsjuOYHC2S9+xiLbo8xaBzAgeqNcsFtQIOn0qv38V4ZyMVW3c0lCGADDUEADSCQSB1bevfG37b2ylm1DW2IOUE6NJUzE7A7/5VycBwrWT472pU5kUE9ZHm2I9qk48Kr5i4xaGLgpLlv8AYkOCc0vg7ptWyLtlmJ6rB6lT9p6T2qWvfiBauXQhzLJgs0BR7kg7e9QdnHWlF/OvnuFMomTpOYbaGSK5uXMT4V7IyCLh3dVMEbbg6RM1GzaHDJ/Fcbf6WSoyz4o7MTu+OuVfsy1cfuWAy5DlJj0xLAAmCRuPfvULxxLF0W7y3bmYkFlZVgBBPqGusFZM69ql8RwtLysbYzBBDMBpqYzEHoe9VbG8NZJUHysQSP7vYHtWuNq76Gq9EzQhvg9z8+5Jf9NIWzdMMjnzQTlI/T7yw6j+a1jhP4kWQihrbqq5V8mVlHQQJBgR2rPeXb6XbYw9zQQVVhtHT7EivDC2xaFoXQA5LFlkwQjAEAjbQmK6RzSg+Dz8t0TfeH8Qt37YuWmDI2xH+m4Psa6arfJ3AWwi3FFzPaY5kBnMJmQe/TWrJVvBtrns6IUpStgKUpQClKUApSlAKUpQClKUApSlAK4eNWnaw4t6tGgmJ9pruqK4ngLr3Fe24CqpGQzGYn1GN9P49655L2ulZh9Gc4jBaWUbOlwtcVtD6Wlss/qGZVP371UuZeEgu2RSGUHOADoRoT7dPvWhY/lu612HujNvILFFmYnQakjQCevxVX5n5LxDPlsXEIZQWcliZ6gdWJIkbCKpnGV9UXfpGswYIShkXf0u/oUfhSXLYa9ZQsXbwckDUMJZp6ZSAfrUlx3C3rC+GXOUNJGgEPBJXt9a7/8AtG9h1UeOSRoVA0GfQlT1aJGY++lfbuFRHuC7L6AWmDZpIHWTOo79qmLJb7NtDkq4S6fX0K5xtrKkLh3OVSYYiD0J1MdRBFfgW7twW7ylWCzroSx1zCRXnjSzOLFsN5nkLEZmbKAPuD960DBcoYXCW1TEA3HbVoLZQesAHQDv8VmeSMVyu/BpPVvFl48eV9CE4Nx85FK6FWmNjrEho0YaDepXiuBW/a8a2AusOo/Qx2I/uN+xrj5g5QW3b/M4BjlT1IST5fYnXTXQ+/xXRytxpNGbzW3UpcAjY9fkHWotp/h/o9BotctVDcl867Xuvv8AR/RkPwq6ti6GIBBIDDXpv/r9K/eKxQe6XuIroNCWLwomfKFI80ncz0HTX249wo27hB1B2I2PVWHsR/NeNhVuKi/2GBYaZWGpzHuQfvI7VzpLllR61ov+/H0+/wD02bkfFWlw9uwlyWRZykkkAkmP8Mxp2qz1mXI1vxL6vb9KTmMjsRETPXtWmirbTzc4W0edFKUqQBSlKAUpSgFKUoBSlKAUpSgFKUoBVf5u4+cMi5dC8+boIif5qwVn3O/HLF+29oyQV8pmFOsMVMGCNROu+1RtTPbjdOmaTdIibHGWv3P6TySxUE9TG8mRJlj1gAxJipK/h3CMUMMNMzAnfUwsgnoN9Tue9OxnFkwuGD2AStu6hIzSYDZonvA+3zV54njWuW7XhIx8RQdBA1A3bYe9V+LHcWkztg6ITDcLFxTnZiqxBJ1OnXTeoTi2Ft2jlJUAxlIEvPvsCDtv3q44+yUtFVALEEwPboPtVKu8L8UlrjSdgAdBr+5rDVPlkvHIjuXPDbilnQkKtwgkaZjoI7aT9a0DA5Exxa+IDCEJjKCd5+Qfis2ZIuhFMZXADjSDrlI/xA6VaRzpbAFvHqQejoCyONpgAlTPSPg1iTakml4OGV/MTWDULiMRYBDW95/+WsdqyrhXEFs37qzmTOyxtEEgMPsKuuE43hrjMuEckCA4CuDBkToJgT9KhuPcu2oJs2slsTGw2nUfq1gmTWqmk2pLsn+lKUtRcJU179P3R1riBfthDuoOU9SN4+QZI+SO1QuMwzCQNPcdJ6/Brx4JiouBC2UjZj/n9anrtuTlkFolT0nqh9jWOV2e2ywhlg0vv3PnKWHxaQ2Gt3S0mHCHKddNT5SOhE1uXBr9x7KNfTw7hHmUEEA+xBOh3+tZXyjzZ+WZUaTZYnQyWRp1j2k6/wCta3hroZQVIIIkEbVZabbzT/I+c58Lw5ZQfg9qUpUw4ilKUApSlAKUpQClKUApSlAKUpQHNxBC1tlRsjMIU+9ZhieXVt3GS8QT6khiJJ3UTuG2noe1aRxfEWwmW42Un07lpGxAGp1qh3OWSVaGlczHrGYmTvJEnX7QKqtfKKpvlr76MVF2pKzP+ZOHizhQMNmy3GJKFQDmUMWUrl0PlAH17wLJb56ssi7osKqAgiCCun3BFfjiIYWgrkW/ClpDGQdYOY6xH810WOLfmkQYZgWuKJgyNB5vKT6h2rhps9R5VmVk2doczc1LlXI2sGddvmq63FPDsuVkk9p02Fc+L4aCWa557hOpIg6aCAPgSTrJqBxd3ES9oMckQWJ6GDl/iY6VLltZJjnhXCLRybwQX7YvXSWVnJZddkLgDTclt/Ymp7iuAtW7iklQqjWQAVmRppsNPiKqXK3HWwuZSuZDBMfpaNwsxHtUrzPeuZykBmgSAZPwY3O4NRJRlKTd8EKUrdnBgOI5MXmw6gi4w8zTEBte0SAY+KluI4hsdc8PD23uXAIYIcyg665iQFX5O8xNV9cDeNywlm2Yu5UXN0k/qHQqB12g1rGEwqYW2LFgZVX1N+p2/UxPzNRNXqI4Um1yWWgWTduxuvqZ8fwuxpAhrFtuxuS37LX5xXCMRhlAxVrL/ZdTmtk9IYfwYNaWbPWvNHBVrdxQ9thDIdQR/kagf8nJtKa4L3R5Z6aTlF7k+0/P1/EyvGXplgInzf4lGv3E1pH4X8wMyiy+oILL7RuPgzP/ADWb814A4DEtaLZrch7ZO+Rtp7xqpPt71Lcl8w/kgLnlZPRlPqgmdG2XoPeKu8T2yjP7og+svFl2Z8T+j917WbxSvDBYoXEVwCAwBgiCJ7joa96uyiFKUoBSlKAUpSgFKUoBSlKAUpUfx3jC4ay1xiJAOUEgSY2rDairYZFcVtBcYjuwhlygE+xge0k1w8avtZt3GQA6SVOmw79DFZ9iuYb+Nvqt1tCToPSoAMLAjNOm+g9+lq5WuPfS6b1zOqEIkwZyjzEncmSN+1eb1cXOTlH8TXHJWQ2FxNm/hWvXChLklgdYGgCwekaRGu/WoDkW29y+5s2UVF0znMGHXKoUjfcg9PpVgxuLw1q5etXIXQN6fLLTOoETsY964+DcWGDwYdLbMtx2IOkgMSQSPiB9KYH8txXdG8mvJMY3lx3KAEFupJMfJmT7bms+4thL+CxQOKEgyUy+jaPLOx237+9amFU4NcUlxszDbNpuQRBG4E6dxUL+JOGF3CWm0LC4kT7hp/37VIfD58mNiSKjwvAO91Gw3nbMpKZC3vBEQRP096s3NHLVwYjyHK5t5m08oLSSoncBp16A9ajeRjdtYyw1hGYMcjwCEyk6wSDtoZ09NbVxPhy3bZGVS+U5CRsxBgzuNYqThxfEg2jnVoyflvA5eJYcqTkC3NCSYK2z++s6Va7a1Xs93C3rL3bJQ2mZnJMShXKwA/UTrBGmg2qzMgyrctkPbbVWHb37GvO+pQk2pV0XHp01t2+TozKls5TmY95AG0wOp3qOaum5c0FeJKIjXbxyWUEsx2+B3J2gVWybytQiv0LKLUE5SKp+IPDBfuYe4draZXABk6yonppJ+sVVizyq5CQxXVTGp/ux9htNaimKs43DC7Y8ysJIYREaEGOogiNdvvnXF7WVs3Qj+O3816zTwXw1B9o81lnvm2bVyvhjZw1q2TJVQDrOvUfAJipqsP4PzhibN/DkXGuK7ojITMhnCmOzayCK2221W2KakqXg1R+6UpXYyKUpQClKUApSlAKUpQCsw524bcv3fEu2rqICFkLmJB0AVQTJI61pzNAk7VX+M8RR0Ma6H/momrpw7NZKzNeP8D/J20dWLENpbOjjMCBET9jvHSoHhd254TeG72rmYmNo94I6j26+1dXMPNF2xfUgeRl175ZOg/n9qr/DeNhsSdCA2nYabafWqyGOUo21wWnpmOKzJZY3GXH5v7o6WweUlrr3PFmZgMpHcn1Tv7V+8Nx91HgXW/ogQjZACJ3zR77Gp7E4YMvxEHrB/wBmq/xDKizcgLqNxuBIj+PrWd3NUXOp9H0kcbyW4/6X8/uXPgmKw6W0zXg1u3OUFhAmJ+sya7MTj1xDW3ZM1hSSqnQOy6aiJAGojrNZdhLeTw1dWe4YfL6TkKkgfJkGavvD0bFXXtWrd1QcsN0tysE7wD101MUlCSmq5Z5OUvCNY4BetPZVrKhFP6QAIMnMCBpIaakqqv4e8Gv4Ww1vExmzsQQZBBjXuJM71aquof4qzJQPxJtm2UuSuW5CeYxrqfmI69KqvI+KZbzWxduKyq3kBlSQR6kMiQNj2+Ktv4ncPuuEcKHtIpJB6N3011Ee2lc3Kl23cwy+EMjJ5X7lgN836v8ALaqbWRUZSZrGT3ntZx+Ie64JtAKsr5BnJn+1OgGnTrVN45hTexDLjcQ91AAyISFVSZ6LAJ7GNquGFtIcQwcktk8szEzrr3Ij7GOtV7mW/YsswcooZTmDR8bHvVZik0015v7/ABJTm5cNkDyxzimDuYnD2rbX7IlhDbEDzb/pJ/fvUfxXmi1fafDuKSTCGIBHdvqNPYVE8O4efAa/YbIASkiNiRGYnXsPvXJg8MLviF3/AKiEESZBWNTA3gxqOlehjgS55s7R0ilC/JfOXuOWbN61ce2QFMagHLOkg9xMzodDW22Gr+XeB5VeCCykiMxYqSIJUkEaH0z/ABX9J8E4kL1pLi6B1BjtPT6HSumFbG4kWeKWN0yXpXxTX2pRzFKUoBSlKAUpSgFKUoCB5q4y9hVFsGWPqjy/E96o+N4mbBZrmYJoD11ImADrAq8c38SuWbP9EKWJ1LRCj+0ZIGh66/FZPxLHNjMqbB3JljBIUwX7kER06e9QMm2eXa2dtLjhPLtyPg4uYsAcQPzK/wDiAhR166kdJqh4ljbeRoQZrR+OcRtYbDtZssrq0SRuTEAnrMAD6Cs9xea4YVSWbQAan3/aumxRdLovZyWPT11XXv8A2W9OYPFsIoK5gPMpOVhG51GqwJkbda5sRxJ/GtIhW21wBc4AMAnXQwe2un0qWPI6rgRdaRdNvOTJ0ldVA2iJHeq/YG63BlBmS3q8oPlkx22qvUoKTa8FPq9dmzxSm+EWK7wSzbuKHe4bt2LZusCZNwgSfeJG+gmprknhbf8AVbj23uFULC4NrY6RvqdB9qo9ziRw9y2+rwihZkmREnXY+rXffvWg/hnzUotsl94drhKyCJzAGJjXXNXXCrmpNldBc8msA19rKOdOfLhvrawt3KijzlTBLa6E9gI27612cG/EtlR7d0G5dRCwMiGjoT1+e1Tf/pgpbWdNyui/cWsO9pltsEY6ZmUMIO/lOh0nfT2NUy5fs4JGtXGyqGIQuBqIUnUADdj0/iofC/jKSri7Y88eTJOUnsdyPnWq7zXx0YtjLHKYdMsA+UtnUdZykbj9PvUXVZIZI/L3/Bq5LtF4OOs3LCuhEEGT7jQzOoOlZFxu5axN5le7lyglZkljMAT8SakcXjEgJmIUjTsYAj53n6GuTilzDqUe1YMtmBUA6FxvB3gg/wD2qPpcSU90jpil8y3EJbwL2kn1WrnmjMdgSM8D4r8YThavbe6rAHPlyFo0gneZIMVI42+VNlHuHwiDspPhqxkrJEHXXQ6a1y/lAjZ7Ks9vzSGjKYEE+5Eg1aXZdwcXG10c+DkHJnb+6Ndj2OwImtZ5UGJS0Rh3YqxXVYaCBG7AgTAn4FZpgbYNt3YwZXL8ayI9x/FW3lfmK7gi3lVs0aEnQAydBpJFQss05rmkVGpzKUq9jdcGxyrnjNAmNpjWPaa6KqnJnNwxoby5SsGR6TJbb4AHzVqBqxhJSVo5n2lKVuBSlKAUpSgFKV44q9lHb37dz9q0yTUIuT8GUrdFN5iW9iLt2wbQIXzW3jT06A9NZI9p2qncc5CxLW5S0WaPMVdDcJlTMtGoKLERALCtAxHFSxIXRP3InUk9/aud7WXb5ryGT1BqbnDn7+/YsIaJcbuzF8Hwtrt/8vdzh1EuHWLgABM9JA7+4qx8F5FuYZlvyrSjDzKdcxkMBOmkD39qu/FOFricrDy4q2D4VzaQQZtuRujbaz/rwcp4y7irV0XSpS05tqIhxlCyrGf0kkbdKmw1ks+PdB1XZx1EZxlUnZ+eC4Q4uxdW+3kRjaygxMAEiRrEMNNOtQvFOVXJIsrmRAMoJ8sj9MnqQJJPferLwzlwWrl27bd0VpzIrHIzmPOQf1Rp9aYLEm1be0FlVYlTOvm1IJO+pOvvXBztqSfh/mcPoZHxcTfL2lbOHOa3OoM7R2G0V6JgbriSrBtfKrAEgASQYOvcdpqZw9/PcvM482dtANNCRuddhXZhrKNcyAlSdQwI0+vx8ekVK+K0kq6IcnTogOHAI6uQEKzlKs+ggTqTqTrJ6z0r9Yu8RdZrZEx10IkA6wIEEx0qUxN+w945YCruzoTmbTUKCJ79ZOteWF5du4nO9lgUDRD+SOzaSNddTr962TcnyY8ldu3oJKawdZ0JjqNpB3+utdPBlLkeLcyKrAHQsYMe0jaZ9jX7t3lO4j6z+861+iiscqsVLadv3Om011fVA97OHvXHuWhbQqkhTl9WUgMfqIIifUO81JcH5Z8e8bd05QFk5WAUMToBI1jWda5sFijYuWIdn8rIGggZdCog6k5evUCuy9xY5pBy/Ez95mtHKXaPTen+l49VgWS+eb+/0I7jeAvribeGUi8oU5Q3oRQYzACAJ2PUwK78L+H+Ht25vXGLE6+aBJ7CvvL2MBe4xMsNNd+/+c1aOGJhmsvdusLlwkgJrEjYADfpqfpFZ+Lklw3VELUw+FkeKL4Rm/G+AHDT+Xc3EcAa+pIJGh6jp9BvUz+RHhF1f+mq5bhUCTPqmdgZAj2966OO+Jaw5OVdF0cjT2gE7zVe4ZaJXISSGidfKTmmG6GGH7Vq25q2+ion9UW7k/iSW8XYFglUYhTsBl7R76degrbbLSK/mfD47zDpOixvpPX6E/Sti/Dvm65is1u6voUf1O+w199zU/TTUfkZvB+C9UpSrA6ClKUApSlAK4uJpK6e4+4NdtV/mji7WsiopJYyTpACkbyRpUbVR34pI2jPY9xE2W711FVKb6jp3rhwOOt4pfEsnX9duRmU9dO0/fSK61RjplM/BrwexwbTL7fGaUkzztsc4PuP5rMOOnE4TG4m5hrrJ4t65lRQGVoaJKmQWzT7irnzHzbbwXkVlfFMQEtyCEJ0D3DsAN8u59t6yTiVy9g8SHFwu6XCfNBlp88jbUk/erv0jTSSlOa4fRo9k5cq0icw34gYyynhXHm4zGWZQdSdIAygBex0r5d4nisty7Zvstm8SR6WkqApcErKlokxtNc9u/au3btzEgKchKCNBcJGZNJ8yjoe9Rj4orChz4YkhSpgEx0nQkzv2GlXKwxu0kbrDgj876JTl3g2KvuEsZzBktO3sxMgddd62LgHIdtLSjEhbtzWW8wGvwR00mBNRX4OcHC4VrxkvdcySZ0UkD+TPvWjqtSYYo9tFFlS3shrXKOFUQLCR8Gdd9ZmuYcvIl3Jat5LbW2JjNGYMgHXeCaslIro8cX4OdIoPMHIOFt2GdbIziCTLdSMzRMCsvxPB7z3mt4eyLgXXyWwWy6Cep0J6V/RpWvBMEiyVRVJ3hQJ+YFcp4E5Jrg0cLdmJ8Y4LdS3Fy2yObedARrmA1+AI296q3DbhxFxA2lslc7Q0KJ8wJA8rQD/AL233m20Py1xshcrqIEkaiTA3ETI7Vlq4FPAy24AJgggLGrGWAO5mZPf4qLPAoSpeSVp9bm00XjxypM4MbgEsXLyAImv6YGoJG5Eknt1j6144Lme3ZnxEIfUDT1e/wDzXtxS5uX67z17k++/+4qvYxFxFssCqi2syepUHaP7WtMuNNJMj72uS3cucdTEvezwQoAUaRJJmP2qWw/KlpLTXvL5peIEDST94mvG9x7AW8EIe2lsJpb0D7bZfUW9++s9a9V4M1nAoi3mKKkkHKcyx6c0TH17VUz4bpV9/f6nRclA4XbXEM9wv4ea4WRRGgMiDPcRt166mr5yC9yzjhatFSjLNwsFDZQDsd5mPuSR1rmfEYe5ZZVysYYBRBMj+CNK9vw4RreMQYgKzFGyPJJzQJA7HLm0PbSpuCTlkT6Nfhu7Rsi19r8pX6q8ApSlAKUpQHliL4RSzGFAkn2rLOfMVavvLrdA6DRZMQAZ0KneD2rSuMYdnsuE9WhHuQQY/as+w/LF+4rtcW65Z1JFxYhQDKqD3aNRrULVbn8qXBrW6SiyncU4myZHtWjZZbQtgo+WCNM0hTOutRuK53xZRlvYi8VnKMvkJn4UN7ampzm++guf01cHSVIiCOg7661BW+WbhksAWu2yyCQZy5TI7+ofeq+Cg73pMvPUNNi0+HHLHavvnl/kc9rhNi6cMit5rup182bUkFj12WahOKYPJeGWYDaCZ/Y61bOIcjYh1sMlh0BgF2EebM0kjdREQTpsK5OF8FutjRbsqLrjPIZQdlMmDswB0PeKszrB45YrvpEWmItnDJaKnOhbOxOmrAhpOpPQj/Wu3lzlZsW/h2ripmBIUzsD7A9Ovx3qewvIuNzZrVgsQSWFxDbG0QAxAIj33qy8mcpYhsVbu3rLWFtaksAs9lUDU/O0VybcpJJdlTqdT8RqEf8AFGi8ucHGFw1qyuuRQCe53J+pJqUr4or7U5KlRGFKUrIFKUoCv824B7tsBA5E6qhIPsdNdKpXEOEMptredle4yqJaWCakhiBEnKRlJO5rU3WaoPMXKN5bOSxN4G4GI0DaagyT1IE/NQ8+Jt7lZzkipc0crBriILrhWmSNDIAIVSB1n9qgMRg7WEIzhrihkY6AmF3XTqR5h3q38YZlzW3IBB1G8MI++2/+lVfFobzMiAuz+kKCTJABAUDUQO3SosYTkqkzXsnMfgsNjxZ8pe07ghsjgD/EVEAxlPzXTzLh1weGItzktAQgOkSPLr01+kVIWeMWL1lAhUZUC5dJBAAKgftpUZY4hZuWwpfMdoJM+0Tv9Kq5J20k6Ts7ql5ILg+IUA5yNWlgBOp6fAn9q7LfHRbv27iLm8MyFUkTE+WfcafWK8eO8t4gG3d8MorEIBuToYkb9DsK+jlXEC6toWX8UgHKBoAepbYAdT7RU5YpKSaL3R5ND8J7/llVO7f6G54W5mUGIkDTtXtXJwvDNbs20cyyqoJ11IABMnXfvXXV2ihFKUrIFKUoBXzLX2lAQvHeV0xYIZ3TMIJTKGjWRJUkSDBiK5rHIeFVrbZWY2gAuZiRptptHWNqsdK0+HG7oxVni+FVlKsoKkQQRoR2qO4TyphsK7vh7K23f1NqWPtLEmPYVL0rc2tpUfnJX0LX2lDApSlAKUpQClKUAr5FfaUBx4zhFm7/AOW2j7bqJ0213rzwXAMPZ1tWbaETqFGbXfzb/vUhSsUCA/7Hwn5gYg25uglgZOXMSSTl2mST86717cM5PwuHc3LVoBydzJInos+kfFTNK12R7oxSPx4Q7bbV+or7StzIpSlAKUpQClKUApSlAKUpQClKUApSlAKUpQClKUApSlAKUpQClKUApSlAKUpQClKUApSl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28" name="AutoShape 4" descr="data:image/jpeg;base64,/9j/4AAQSkZJRgABAQAAAQABAAD/2wCEAAkGBhQRERQUEBMVExQWGRoaGBgYFxYbFhwbGhoXIBoaGhgbGyYfGxojGhkXHy8hIykpLCwsGB4xNTAqNSYrLCkBCQoKDgwOGg8PGjQkHyQ0LC8xMCw2NCwsLC00LC00LiwsLCw0LCw0Ly8sLC8sLDQsLCwsLCwsLCwvLyksLCwpLP/AABEIAO4A1AMBIgACEQEDEQH/xAAcAAEAAwEBAQEBAAAAAAAAAAAABQYHBAMBAgj/xAA7EAACAQIEBAUCBQEHBAMAAAABAhEAAwQSITEFBkFREyIyYXGBkQcUQqGxI1JigsHR8PEVFjPhcpKy/8QAGwEBAAIDAQEAAAAAAAAAAAAAAAQFAQIDBgf/xAAvEQACAgEEAQIEBgIDAQAAAAAAAQIRAwQSITFBBVETImHwcYGRocHxMrEVQ9EU/9oADAMBAAIRAxEAPwDcaUpQClKUApSlAKUpQClKUApSlAKUpQClKUApSlAKUpQClKUApSlAKUpQClKUApSlAKUpQClKUApSlAKUoTQClRuI5isJcFtrnmOmxI+p2FSCuDtWqkn0wfqlfJpNbA+0qP4zxYYe3nyljIAUdSffoNzThPFvHTNlykGCJntse2tab47tvkEhSlK3ApSlAKUpQClKUApSlAKUpQClKUApSlAKUpQClKUB538QqCXYKO5IA/eqtzjzGRYYYS4pczJVgSFA1MDb5+aluaOGLfw7BmyZPOG3jKDOnURIrGrqsfFeX0QwJIEt3I1iJ02qv1WeUHs9/J202WGPNGWRXFd/0cXGeK3QB4jMzLBBJkyTqCe0dO4qz8N59uYewVS4t4gaSCAp6iZ8wn4/iqdxJEOuV7gzAxqoj+8xkmPp8nrx8QQeG6oMpRdCJhlPWeuxP+GaiRuNU+SX6jqMGfKp4VXHPg1zgPG8Tcsi/cusfEWVUhQAO8Adf4rjx/G7rSjXLhDggwWGnypBX5kV18qYlb+BtFIjIoj3AykfIIIrwxNgAsNu9ecy6nU/Etydc0r65LTSYsSW1pP9yi8QAwdxLiu2UkgFncwx6HWCImNP4mpS7zvctiBcy22TKQuUEszaMHIlYX/9DtXFzC3ijwkIzSGk7AAj9ztUP/1AT4N9Aj7bT9Z7f+6u9NkyZIKUu/4Kf1PFHDmcYf0bb+H3HGxGFXPnJSBmYEFl/SZ/VppI7e9WmsCxPOl+wmHw2DvFLdhFVnWNWAPlmPSuijvGs1uHBcU13D2Xf1NbRm+SoJ/er3FJf4+xBT8HbSlK7GRSlKAUpSgFKUoBSlKAUpSgFKUoBSlKAUpXxtqArfN3MFpMPcTxVDNKe09RO3tv1rHcNzNctX7dvMlu2bqi4HTTUwSTMqQJ2j61b+O4A3g1mxFxrAAZYXzAlstxSdG1kQahuI4ezeab+GtOwjOwdkAAVQxbzQfPIjXY1SZMrnO5o4ttsjuOYHC2S9+xiLbo8xaBzAgeqNcsFtQIOn0qv38V4ZyMVW3c0lCGADDUEADSCQSB1bevfG37b2ylm1DW2IOUE6NJUzE7A7/5VycBwrWT472pU5kUE9ZHm2I9qk48Kr5i4xaGLgpLlv8AYkOCc0vg7ptWyLtlmJ6rB6lT9p6T2qWvfiBauXQhzLJgs0BR7kg7e9QdnHWlF/OvnuFMomTpOYbaGSK5uXMT4V7IyCLh3dVMEbbg6RM1GzaHDJ/Fcbf6WSoyz4o7MTu+OuVfsy1cfuWAy5DlJj0xLAAmCRuPfvULxxLF0W7y3bmYkFlZVgBBPqGusFZM69ql8RwtLysbYzBBDMBpqYzEHoe9VbG8NZJUHysQSP7vYHtWuNq76Gq9EzQhvg9z8+5Jf9NIWzdMMjnzQTlI/T7yw6j+a1jhP4kWQihrbqq5V8mVlHQQJBgR2rPeXb6XbYw9zQQVVhtHT7EivDC2xaFoXQA5LFlkwQjAEAjbQmK6RzSg+Dz8t0TfeH8Qt37YuWmDI2xH+m4Psa6arfJ3AWwi3FFzPaY5kBnMJmQe/TWrJVvBtrns6IUpStgKUpQClKUApSlAKUpQClKUApSlAK4eNWnaw4t6tGgmJ9pruqK4ngLr3Fe24CqpGQzGYn1GN9P49655L2ulZh9Gc4jBaWUbOlwtcVtD6Wlss/qGZVP371UuZeEgu2RSGUHOADoRoT7dPvWhY/lu612HujNvILFFmYnQakjQCevxVX5n5LxDPlsXEIZQWcliZ6gdWJIkbCKpnGV9UXfpGswYIShkXf0u/oUfhSXLYa9ZQsXbwckDUMJZp6ZSAfrUlx3C3rC+GXOUNJGgEPBJXt9a7/8AtG9h1UeOSRoVA0GfQlT1aJGY++lfbuFRHuC7L6AWmDZpIHWTOo79qmLJb7NtDkq4S6fX0K5xtrKkLh3OVSYYiD0J1MdRBFfgW7twW7ylWCzroSx1zCRXnjSzOLFsN5nkLEZmbKAPuD960DBcoYXCW1TEA3HbVoLZQesAHQDv8VmeSMVyu/BpPVvFl48eV9CE4Nx85FK6FWmNjrEho0YaDepXiuBW/a8a2AusOo/Qx2I/uN+xrj5g5QW3b/M4BjlT1IST5fYnXTXQ+/xXRytxpNGbzW3UpcAjY9fkHWotp/h/o9BotctVDcl867Xuvv8AR/RkPwq6ti6GIBBIDDXpv/r9K/eKxQe6XuIroNCWLwomfKFI80ncz0HTX249wo27hB1B2I2PVWHsR/NeNhVuKi/2GBYaZWGpzHuQfvI7VzpLllR61ov+/H0+/wD02bkfFWlw9uwlyWRZykkkAkmP8Mxp2qz1mXI1vxL6vb9KTmMjsRETPXtWmirbTzc4W0edFKUqQBSlKAUpSgFKUoBSlKAUpSgFKUoBVf5u4+cMi5dC8+boIif5qwVn3O/HLF+29oyQV8pmFOsMVMGCNROu+1RtTPbjdOmaTdIibHGWv3P6TySxUE9TG8mRJlj1gAxJipK/h3CMUMMNMzAnfUwsgnoN9Tue9OxnFkwuGD2AStu6hIzSYDZonvA+3zV54njWuW7XhIx8RQdBA1A3bYe9V+LHcWkztg6ITDcLFxTnZiqxBJ1OnXTeoTi2Ft2jlJUAxlIEvPvsCDtv3q44+yUtFVALEEwPboPtVKu8L8UlrjSdgAdBr+5rDVPlkvHIjuXPDbilnQkKtwgkaZjoI7aT9a0DA5Exxa+IDCEJjKCd5+Qfis2ZIuhFMZXADjSDrlI/xA6VaRzpbAFvHqQejoCyONpgAlTPSPg1iTakml4OGV/MTWDULiMRYBDW95/+WsdqyrhXEFs37qzmTOyxtEEgMPsKuuE43hrjMuEckCA4CuDBkToJgT9KhuPcu2oJs2slsTGw2nUfq1gmTWqmk2pLsn+lKUtRcJU179P3R1riBfthDuoOU9SN4+QZI+SO1QuMwzCQNPcdJ6/Brx4JiouBC2UjZj/n9anrtuTlkFolT0nqh9jWOV2e2ywhlg0vv3PnKWHxaQ2Gt3S0mHCHKddNT5SOhE1uXBr9x7KNfTw7hHmUEEA+xBOh3+tZXyjzZ+WZUaTZYnQyWRp1j2k6/wCta3hroZQVIIIkEbVZabbzT/I+c58Lw5ZQfg9qUpUw4ilKUApSlAKUpQClKUApSlAKUpQHNxBC1tlRsjMIU+9ZhieXVt3GS8QT6khiJJ3UTuG2noe1aRxfEWwmW42Un07lpGxAGp1qh3OWSVaGlczHrGYmTvJEnX7QKqtfKKpvlr76MVF2pKzP+ZOHizhQMNmy3GJKFQDmUMWUrl0PlAH17wLJb56ssi7osKqAgiCCun3BFfjiIYWgrkW/ClpDGQdYOY6xH810WOLfmkQYZgWuKJgyNB5vKT6h2rhps9R5VmVk2doczc1LlXI2sGddvmq63FPDsuVkk9p02Fc+L4aCWa557hOpIg6aCAPgSTrJqBxd3ES9oMckQWJ6GDl/iY6VLltZJjnhXCLRybwQX7YvXSWVnJZddkLgDTclt/Ymp7iuAtW7iklQqjWQAVmRppsNPiKqXK3HWwuZSuZDBMfpaNwsxHtUrzPeuZykBmgSAZPwY3O4NRJRlKTd8EKUrdnBgOI5MXmw6gi4w8zTEBte0SAY+KluI4hsdc8PD23uXAIYIcyg665iQFX5O8xNV9cDeNywlm2Yu5UXN0k/qHQqB12g1rGEwqYW2LFgZVX1N+p2/UxPzNRNXqI4Um1yWWgWTduxuvqZ8fwuxpAhrFtuxuS37LX5xXCMRhlAxVrL/ZdTmtk9IYfwYNaWbPWvNHBVrdxQ9thDIdQR/kagf8nJtKa4L3R5Z6aTlF7k+0/P1/EyvGXplgInzf4lGv3E1pH4X8wMyiy+oILL7RuPgzP/ADWb814A4DEtaLZrch7ZO+Rtp7xqpPt71Lcl8w/kgLnlZPRlPqgmdG2XoPeKu8T2yjP7og+svFl2Z8T+j917WbxSvDBYoXEVwCAwBgiCJ7joa96uyiFKUoBSlKAUpSgFKUoBSlKAUpUfx3jC4ay1xiJAOUEgSY2rDairYZFcVtBcYjuwhlygE+xge0k1w8avtZt3GQA6SVOmw79DFZ9iuYb+Nvqt1tCToPSoAMLAjNOm+g9+lq5WuPfS6b1zOqEIkwZyjzEncmSN+1eb1cXOTlH8TXHJWQ2FxNm/hWvXChLklgdYGgCwekaRGu/WoDkW29y+5s2UVF0znMGHXKoUjfcg9PpVgxuLw1q5etXIXQN6fLLTOoETsY964+DcWGDwYdLbMtx2IOkgMSQSPiB9KYH8txXdG8mvJMY3lx3KAEFupJMfJmT7bms+4thL+CxQOKEgyUy+jaPLOx237+9amFU4NcUlxszDbNpuQRBG4E6dxUL+JOGF3CWm0LC4kT7hp/37VIfD58mNiSKjwvAO91Gw3nbMpKZC3vBEQRP096s3NHLVwYjyHK5t5m08oLSSoncBp16A9ajeRjdtYyw1hGYMcjwCEyk6wSDtoZ09NbVxPhy3bZGVS+U5CRsxBgzuNYqThxfEg2jnVoyflvA5eJYcqTkC3NCSYK2z++s6Va7a1Xs93C3rL3bJQ2mZnJMShXKwA/UTrBGmg2qzMgyrctkPbbVWHb37GvO+pQk2pV0XHp01t2+TozKls5TmY95AG0wOp3qOaum5c0FeJKIjXbxyWUEsx2+B3J2gVWybytQiv0LKLUE5SKp+IPDBfuYe4draZXABk6yonppJ+sVVizyq5CQxXVTGp/ux9htNaimKs43DC7Y8ysJIYREaEGOogiNdvvnXF7WVs3Qj+O3816zTwXw1B9o81lnvm2bVyvhjZw1q2TJVQDrOvUfAJipqsP4PzhibN/DkXGuK7ojITMhnCmOzayCK2221W2KakqXg1R+6UpXYyKUpQClKUApSlAKUpQCsw524bcv3fEu2rqICFkLmJB0AVQTJI61pzNAk7VX+M8RR0Ma6H/momrpw7NZKzNeP8D/J20dWLENpbOjjMCBET9jvHSoHhd254TeG72rmYmNo94I6j26+1dXMPNF2xfUgeRl175ZOg/n9qr/DeNhsSdCA2nYabafWqyGOUo21wWnpmOKzJZY3GXH5v7o6WweUlrr3PFmZgMpHcn1Tv7V+8Nx91HgXW/ogQjZACJ3zR77Gp7E4YMvxEHrB/wBmq/xDKizcgLqNxuBIj+PrWd3NUXOp9H0kcbyW4/6X8/uXPgmKw6W0zXg1u3OUFhAmJ+sya7MTj1xDW3ZM1hSSqnQOy6aiJAGojrNZdhLeTw1dWe4YfL6TkKkgfJkGavvD0bFXXtWrd1QcsN0tysE7wD101MUlCSmq5Z5OUvCNY4BetPZVrKhFP6QAIMnMCBpIaakqqv4e8Gv4Ww1vExmzsQQZBBjXuJM71aquof4qzJQPxJtm2UuSuW5CeYxrqfmI69KqvI+KZbzWxduKyq3kBlSQR6kMiQNj2+Ktv4ncPuuEcKHtIpJB6N3011Ee2lc3Kl23cwy+EMjJ5X7lgN836v8ALaqbWRUZSZrGT3ntZx+Ie64JtAKsr5BnJn+1OgGnTrVN45hTexDLjcQ91AAyISFVSZ6LAJ7GNquGFtIcQwcktk8szEzrr3Ij7GOtV7mW/YsswcooZTmDR8bHvVZik0015v7/ABJTm5cNkDyxzimDuYnD2rbX7IlhDbEDzb/pJ/fvUfxXmi1fafDuKSTCGIBHdvqNPYVE8O4efAa/YbIASkiNiRGYnXsPvXJg8MLviF3/AKiEESZBWNTA3gxqOlehjgS55s7R0ilC/JfOXuOWbN61ce2QFMagHLOkg9xMzodDW22Gr+XeB5VeCCykiMxYqSIJUkEaH0z/ABX9J8E4kL1pLi6B1BjtPT6HSumFbG4kWeKWN0yXpXxTX2pRzFKUoBSlKAUpSgFKUoCB5q4y9hVFsGWPqjy/E96o+N4mbBZrmYJoD11ImADrAq8c38SuWbP9EKWJ1LRCj+0ZIGh66/FZPxLHNjMqbB3JljBIUwX7kER06e9QMm2eXa2dtLjhPLtyPg4uYsAcQPzK/wDiAhR166kdJqh4ljbeRoQZrR+OcRtYbDtZssrq0SRuTEAnrMAD6Cs9xea4YVSWbQAan3/aumxRdLovZyWPT11XXv8A2W9OYPFsIoK5gPMpOVhG51GqwJkbda5sRxJ/GtIhW21wBc4AMAnXQwe2un0qWPI6rgRdaRdNvOTJ0ldVA2iJHeq/YG63BlBmS3q8oPlkx22qvUoKTa8FPq9dmzxSm+EWK7wSzbuKHe4bt2LZusCZNwgSfeJG+gmprknhbf8AVbj23uFULC4NrY6RvqdB9qo9ziRw9y2+rwihZkmREnXY+rXffvWg/hnzUotsl94drhKyCJzAGJjXXNXXCrmpNldBc8msA19rKOdOfLhvrawt3KijzlTBLa6E9gI27612cG/EtlR7d0G5dRCwMiGjoT1+e1Tf/pgpbWdNyui/cWsO9pltsEY6ZmUMIO/lOh0nfT2NUy5fs4JGtXGyqGIQuBqIUnUADdj0/iofC/jKSri7Y88eTJOUnsdyPnWq7zXx0YtjLHKYdMsA+UtnUdZykbj9PvUXVZIZI/L3/Bq5LtF4OOs3LCuhEEGT7jQzOoOlZFxu5axN5le7lyglZkljMAT8SakcXjEgJmIUjTsYAj53n6GuTilzDqUe1YMtmBUA6FxvB3gg/wD2qPpcSU90jpil8y3EJbwL2kn1WrnmjMdgSM8D4r8YThavbe6rAHPlyFo0gneZIMVI42+VNlHuHwiDspPhqxkrJEHXXQ6a1y/lAjZ7Ks9vzSGjKYEE+5Eg1aXZdwcXG10c+DkHJnb+6Ndj2OwImtZ5UGJS0Rh3YqxXVYaCBG7AgTAn4FZpgbYNt3YwZXL8ayI9x/FW3lfmK7gi3lVs0aEnQAydBpJFQss05rmkVGpzKUq9jdcGxyrnjNAmNpjWPaa6KqnJnNwxoby5SsGR6TJbb4AHzVqBqxhJSVo5n2lKVuBSlKAUpSgFKV44q9lHb37dz9q0yTUIuT8GUrdFN5iW9iLt2wbQIXzW3jT06A9NZI9p2qncc5CxLW5S0WaPMVdDcJlTMtGoKLERALCtAxHFSxIXRP3InUk9/aud7WXb5ryGT1BqbnDn7+/YsIaJcbuzF8Hwtrt/8vdzh1EuHWLgABM9JA7+4qx8F5FuYZlvyrSjDzKdcxkMBOmkD39qu/FOFricrDy4q2D4VzaQQZtuRujbaz/rwcp4y7irV0XSpS05tqIhxlCyrGf0kkbdKmw1ks+PdB1XZx1EZxlUnZ+eC4Q4uxdW+3kRjaygxMAEiRrEMNNOtQvFOVXJIsrmRAMoJ8sj9MnqQJJPferLwzlwWrl27bd0VpzIrHIzmPOQf1Rp9aYLEm1be0FlVYlTOvm1IJO+pOvvXBztqSfh/mcPoZHxcTfL2lbOHOa3OoM7R2G0V6JgbriSrBtfKrAEgASQYOvcdpqZw9/PcvM482dtANNCRuddhXZhrKNcyAlSdQwI0+vx8ekVK+K0kq6IcnTogOHAI6uQEKzlKs+ggTqTqTrJ6z0r9Yu8RdZrZEx10IkA6wIEEx0qUxN+w945YCruzoTmbTUKCJ79ZOteWF5du4nO9lgUDRD+SOzaSNddTr962TcnyY8ldu3oJKawdZ0JjqNpB3+utdPBlLkeLcyKrAHQsYMe0jaZ9jX7t3lO4j6z+861+iiscqsVLadv3Om011fVA97OHvXHuWhbQqkhTl9WUgMfqIIifUO81JcH5Z8e8bd05QFk5WAUMToBI1jWda5sFijYuWIdn8rIGggZdCog6k5evUCuy9xY5pBy/Ez95mtHKXaPTen+l49VgWS+eb+/0I7jeAvribeGUi8oU5Q3oRQYzACAJ2PUwK78L+H+Ht25vXGLE6+aBJ7CvvL2MBe4xMsNNd+/+c1aOGJhmsvdusLlwkgJrEjYADfpqfpFZ+Lklw3VELUw+FkeKL4Rm/G+AHDT+Xc3EcAa+pIJGh6jp9BvUz+RHhF1f+mq5bhUCTPqmdgZAj2966OO+Jaw5OVdF0cjT2gE7zVe4ZaJXISSGidfKTmmG6GGH7Vq25q2+ion9UW7k/iSW8XYFglUYhTsBl7R76degrbbLSK/mfD47zDpOixvpPX6E/Sti/Dvm65is1u6voUf1O+w199zU/TTUfkZvB+C9UpSrA6ClKUApSlAK4uJpK6e4+4NdtV/mji7WsiopJYyTpACkbyRpUbVR34pI2jPY9xE2W711FVKb6jp3rhwOOt4pfEsnX9duRmU9dO0/fSK61RjplM/BrwexwbTL7fGaUkzztsc4PuP5rMOOnE4TG4m5hrrJ4t65lRQGVoaJKmQWzT7irnzHzbbwXkVlfFMQEtyCEJ0D3DsAN8u59t6yTiVy9g8SHFwu6XCfNBlp88jbUk/erv0jTSSlOa4fRo9k5cq0icw34gYyynhXHm4zGWZQdSdIAygBex0r5d4nisty7Zvstm8SR6WkqApcErKlokxtNc9u/au3btzEgKchKCNBcJGZNJ8yjoe9Rj4orChz4YkhSpgEx0nQkzv2GlXKwxu0kbrDgj876JTl3g2KvuEsZzBktO3sxMgddd62LgHIdtLSjEhbtzWW8wGvwR00mBNRX4OcHC4VrxkvdcySZ0UkD+TPvWjqtSYYo9tFFlS3shrXKOFUQLCR8Gdd9ZmuYcvIl3Jat5LbW2JjNGYMgHXeCaslIro8cX4OdIoPMHIOFt2GdbIziCTLdSMzRMCsvxPB7z3mt4eyLgXXyWwWy6Cep0J6V/RpWvBMEiyVRVJ3hQJ+YFcp4E5Jrg0cLdmJ8Y4LdS3Fy2yObedARrmA1+AI296q3DbhxFxA2lslc7Q0KJ8wJA8rQD/AL233m20Py1xshcrqIEkaiTA3ETI7Vlq4FPAy24AJgggLGrGWAO5mZPf4qLPAoSpeSVp9bm00XjxypM4MbgEsXLyAImv6YGoJG5Eknt1j6144Lme3ZnxEIfUDT1e/wDzXtxS5uX67z17k++/+4qvYxFxFssCqi2syepUHaP7WtMuNNJMj72uS3cucdTEvezwQoAUaRJJmP2qWw/KlpLTXvL5peIEDST94mvG9x7AW8EIe2lsJpb0D7bZfUW9++s9a9V4M1nAoi3mKKkkHKcyx6c0TH17VUz4bpV9/f6nRclA4XbXEM9wv4ea4WRRGgMiDPcRt166mr5yC9yzjhatFSjLNwsFDZQDsd5mPuSR1rmfEYe5ZZVysYYBRBMj+CNK9vw4RreMQYgKzFGyPJJzQJA7HLm0PbSpuCTlkT6Nfhu7Rsi19r8pX6q8ApSlAKUpQHliL4RSzGFAkn2rLOfMVavvLrdA6DRZMQAZ0KneD2rSuMYdnsuE9WhHuQQY/as+w/LF+4rtcW65Z1JFxYhQDKqD3aNRrULVbn8qXBrW6SiyncU4myZHtWjZZbQtgo+WCNM0hTOutRuK53xZRlvYi8VnKMvkJn4UN7ampzm++guf01cHSVIiCOg7661BW+WbhksAWu2yyCQZy5TI7+ofeq+Cg73pMvPUNNi0+HHLHavvnl/kc9rhNi6cMit5rup182bUkFj12WahOKYPJeGWYDaCZ/Y61bOIcjYh1sMlh0BgF2EebM0kjdREQTpsK5OF8FutjRbsqLrjPIZQdlMmDswB0PeKszrB45YrvpEWmItnDJaKnOhbOxOmrAhpOpPQj/Wu3lzlZsW/h2ripmBIUzsD7A9Ovx3qewvIuNzZrVgsQSWFxDbG0QAxAIj33qy8mcpYhsVbu3rLWFtaksAs9lUDU/O0VybcpJJdlTqdT8RqEf8AFGi8ucHGFw1qyuuRQCe53J+pJqUr4or7U5KlRGFKUrIFKUoCv824B7tsBA5E6qhIPsdNdKpXEOEMptredle4yqJaWCakhiBEnKRlJO5rU3WaoPMXKN5bOSxN4G4GI0DaagyT1IE/NQ8+Jt7lZzkipc0crBriILrhWmSNDIAIVSB1n9qgMRg7WEIzhrihkY6AmF3XTqR5h3q38YZlzW3IBB1G8MI++2/+lVfFobzMiAuz+kKCTJABAUDUQO3SosYTkqkzXsnMfgsNjxZ8pe07ghsjgD/EVEAxlPzXTzLh1weGItzktAQgOkSPLr01+kVIWeMWL1lAhUZUC5dJBAAKgftpUZY4hZuWwpfMdoJM+0Tv9Kq5J20k6Ts7ql5ILg+IUA5yNWlgBOp6fAn9q7LfHRbv27iLm8MyFUkTE+WfcafWK8eO8t4gG3d8MorEIBuToYkb9DsK+jlXEC6toWX8UgHKBoAepbYAdT7RU5YpKSaL3R5ND8J7/llVO7f6G54W5mUGIkDTtXtXJwvDNbs20cyyqoJ11IABMnXfvXXV2ihFKUrIFKUoBXzLX2lAQvHeV0xYIZ3TMIJTKGjWRJUkSDBiK5rHIeFVrbZWY2gAuZiRptptHWNqsdK0+HG7oxVni+FVlKsoKkQQRoR2qO4TyphsK7vh7K23f1NqWPtLEmPYVL0rc2tpUfnJX0LX2lDApSlAKUpQClKUAr5FfaUBx4zhFm7/AOW2j7bqJ0213rzwXAMPZ1tWbaETqFGbXfzb/vUhSsUCA/7Hwn5gYg25uglgZOXMSSTl2mST86717cM5PwuHc3LVoBydzJInos+kfFTNK12R7oxSPx4Q7bbV+or7StzIpSlAKUpQClKUApSlAKUpQClKUApSlAKUpQClKUApSlAKUpQClKUApSlAKUpQClKUApSl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1029" name="Picture 5" descr="C:\Documents and Settings\User\Рабочий стол\загруженное (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2428868"/>
            <a:ext cx="3786214" cy="425056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 descr="data:image/jpeg;base64,/9j/4AAQSkZJRgABAQAAAQABAAD/2wCEAAkGBhQRERQUEBMVExQWGRoaGBgYFxYbFhwbGhoXIBoaGhgbGyYfGxojGhkXHy8hIykpLCwsGB4xNTAqNSYrLCkBCQoKDgwOGg8PGjQkHyQ0LC8xMCw2NCwsLC00LC00LiwsLCw0LCw0Ly8sLC8sLDQsLCwsLCwsLCwvLyksLCwpLP/AABEIAO4A1AMBIgACEQEDEQH/xAAcAAEAAwEBAQEBAAAAAAAAAAAABQYHBAMBAgj/xAA7EAACAQIEBAUCBQEHBAMAAAABAhEAAwQSITEFBkFREyIyYXGBkQcUQqGxI1JigsHR8PEVFjPhcpKy/8QAGwEBAAIDAQEAAAAAAAAAAAAAAAQFAQIDBgf/xAAvEQACAgEEAQIEBgIDAQAAAAAAAQIRAwQSITFBBVETImHwcYGRocHxMrEVQ9EU/9oADAMBAAIRAxEAPwDcaUpQClKUApSlAKUpQClKUApSlAKUpQClKUApSlAKUpQClKUApSlAKUpQClKUApSlAKUpQClKUApSlAKUoTQClRuI5isJcFtrnmOmxI+p2FSCuDtWqkn0wfqlfJpNbA+0qP4zxYYe3nyljIAUdSffoNzThPFvHTNlykGCJntse2tab47tvkEhSlK3ApSlAKUpQClKUApSlAKUpQClKUApSlAKUpQClKUB538QqCXYKO5IA/eqtzjzGRYYYS4pczJVgSFA1MDb5+aluaOGLfw7BmyZPOG3jKDOnURIrGrqsfFeX0QwJIEt3I1iJ02qv1WeUHs9/J202WGPNGWRXFd/0cXGeK3QB4jMzLBBJkyTqCe0dO4qz8N59uYewVS4t4gaSCAp6iZ8wn4/iqdxJEOuV7gzAxqoj+8xkmPp8nrx8QQeG6oMpRdCJhlPWeuxP+GaiRuNU+SX6jqMGfKp4VXHPg1zgPG8Tcsi/cusfEWVUhQAO8Adf4rjx/G7rSjXLhDggwWGnypBX5kV18qYlb+BtFIjIoj3AykfIIIrwxNgAsNu9ecy6nU/Etydc0r65LTSYsSW1pP9yi8QAwdxLiu2UkgFncwx6HWCImNP4mpS7zvctiBcy22TKQuUEszaMHIlYX/9DtXFzC3ijwkIzSGk7AAj9ztUP/1AT4N9Aj7bT9Z7f+6u9NkyZIKUu/4Kf1PFHDmcYf0bb+H3HGxGFXPnJSBmYEFl/SZ/VppI7e9WmsCxPOl+wmHw2DvFLdhFVnWNWAPlmPSuijvGs1uHBcU13D2Xf1NbRm+SoJ/er3FJf4+xBT8HbSlK7GRSlKAUpSgFKUoBSlKAUpSgFKUoBSlKAUpXxtqArfN3MFpMPcTxVDNKe09RO3tv1rHcNzNctX7dvMlu2bqi4HTTUwSTMqQJ2j61b+O4A3g1mxFxrAAZYXzAlstxSdG1kQahuI4ezeab+GtOwjOwdkAAVQxbzQfPIjXY1SZMrnO5o4ttsjuOYHC2S9+xiLbo8xaBzAgeqNcsFtQIOn0qv38V4ZyMVW3c0lCGADDUEADSCQSB1bevfG37b2ylm1DW2IOUE6NJUzE7A7/5VycBwrWT472pU5kUE9ZHm2I9qk48Kr5i4xaGLgpLlv8AYkOCc0vg7ptWyLtlmJ6rB6lT9p6T2qWvfiBauXQhzLJgs0BR7kg7e9QdnHWlF/OvnuFMomTpOYbaGSK5uXMT4V7IyCLh3dVMEbbg6RM1GzaHDJ/Fcbf6WSoyz4o7MTu+OuVfsy1cfuWAy5DlJj0xLAAmCRuPfvULxxLF0W7y3bmYkFlZVgBBPqGusFZM69ql8RwtLysbYzBBDMBpqYzEHoe9VbG8NZJUHysQSP7vYHtWuNq76Gq9EzQhvg9z8+5Jf9NIWzdMMjnzQTlI/T7yw6j+a1jhP4kWQihrbqq5V8mVlHQQJBgR2rPeXb6XbYw9zQQVVhtHT7EivDC2xaFoXQA5LFlkwQjAEAjbQmK6RzSg+Dz8t0TfeH8Qt37YuWmDI2xH+m4Psa6arfJ3AWwi3FFzPaY5kBnMJmQe/TWrJVvBtrns6IUpStgKUpQClKUApSlAKUpQClKUApSlAK4eNWnaw4t6tGgmJ9pruqK4ngLr3Fe24CqpGQzGYn1GN9P49655L2ulZh9Gc4jBaWUbOlwtcVtD6Wlss/qGZVP371UuZeEgu2RSGUHOADoRoT7dPvWhY/lu612HujNvILFFmYnQakjQCevxVX5n5LxDPlsXEIZQWcliZ6gdWJIkbCKpnGV9UXfpGswYIShkXf0u/oUfhSXLYa9ZQsXbwckDUMJZp6ZSAfrUlx3C3rC+GXOUNJGgEPBJXt9a7/8AtG9h1UeOSRoVA0GfQlT1aJGY++lfbuFRHuC7L6AWmDZpIHWTOo79qmLJb7NtDkq4S6fX0K5xtrKkLh3OVSYYiD0J1MdRBFfgW7twW7ylWCzroSx1zCRXnjSzOLFsN5nkLEZmbKAPuD960DBcoYXCW1TEA3HbVoLZQesAHQDv8VmeSMVyu/BpPVvFl48eV9CE4Nx85FK6FWmNjrEho0YaDepXiuBW/a8a2AusOo/Qx2I/uN+xrj5g5QW3b/M4BjlT1IST5fYnXTXQ+/xXRytxpNGbzW3UpcAjY9fkHWotp/h/o9BotctVDcl867Xuvv8AR/RkPwq6ti6GIBBIDDXpv/r9K/eKxQe6XuIroNCWLwomfKFI80ncz0HTX249wo27hB1B2I2PVWHsR/NeNhVuKi/2GBYaZWGpzHuQfvI7VzpLllR61ov+/H0+/wD02bkfFWlw9uwlyWRZykkkAkmP8Mxp2qz1mXI1vxL6vb9KTmMjsRETPXtWmirbTzc4W0edFKUqQBSlKAUpSgFKUoBSlKAUpSgFKUoBVf5u4+cMi5dC8+boIif5qwVn3O/HLF+29oyQV8pmFOsMVMGCNROu+1RtTPbjdOmaTdIibHGWv3P6TySxUE9TG8mRJlj1gAxJipK/h3CMUMMNMzAnfUwsgnoN9Tue9OxnFkwuGD2AStu6hIzSYDZonvA+3zV54njWuW7XhIx8RQdBA1A3bYe9V+LHcWkztg6ITDcLFxTnZiqxBJ1OnXTeoTi2Ft2jlJUAxlIEvPvsCDtv3q44+yUtFVALEEwPboPtVKu8L8UlrjSdgAdBr+5rDVPlkvHIjuXPDbilnQkKtwgkaZjoI7aT9a0DA5Exxa+IDCEJjKCd5+Qfis2ZIuhFMZXADjSDrlI/xA6VaRzpbAFvHqQejoCyONpgAlTPSPg1iTakml4OGV/MTWDULiMRYBDW95/+WsdqyrhXEFs37qzmTOyxtEEgMPsKuuE43hrjMuEckCA4CuDBkToJgT9KhuPcu2oJs2slsTGw2nUfq1gmTWqmk2pLsn+lKUtRcJU179P3R1riBfthDuoOU9SN4+QZI+SO1QuMwzCQNPcdJ6/Brx4JiouBC2UjZj/n9anrtuTlkFolT0nqh9jWOV2e2ywhlg0vv3PnKWHxaQ2Gt3S0mHCHKddNT5SOhE1uXBr9x7KNfTw7hHmUEEA+xBOh3+tZXyjzZ+WZUaTZYnQyWRp1j2k6/wCta3hroZQVIIIkEbVZabbzT/I+c58Lw5ZQfg9qUpUw4ilKUApSlAKUpQClKUApSlAKUpQHNxBC1tlRsjMIU+9ZhieXVt3GS8QT6khiJJ3UTuG2noe1aRxfEWwmW42Un07lpGxAGp1qh3OWSVaGlczHrGYmTvJEnX7QKqtfKKpvlr76MVF2pKzP+ZOHizhQMNmy3GJKFQDmUMWUrl0PlAH17wLJb56ssi7osKqAgiCCun3BFfjiIYWgrkW/ClpDGQdYOY6xH810WOLfmkQYZgWuKJgyNB5vKT6h2rhps9R5VmVk2doczc1LlXI2sGddvmq63FPDsuVkk9p02Fc+L4aCWa557hOpIg6aCAPgSTrJqBxd3ES9oMckQWJ6GDl/iY6VLltZJjnhXCLRybwQX7YvXSWVnJZddkLgDTclt/Ymp7iuAtW7iklQqjWQAVmRppsNPiKqXK3HWwuZSuZDBMfpaNwsxHtUrzPeuZykBmgSAZPwY3O4NRJRlKTd8EKUrdnBgOI5MXmw6gi4w8zTEBte0SAY+KluI4hsdc8PD23uXAIYIcyg665iQFX5O8xNV9cDeNywlm2Yu5UXN0k/qHQqB12g1rGEwqYW2LFgZVX1N+p2/UxPzNRNXqI4Um1yWWgWTduxuvqZ8fwuxpAhrFtuxuS37LX5xXCMRhlAxVrL/ZdTmtk9IYfwYNaWbPWvNHBVrdxQ9thDIdQR/kagf8nJtKa4L3R5Z6aTlF7k+0/P1/EyvGXplgInzf4lGv3E1pH4X8wMyiy+oILL7RuPgzP/ADWb814A4DEtaLZrch7ZO+Rtp7xqpPt71Lcl8w/kgLnlZPRlPqgmdG2XoPeKu8T2yjP7og+svFl2Z8T+j917WbxSvDBYoXEVwCAwBgiCJ7joa96uyiFKUoBSlKAUpSgFKUoBSlKAUpUfx3jC4ay1xiJAOUEgSY2rDairYZFcVtBcYjuwhlygE+xge0k1w8avtZt3GQA6SVOmw79DFZ9iuYb+Nvqt1tCToPSoAMLAjNOm+g9+lq5WuPfS6b1zOqEIkwZyjzEncmSN+1eb1cXOTlH8TXHJWQ2FxNm/hWvXChLklgdYGgCwekaRGu/WoDkW29y+5s2UVF0znMGHXKoUjfcg9PpVgxuLw1q5etXIXQN6fLLTOoETsY964+DcWGDwYdLbMtx2IOkgMSQSPiB9KYH8txXdG8mvJMY3lx3KAEFupJMfJmT7bms+4thL+CxQOKEgyUy+jaPLOx237+9amFU4NcUlxszDbNpuQRBG4E6dxUL+JOGF3CWm0LC4kT7hp/37VIfD58mNiSKjwvAO91Gw3nbMpKZC3vBEQRP096s3NHLVwYjyHK5t5m08oLSSoncBp16A9ajeRjdtYyw1hGYMcjwCEyk6wSDtoZ09NbVxPhy3bZGVS+U5CRsxBgzuNYqThxfEg2jnVoyflvA5eJYcqTkC3NCSYK2z++s6Va7a1Xs93C3rL3bJQ2mZnJMShXKwA/UTrBGmg2qzMgyrctkPbbVWHb37GvO+pQk2pV0XHp01t2+TozKls5TmY95AG0wOp3qOaum5c0FeJKIjXbxyWUEsx2+B3J2gVWybytQiv0LKLUE5SKp+IPDBfuYe4draZXABk6yonppJ+sVVizyq5CQxXVTGp/ux9htNaimKs43DC7Y8ysJIYREaEGOogiNdvvnXF7WVs3Qj+O3816zTwXw1B9o81lnvm2bVyvhjZw1q2TJVQDrOvUfAJipqsP4PzhibN/DkXGuK7ojITMhnCmOzayCK2221W2KakqXg1R+6UpXYyKUpQClKUApSlAKUpQCsw524bcv3fEu2rqICFkLmJB0AVQTJI61pzNAk7VX+M8RR0Ma6H/momrpw7NZKzNeP8D/J20dWLENpbOjjMCBET9jvHSoHhd254TeG72rmYmNo94I6j26+1dXMPNF2xfUgeRl175ZOg/n9qr/DeNhsSdCA2nYabafWqyGOUo21wWnpmOKzJZY3GXH5v7o6WweUlrr3PFmZgMpHcn1Tv7V+8Nx91HgXW/ogQjZACJ3zR77Gp7E4YMvxEHrB/wBmq/xDKizcgLqNxuBIj+PrWd3NUXOp9H0kcbyW4/6X8/uXPgmKw6W0zXg1u3OUFhAmJ+sya7MTj1xDW3ZM1hSSqnQOy6aiJAGojrNZdhLeTw1dWe4YfL6TkKkgfJkGavvD0bFXXtWrd1QcsN0tysE7wD101MUlCSmq5Z5OUvCNY4BetPZVrKhFP6QAIMnMCBpIaakqqv4e8Gv4Ww1vExmzsQQZBBjXuJM71aquof4qzJQPxJtm2UuSuW5CeYxrqfmI69KqvI+KZbzWxduKyq3kBlSQR6kMiQNj2+Ktv4ncPuuEcKHtIpJB6N3011Ee2lc3Kl23cwy+EMjJ5X7lgN836v8ALaqbWRUZSZrGT3ntZx+Ie64JtAKsr5BnJn+1OgGnTrVN45hTexDLjcQ91AAyISFVSZ6LAJ7GNquGFtIcQwcktk8szEzrr3Ij7GOtV7mW/YsswcooZTmDR8bHvVZik0015v7/ABJTm5cNkDyxzimDuYnD2rbX7IlhDbEDzb/pJ/fvUfxXmi1fafDuKSTCGIBHdvqNPYVE8O4efAa/YbIASkiNiRGYnXsPvXJg8MLviF3/AKiEESZBWNTA3gxqOlehjgS55s7R0ilC/JfOXuOWbN61ce2QFMagHLOkg9xMzodDW22Gr+XeB5VeCCykiMxYqSIJUkEaH0z/ABX9J8E4kL1pLi6B1BjtPT6HSumFbG4kWeKWN0yXpXxTX2pRzFKUoBSlKAUpSgFKUoCB5q4y9hVFsGWPqjy/E96o+N4mbBZrmYJoD11ImADrAq8c38SuWbP9EKWJ1LRCj+0ZIGh66/FZPxLHNjMqbB3JljBIUwX7kER06e9QMm2eXa2dtLjhPLtyPg4uYsAcQPzK/wDiAhR166kdJqh4ljbeRoQZrR+OcRtYbDtZssrq0SRuTEAnrMAD6Cs9xea4YVSWbQAan3/aumxRdLovZyWPT11XXv8A2W9OYPFsIoK5gPMpOVhG51GqwJkbda5sRxJ/GtIhW21wBc4AMAnXQwe2un0qWPI6rgRdaRdNvOTJ0ldVA2iJHeq/YG63BlBmS3q8oPlkx22qvUoKTa8FPq9dmzxSm+EWK7wSzbuKHe4bt2LZusCZNwgSfeJG+gmprknhbf8AVbj23uFULC4NrY6RvqdB9qo9ziRw9y2+rwihZkmREnXY+rXffvWg/hnzUotsl94drhKyCJzAGJjXXNXXCrmpNldBc8msA19rKOdOfLhvrawt3KijzlTBLa6E9gI27612cG/EtlR7d0G5dRCwMiGjoT1+e1Tf/pgpbWdNyui/cWsO9pltsEY6ZmUMIO/lOh0nfT2NUy5fs4JGtXGyqGIQuBqIUnUADdj0/iofC/jKSri7Y88eTJOUnsdyPnWq7zXx0YtjLHKYdMsA+UtnUdZykbj9PvUXVZIZI/L3/Bq5LtF4OOs3LCuhEEGT7jQzOoOlZFxu5axN5le7lyglZkljMAT8SakcXjEgJmIUjTsYAj53n6GuTilzDqUe1YMtmBUA6FxvB3gg/wD2qPpcSU90jpil8y3EJbwL2kn1WrnmjMdgSM8D4r8YThavbe6rAHPlyFo0gneZIMVI42+VNlHuHwiDspPhqxkrJEHXXQ6a1y/lAjZ7Ks9vzSGjKYEE+5Eg1aXZdwcXG10c+DkHJnb+6Ndj2OwImtZ5UGJS0Rh3YqxXVYaCBG7AgTAn4FZpgbYNt3YwZXL8ayI9x/FW3lfmK7gi3lVs0aEnQAydBpJFQss05rmkVGpzKUq9jdcGxyrnjNAmNpjWPaa6KqnJnNwxoby5SsGR6TJbb4AHzVqBqxhJSVo5n2lKVuBSlKAUpSgFKV44q9lHb37dz9q0yTUIuT8GUrdFN5iW9iLt2wbQIXzW3jT06A9NZI9p2qncc5CxLW5S0WaPMVdDcJlTMtGoKLERALCtAxHFSxIXRP3InUk9/aud7WXb5ryGT1BqbnDn7+/YsIaJcbuzF8Hwtrt/8vdzh1EuHWLgABM9JA7+4qx8F5FuYZlvyrSjDzKdcxkMBOmkD39qu/FOFricrDy4q2D4VzaQQZtuRujbaz/rwcp4y7irV0XSpS05tqIhxlCyrGf0kkbdKmw1ks+PdB1XZx1EZxlUnZ+eC4Q4uxdW+3kRjaygxMAEiRrEMNNOtQvFOVXJIsrmRAMoJ8sj9MnqQJJPferLwzlwWrl27bd0VpzIrHIzmPOQf1Rp9aYLEm1be0FlVYlTOvm1IJO+pOvvXBztqSfh/mcPoZHxcTfL2lbOHOa3OoM7R2G0V6JgbriSrBtfKrAEgASQYOvcdpqZw9/PcvM482dtANNCRuddhXZhrKNcyAlSdQwI0+vx8ekVK+K0kq6IcnTogOHAI6uQEKzlKs+ggTqTqTrJ6z0r9Yu8RdZrZEx10IkA6wIEEx0qUxN+w945YCruzoTmbTUKCJ79ZOteWF5du4nO9lgUDRD+SOzaSNddTr962TcnyY8ldu3oJKawdZ0JjqNpB3+utdPBlLkeLcyKrAHQsYMe0jaZ9jX7t3lO4j6z+861+iiscqsVLadv3Om011fVA97OHvXHuWhbQqkhTl9WUgMfqIIifUO81JcH5Z8e8bd05QFk5WAUMToBI1jWda5sFijYuWIdn8rIGggZdCog6k5evUCuy9xY5pBy/Ez95mtHKXaPTen+l49VgWS+eb+/0I7jeAvribeGUi8oU5Q3oRQYzACAJ2PUwK78L+H+Ht25vXGLE6+aBJ7CvvL2MBe4xMsNNd+/+c1aOGJhmsvdusLlwkgJrEjYADfpqfpFZ+Lklw3VELUw+FkeKL4Rm/G+AHDT+Xc3EcAa+pIJGh6jp9BvUz+RHhF1f+mq5bhUCTPqmdgZAj2966OO+Jaw5OVdF0cjT2gE7zVe4ZaJXISSGidfKTmmG6GGH7Vq25q2+ion9UW7k/iSW8XYFglUYhTsBl7R76degrbbLSK/mfD47zDpOixvpPX6E/Sti/Dvm65is1u6voUf1O+w199zU/TTUfkZvB+C9UpSrA6ClKUApSlAK4uJpK6e4+4NdtV/mji7WsiopJYyTpACkbyRpUbVR34pI2jPY9xE2W711FVKb6jp3rhwOOt4pfEsnX9duRmU9dO0/fSK61RjplM/BrwexwbTL7fGaUkzztsc4PuP5rMOOnE4TG4m5hrrJ4t65lRQGVoaJKmQWzT7irnzHzbbwXkVlfFMQEtyCEJ0D3DsAN8u59t6yTiVy9g8SHFwu6XCfNBlp88jbUk/erv0jTSSlOa4fRo9k5cq0icw34gYyynhXHm4zGWZQdSdIAygBex0r5d4nisty7Zvstm8SR6WkqApcErKlokxtNc9u/au3btzEgKchKCNBcJGZNJ8yjoe9Rj4orChz4YkhSpgEx0nQkzv2GlXKwxu0kbrDgj876JTl3g2KvuEsZzBktO3sxMgddd62LgHIdtLSjEhbtzWW8wGvwR00mBNRX4OcHC4VrxkvdcySZ0UkD+TPvWjqtSYYo9tFFlS3shrXKOFUQLCR8Gdd9ZmuYcvIl3Jat5LbW2JjNGYMgHXeCaslIro8cX4OdIoPMHIOFt2GdbIziCTLdSMzRMCsvxPB7z3mt4eyLgXXyWwWy6Cep0J6V/RpWvBMEiyVRVJ3hQJ+YFcp4E5Jrg0cLdmJ8Y4LdS3Fy2yObedARrmA1+AI296q3DbhxFxA2lslc7Q0KJ8wJA8rQD/AL233m20Py1xshcrqIEkaiTA3ETI7Vlq4FPAy24AJgggLGrGWAO5mZPf4qLPAoSpeSVp9bm00XjxypM4MbgEsXLyAImv6YGoJG5Eknt1j6144Lme3ZnxEIfUDT1e/wDzXtxS5uX67z17k++/+4qvYxFxFssCqi2syepUHaP7WtMuNNJMj72uS3cucdTEvezwQoAUaRJJmP2qWw/KlpLTXvL5peIEDST94mvG9x7AW8EIe2lsJpb0D7bZfUW9++s9a9V4M1nAoi3mKKkkHKcyx6c0TH17VUz4bpV9/f6nRclA4XbXEM9wv4ea4WRRGgMiDPcRt166mr5yC9yzjhatFSjLNwsFDZQDsd5mPuSR1rmfEYe5ZZVysYYBRBMj+CNK9vw4RreMQYgKzFGyPJJzQJA7HLm0PbSpuCTlkT6Nfhu7Rsi19r8pX6q8ApSlAKUpQHliL4RSzGFAkn2rLOfMVavvLrdA6DRZMQAZ0KneD2rSuMYdnsuE9WhHuQQY/as+w/LF+4rtcW65Z1JFxYhQDKqD3aNRrULVbn8qXBrW6SiyncU4myZHtWjZZbQtgo+WCNM0hTOutRuK53xZRlvYi8VnKMvkJn4UN7ampzm++guf01cHSVIiCOg7661BW+WbhksAWu2yyCQZy5TI7+ofeq+Cg73pMvPUNNi0+HHLHavvnl/kc9rhNi6cMit5rup182bUkFj12WahOKYPJeGWYDaCZ/Y61bOIcjYh1sMlh0BgF2EebM0kjdREQTpsK5OF8FutjRbsqLrjPIZQdlMmDswB0PeKszrB45YrvpEWmItnDJaKnOhbOxOmrAhpOpPQj/Wu3lzlZsW/h2ripmBIUzsD7A9Ovx3qewvIuNzZrVgsQSWFxDbG0QAxAIj33qy8mcpYhsVbu3rLWFtaksAs9lUDU/O0VybcpJJdlTqdT8RqEf8AFGi8ucHGFw1qyuuRQCe53J+pJqUr4or7U5KlRGFKUrIFKUoCv824B7tsBA5E6qhIPsdNdKpXEOEMptredle4yqJaWCakhiBEnKRlJO5rU3WaoPMXKN5bOSxN4G4GI0DaagyT1IE/NQ8+Jt7lZzkipc0crBriILrhWmSNDIAIVSB1n9qgMRg7WEIzhrihkY6AmF3XTqR5h3q38YZlzW3IBB1G8MI++2/+lVfFobzMiAuz+kKCTJABAUDUQO3SosYTkqkzXsnMfgsNjxZ8pe07ghsjgD/EVEAxlPzXTzLh1weGItzktAQgOkSPLr01+kVIWeMWL1lAhUZUC5dJBAAKgftpUZY4hZuWwpfMdoJM+0Tv9Kq5J20k6Ts7ql5ILg+IUA5yNWlgBOp6fAn9q7LfHRbv27iLm8MyFUkTE+WfcafWK8eO8t4gG3d8MorEIBuToYkb9DsK+jlXEC6toWX8UgHKBoAepbYAdT7RU5YpKSaL3R5ND8J7/llVO7f6G54W5mUGIkDTtXtXJwvDNbs20cyyqoJ11IABMnXfvXXV2ihFKUrIFKUoBXzLX2lAQvHeV0xYIZ3TMIJTKGjWRJUkSDBiK5rHIeFVrbZWY2gAuZiRptptHWNqsdK0+HG7oxVni+FVlKsoKkQQRoR2qO4TyphsK7vh7K23f1NqWPtLEmPYVL0rc2tpUfnJX0LX2lDApSlAKUpQClKUAr5FfaUBx4zhFm7/AOW2j7bqJ0213rzwXAMPZ1tWbaETqFGbXfzb/vUhSsUCA/7Hwn5gYg25uglgZOXMSSTl2mST86717cM5PwuHc3LVoBydzJInos+kfFTNK12R7oxSPx4Q7bbV+or7StzIpSlAKUpQClKUApSlAKUpQClKUApSlAKUpQClKUApSlAKUpQClKUApSlAKUpQClKUApSl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7412" name="AutoShape 4" descr="data:image/jpeg;base64,/9j/4AAQSkZJRgABAQAAAQABAAD/2wCEAAkGBhQRERQUEBMVExQWGRoaGBgYFxYbFhwbGhoXIBoaGhgbGyYfGxojGhkXHy8hIykpLCwsGB4xNTAqNSYrLCkBCQoKDgwOGg8PGjQkHyQ0LC8xMCw2NCwsLC00LC00LiwsLCw0LCw0Ly8sLC8sLDQsLCwsLCwsLCwvLyksLCwpLP/AABEIAO4A1AMBIgACEQEDEQH/xAAcAAEAAwEBAQEBAAAAAAAAAAAABQYHBAMBAgj/xAA7EAACAQIEBAUCBQEHBAMAAAABAhEAAwQSITEFBkFREyIyYXGBkQcUQqGxI1JigsHR8PEVFjPhcpKy/8QAGwEBAAIDAQEAAAAAAAAAAAAAAAQFAQIDBgf/xAAvEQACAgEEAQIEBgIDAQAAAAAAAQIRAwQSITFBBVETImHwcYGRocHxMrEVQ9EU/9oADAMBAAIRAxEAPwDcaUpQClKUApSlAKUpQClKUApSlAKUpQClKUApSlAKUpQClKUApSlAKUpQClKUApSlAKUpQClKUApSlAKUoTQClRuI5isJcFtrnmOmxI+p2FSCuDtWqkn0wfqlfJpNbA+0qP4zxYYe3nyljIAUdSffoNzThPFvHTNlykGCJntse2tab47tvkEhSlK3ApSlAKUpQClKUApSlAKUpQClKUApSlAKUpQClKUB538QqCXYKO5IA/eqtzjzGRYYYS4pczJVgSFA1MDb5+aluaOGLfw7BmyZPOG3jKDOnURIrGrqsfFeX0QwJIEt3I1iJ02qv1WeUHs9/J202WGPNGWRXFd/0cXGeK3QB4jMzLBBJkyTqCe0dO4qz8N59uYewVS4t4gaSCAp6iZ8wn4/iqdxJEOuV7gzAxqoj+8xkmPp8nrx8QQeG6oMpRdCJhlPWeuxP+GaiRuNU+SX6jqMGfKp4VXHPg1zgPG8Tcsi/cusfEWVUhQAO8Adf4rjx/G7rSjXLhDggwWGnypBX5kV18qYlb+BtFIjIoj3AykfIIIrwxNgAsNu9ecy6nU/Etydc0r65LTSYsSW1pP9yi8QAwdxLiu2UkgFncwx6HWCImNP4mpS7zvctiBcy22TKQuUEszaMHIlYX/9DtXFzC3ijwkIzSGk7AAj9ztUP/1AT4N9Aj7bT9Z7f+6u9NkyZIKUu/4Kf1PFHDmcYf0bb+H3HGxGFXPnJSBmYEFl/SZ/VppI7e9WmsCxPOl+wmHw2DvFLdhFVnWNWAPlmPSuijvGs1uHBcU13D2Xf1NbRm+SoJ/er3FJf4+xBT8HbSlK7GRSlKAUpSgFKUoBSlKAUpSgFKUoBSlKAUpXxtqArfN3MFpMPcTxVDNKe09RO3tv1rHcNzNctX7dvMlu2bqi4HTTUwSTMqQJ2j61b+O4A3g1mxFxrAAZYXzAlstxSdG1kQahuI4ezeab+GtOwjOwdkAAVQxbzQfPIjXY1SZMrnO5o4ttsjuOYHC2S9+xiLbo8xaBzAgeqNcsFtQIOn0qv38V4ZyMVW3c0lCGADDUEADSCQSB1bevfG37b2ylm1DW2IOUE6NJUzE7A7/5VycBwrWT472pU5kUE9ZHm2I9qk48Kr5i4xaGLgpLlv8AYkOCc0vg7ptWyLtlmJ6rB6lT9p6T2qWvfiBauXQhzLJgs0BR7kg7e9QdnHWlF/OvnuFMomTpOYbaGSK5uXMT4V7IyCLh3dVMEbbg6RM1GzaHDJ/Fcbf6WSoyz4o7MTu+OuVfsy1cfuWAy5DlJj0xLAAmCRuPfvULxxLF0W7y3bmYkFlZVgBBPqGusFZM69ql8RwtLysbYzBBDMBpqYzEHoe9VbG8NZJUHysQSP7vYHtWuNq76Gq9EzQhvg9z8+5Jf9NIWzdMMjnzQTlI/T7yw6j+a1jhP4kWQihrbqq5V8mVlHQQJBgR2rPeXb6XbYw9zQQVVhtHT7EivDC2xaFoXQA5LFlkwQjAEAjbQmK6RzSg+Dz8t0TfeH8Qt37YuWmDI2xH+m4Psa6arfJ3AWwi3FFzPaY5kBnMJmQe/TWrJVvBtrns6IUpStgKUpQClKUApSlAKUpQClKUApSlAK4eNWnaw4t6tGgmJ9pruqK4ngLr3Fe24CqpGQzGYn1GN9P49655L2ulZh9Gc4jBaWUbOlwtcVtD6Wlss/qGZVP371UuZeEgu2RSGUHOADoRoT7dPvWhY/lu612HujNvILFFmYnQakjQCevxVX5n5LxDPlsXEIZQWcliZ6gdWJIkbCKpnGV9UXfpGswYIShkXf0u/oUfhSXLYa9ZQsXbwckDUMJZp6ZSAfrUlx3C3rC+GXOUNJGgEPBJXt9a7/8AtG9h1UeOSRoVA0GfQlT1aJGY++lfbuFRHuC7L6AWmDZpIHWTOo79qmLJb7NtDkq4S6fX0K5xtrKkLh3OVSYYiD0J1MdRBFfgW7twW7ylWCzroSx1zCRXnjSzOLFsN5nkLEZmbKAPuD960DBcoYXCW1TEA3HbVoLZQesAHQDv8VmeSMVyu/BpPVvFl48eV9CE4Nx85FK6FWmNjrEho0YaDepXiuBW/a8a2AusOo/Qx2I/uN+xrj5g5QW3b/M4BjlT1IST5fYnXTXQ+/xXRytxpNGbzW3UpcAjY9fkHWotp/h/o9BotctVDcl867Xuvv8AR/RkPwq6ti6GIBBIDDXpv/r9K/eKxQe6XuIroNCWLwomfKFI80ncz0HTX249wo27hB1B2I2PVWHsR/NeNhVuKi/2GBYaZWGpzHuQfvI7VzpLllR61ov+/H0+/wD02bkfFWlw9uwlyWRZykkkAkmP8Mxp2qz1mXI1vxL6vb9KTmMjsRETPXtWmirbTzc4W0edFKUqQBSlKAUpSgFKUoBSlKAUpSgFKUoBVf5u4+cMi5dC8+boIif5qwVn3O/HLF+29oyQV8pmFOsMVMGCNROu+1RtTPbjdOmaTdIibHGWv3P6TySxUE9TG8mRJlj1gAxJipK/h3CMUMMNMzAnfUwsgnoN9Tue9OxnFkwuGD2AStu6hIzSYDZonvA+3zV54njWuW7XhIx8RQdBA1A3bYe9V+LHcWkztg6ITDcLFxTnZiqxBJ1OnXTeoTi2Ft2jlJUAxlIEvPvsCDtv3q44+yUtFVALEEwPboPtVKu8L8UlrjSdgAdBr+5rDVPlkvHIjuXPDbilnQkKtwgkaZjoI7aT9a0DA5Exxa+IDCEJjKCd5+Qfis2ZIuhFMZXADjSDrlI/xA6VaRzpbAFvHqQejoCyONpgAlTPSPg1iTakml4OGV/MTWDULiMRYBDW95/+WsdqyrhXEFs37qzmTOyxtEEgMPsKuuE43hrjMuEckCA4CuDBkToJgT9KhuPcu2oJs2slsTGw2nUfq1gmTWqmk2pLsn+lKUtRcJU179P3R1riBfthDuoOU9SN4+QZI+SO1QuMwzCQNPcdJ6/Brx4JiouBC2UjZj/n9anrtuTlkFolT0nqh9jWOV2e2ywhlg0vv3PnKWHxaQ2Gt3S0mHCHKddNT5SOhE1uXBr9x7KNfTw7hHmUEEA+xBOh3+tZXyjzZ+WZUaTZYnQyWRp1j2k6/wCta3hroZQVIIIkEbVZabbzT/I+c58Lw5ZQfg9qUpUw4ilKUApSlAKUpQClKUApSlAKUpQHNxBC1tlRsjMIU+9ZhieXVt3GS8QT6khiJJ3UTuG2noe1aRxfEWwmW42Un07lpGxAGp1qh3OWSVaGlczHrGYmTvJEnX7QKqtfKKpvlr76MVF2pKzP+ZOHizhQMNmy3GJKFQDmUMWUrl0PlAH17wLJb56ssi7osKqAgiCCun3BFfjiIYWgrkW/ClpDGQdYOY6xH810WOLfmkQYZgWuKJgyNB5vKT6h2rhps9R5VmVk2doczc1LlXI2sGddvmq63FPDsuVkk9p02Fc+L4aCWa557hOpIg6aCAPgSTrJqBxd3ES9oMckQWJ6GDl/iY6VLltZJjnhXCLRybwQX7YvXSWVnJZddkLgDTclt/Ymp7iuAtW7iklQqjWQAVmRppsNPiKqXK3HWwuZSuZDBMfpaNwsxHtUrzPeuZykBmgSAZPwY3O4NRJRlKTd8EKUrdnBgOI5MXmw6gi4w8zTEBte0SAY+KluI4hsdc8PD23uXAIYIcyg665iQFX5O8xNV9cDeNywlm2Yu5UXN0k/qHQqB12g1rGEwqYW2LFgZVX1N+p2/UxPzNRNXqI4Um1yWWgWTduxuvqZ8fwuxpAhrFtuxuS37LX5xXCMRhlAxVrL/ZdTmtk9IYfwYNaWbPWvNHBVrdxQ9thDIdQR/kagf8nJtKa4L3R5Z6aTlF7k+0/P1/EyvGXplgInzf4lGv3E1pH4X8wMyiy+oILL7RuPgzP/ADWb814A4DEtaLZrch7ZO+Rtp7xqpPt71Lcl8w/kgLnlZPRlPqgmdG2XoPeKu8T2yjP7og+svFl2Z8T+j917WbxSvDBYoXEVwCAwBgiCJ7joa96uyiFKUoBSlKAUpSgFKUoBSlKAUpUfx3jC4ay1xiJAOUEgSY2rDairYZFcVtBcYjuwhlygE+xge0k1w8avtZt3GQA6SVOmw79DFZ9iuYb+Nvqt1tCToPSoAMLAjNOm+g9+lq5WuPfS6b1zOqEIkwZyjzEncmSN+1eb1cXOTlH8TXHJWQ2FxNm/hWvXChLklgdYGgCwekaRGu/WoDkW29y+5s2UVF0znMGHXKoUjfcg9PpVgxuLw1q5etXIXQN6fLLTOoETsY964+DcWGDwYdLbMtx2IOkgMSQSPiB9KYH8txXdG8mvJMY3lx3KAEFupJMfJmT7bms+4thL+CxQOKEgyUy+jaPLOx237+9amFU4NcUlxszDbNpuQRBG4E6dxUL+JOGF3CWm0LC4kT7hp/37VIfD58mNiSKjwvAO91Gw3nbMpKZC3vBEQRP096s3NHLVwYjyHK5t5m08oLSSoncBp16A9ajeRjdtYyw1hGYMcjwCEyk6wSDtoZ09NbVxPhy3bZGVS+U5CRsxBgzuNYqThxfEg2jnVoyflvA5eJYcqTkC3NCSYK2z++s6Va7a1Xs93C3rL3bJQ2mZnJMShXKwA/UTrBGmg2qzMgyrctkPbbVWHb37GvO+pQk2pV0XHp01t2+TozKls5TmY95AG0wOp3qOaum5c0FeJKIjXbxyWUEsx2+B3J2gVWybytQiv0LKLUE5SKp+IPDBfuYe4draZXABk6yonppJ+sVVizyq5CQxXVTGp/ux9htNaimKs43DC7Y8ysJIYREaEGOogiNdvvnXF7WVs3Qj+O3816zTwXw1B9o81lnvm2bVyvhjZw1q2TJVQDrOvUfAJipqsP4PzhibN/DkXGuK7ojITMhnCmOzayCK2221W2KakqXg1R+6UpXYyKUpQClKUApSlAKUpQCsw524bcv3fEu2rqICFkLmJB0AVQTJI61pzNAk7VX+M8RR0Ma6H/momrpw7NZKzNeP8D/J20dWLENpbOjjMCBET9jvHSoHhd254TeG72rmYmNo94I6j26+1dXMPNF2xfUgeRl175ZOg/n9qr/DeNhsSdCA2nYabafWqyGOUo21wWnpmOKzJZY3GXH5v7o6WweUlrr3PFmZgMpHcn1Tv7V+8Nx91HgXW/ogQjZACJ3zR77Gp7E4YMvxEHrB/wBmq/xDKizcgLqNxuBIj+PrWd3NUXOp9H0kcbyW4/6X8/uXPgmKw6W0zXg1u3OUFhAmJ+sya7MTj1xDW3ZM1hSSqnQOy6aiJAGojrNZdhLeTw1dWe4YfL6TkKkgfJkGavvD0bFXXtWrd1QcsN0tysE7wD101MUlCSmq5Z5OUvCNY4BetPZVrKhFP6QAIMnMCBpIaakqqv4e8Gv4Ww1vExmzsQQZBBjXuJM71aquof4qzJQPxJtm2UuSuW5CeYxrqfmI69KqvI+KZbzWxduKyq3kBlSQR6kMiQNj2+Ktv4ncPuuEcKHtIpJB6N3011Ee2lc3Kl23cwy+EMjJ5X7lgN836v8ALaqbWRUZSZrGT3ntZx+Ie64JtAKsr5BnJn+1OgGnTrVN45hTexDLjcQ91AAyISFVSZ6LAJ7GNquGFtIcQwcktk8szEzrr3Ij7GOtV7mW/YsswcooZTmDR8bHvVZik0015v7/ABJTm5cNkDyxzimDuYnD2rbX7IlhDbEDzb/pJ/fvUfxXmi1fafDuKSTCGIBHdvqNPYVE8O4efAa/YbIASkiNiRGYnXsPvXJg8MLviF3/AKiEESZBWNTA3gxqOlehjgS55s7R0ilC/JfOXuOWbN61ce2QFMagHLOkg9xMzodDW22Gr+XeB5VeCCykiMxYqSIJUkEaH0z/ABX9J8E4kL1pLi6B1BjtPT6HSumFbG4kWeKWN0yXpXxTX2pRzFKUoBSlKAUpSgFKUoCB5q4y9hVFsGWPqjy/E96o+N4mbBZrmYJoD11ImADrAq8c38SuWbP9EKWJ1LRCj+0ZIGh66/FZPxLHNjMqbB3JljBIUwX7kER06e9QMm2eXa2dtLjhPLtyPg4uYsAcQPzK/wDiAhR166kdJqh4ljbeRoQZrR+OcRtYbDtZssrq0SRuTEAnrMAD6Cs9xea4YVSWbQAan3/aumxRdLovZyWPT11XXv8A2W9OYPFsIoK5gPMpOVhG51GqwJkbda5sRxJ/GtIhW21wBc4AMAnXQwe2un0qWPI6rgRdaRdNvOTJ0ldVA2iJHeq/YG63BlBmS3q8oPlkx22qvUoKTa8FPq9dmzxSm+EWK7wSzbuKHe4bt2LZusCZNwgSfeJG+gmprknhbf8AVbj23uFULC4NrY6RvqdB9qo9ziRw9y2+rwihZkmREnXY+rXffvWg/hnzUotsl94drhKyCJzAGJjXXNXXCrmpNldBc8msA19rKOdOfLhvrawt3KijzlTBLa6E9gI27612cG/EtlR7d0G5dRCwMiGjoT1+e1Tf/pgpbWdNyui/cWsO9pltsEY6ZmUMIO/lOh0nfT2NUy5fs4JGtXGyqGIQuBqIUnUADdj0/iofC/jKSri7Y88eTJOUnsdyPnWq7zXx0YtjLHKYdMsA+UtnUdZykbj9PvUXVZIZI/L3/Bq5LtF4OOs3LCuhEEGT7jQzOoOlZFxu5axN5le7lyglZkljMAT8SakcXjEgJmIUjTsYAj53n6GuTilzDqUe1YMtmBUA6FxvB3gg/wD2qPpcSU90jpil8y3EJbwL2kn1WrnmjMdgSM8D4r8YThavbe6rAHPlyFo0gneZIMVI42+VNlHuHwiDspPhqxkrJEHXXQ6a1y/lAjZ7Ks9vzSGjKYEE+5Eg1aXZdwcXG10c+DkHJnb+6Ndj2OwImtZ5UGJS0Rh3YqxXVYaCBG7AgTAn4FZpgbYNt3YwZXL8ayI9x/FW3lfmK7gi3lVs0aEnQAydBpJFQss05rmkVGpzKUq9jdcGxyrnjNAmNpjWPaa6KqnJnNwxoby5SsGR6TJbb4AHzVqBqxhJSVo5n2lKVuBSlKAUpSgFKV44q9lHb37dz9q0yTUIuT8GUrdFN5iW9iLt2wbQIXzW3jT06A9NZI9p2qncc5CxLW5S0WaPMVdDcJlTMtGoKLERALCtAxHFSxIXRP3InUk9/aud7WXb5ryGT1BqbnDn7+/YsIaJcbuzF8Hwtrt/8vdzh1EuHWLgABM9JA7+4qx8F5FuYZlvyrSjDzKdcxkMBOmkD39qu/FOFricrDy4q2D4VzaQQZtuRujbaz/rwcp4y7irV0XSpS05tqIhxlCyrGf0kkbdKmw1ks+PdB1XZx1EZxlUnZ+eC4Q4uxdW+3kRjaygxMAEiRrEMNNOtQvFOVXJIsrmRAMoJ8sj9MnqQJJPferLwzlwWrl27bd0VpzIrHIzmPOQf1Rp9aYLEm1be0FlVYlTOvm1IJO+pOvvXBztqSfh/mcPoZHxcTfL2lbOHOa3OoM7R2G0V6JgbriSrBtfKrAEgASQYOvcdpqZw9/PcvM482dtANNCRuddhXZhrKNcyAlSdQwI0+vx8ekVK+K0kq6IcnTogOHAI6uQEKzlKs+ggTqTqTrJ6z0r9Yu8RdZrZEx10IkA6wIEEx0qUxN+w945YCruzoTmbTUKCJ79ZOteWF5du4nO9lgUDRD+SOzaSNddTr962TcnyY8ldu3oJKawdZ0JjqNpB3+utdPBlLkeLcyKrAHQsYMe0jaZ9jX7t3lO4j6z+861+iiscqsVLadv3Om011fVA97OHvXHuWhbQqkhTl9WUgMfqIIifUO81JcH5Z8e8bd05QFk5WAUMToBI1jWda5sFijYuWIdn8rIGggZdCog6k5evUCuy9xY5pBy/Ez95mtHKXaPTen+l49VgWS+eb+/0I7jeAvribeGUi8oU5Q3oRQYzACAJ2PUwK78L+H+Ht25vXGLE6+aBJ7CvvL2MBe4xMsNNd+/+c1aOGJhmsvdusLlwkgJrEjYADfpqfpFZ+Lklw3VELUw+FkeKL4Rm/G+AHDT+Xc3EcAa+pIJGh6jp9BvUz+RHhF1f+mq5bhUCTPqmdgZAj2966OO+Jaw5OVdF0cjT2gE7zVe4ZaJXISSGidfKTmmG6GGH7Vq25q2+ion9UW7k/iSW8XYFglUYhTsBl7R76degrbbLSK/mfD47zDpOixvpPX6E/Sti/Dvm65is1u6voUf1O+w199zU/TTUfkZvB+C9UpSrA6ClKUApSlAK4uJpK6e4+4NdtV/mji7WsiopJYyTpACkbyRpUbVR34pI2jPY9xE2W711FVKb6jp3rhwOOt4pfEsnX9duRmU9dO0/fSK61RjplM/BrwexwbTL7fGaUkzztsc4PuP5rMOOnE4TG4m5hrrJ4t65lRQGVoaJKmQWzT7irnzHzbbwXkVlfFMQEtyCEJ0D3DsAN8u59t6yTiVy9g8SHFwu6XCfNBlp88jbUk/erv0jTSSlOa4fRo9k5cq0icw34gYyynhXHm4zGWZQdSdIAygBex0r5d4nisty7Zvstm8SR6WkqApcErKlokxtNc9u/au3btzEgKchKCNBcJGZNJ8yjoe9Rj4orChz4YkhSpgEx0nQkzv2GlXKwxu0kbrDgj876JTl3g2KvuEsZzBktO3sxMgddd62LgHIdtLSjEhbtzWW8wGvwR00mBNRX4OcHC4VrxkvdcySZ0UkD+TPvWjqtSYYo9tFFlS3shrXKOFUQLCR8Gdd9ZmuYcvIl3Jat5LbW2JjNGYMgHXeCaslIro8cX4OdIoPMHIOFt2GdbIziCTLdSMzRMCsvxPB7z3mt4eyLgXXyWwWy6Cep0J6V/RpWvBMEiyVRVJ3hQJ+YFcp4E5Jrg0cLdmJ8Y4LdS3Fy2yObedARrmA1+AI296q3DbhxFxA2lslc7Q0KJ8wJA8rQD/AL233m20Py1xshcrqIEkaiTA3ETI7Vlq4FPAy24AJgggLGrGWAO5mZPf4qLPAoSpeSVp9bm00XjxypM4MbgEsXLyAImv6YGoJG5Eknt1j6144Lme3ZnxEIfUDT1e/wDzXtxS5uX67z17k++/+4qvYxFxFssCqi2syepUHaP7WtMuNNJMj72uS3cucdTEvezwQoAUaRJJmP2qWw/KlpLTXvL5peIEDST94mvG9x7AW8EIe2lsJpb0D7bZfUW9++s9a9V4M1nAoi3mKKkkHKcyx6c0TH17VUz4bpV9/f6nRclA4XbXEM9wv4ea4WRRGgMiDPcRt166mr5yC9yzjhatFSjLNwsFDZQDsd5mPuSR1rmfEYe5ZZVysYYBRBMj+CNK9vw4RreMQYgKzFGyPJJzQJA7HLm0PbSpuCTlkT6Nfhu7Rsi19r8pX6q8ApSlAKUpQHliL4RSzGFAkn2rLOfMVavvLrdA6DRZMQAZ0KneD2rSuMYdnsuE9WhHuQQY/as+w/LF+4rtcW65Z1JFxYhQDKqD3aNRrULVbn8qXBrW6SiyncU4myZHtWjZZbQtgo+WCNM0hTOutRuK53xZRlvYi8VnKMvkJn4UN7ampzm++guf01cHSVIiCOg7661BW+WbhksAWu2yyCQZy5TI7+ofeq+Cg73pMvPUNNi0+HHLHavvnl/kc9rhNi6cMit5rup182bUkFj12WahOKYPJeGWYDaCZ/Y61bOIcjYh1sMlh0BgF2EebM0kjdREQTpsK5OF8FutjRbsqLrjPIZQdlMmDswB0PeKszrB45YrvpEWmItnDJaKnOhbOxOmrAhpOpPQj/Wu3lzlZsW/h2ripmBIUzsD7A9Ovx3qewvIuNzZrVgsQSWFxDbG0QAxAIj33qy8mcpYhsVbu3rLWFtaksAs9lUDU/O0VybcpJJdlTqdT8RqEf8AFGi8ucHGFw1qyuuRQCe53J+pJqUr4or7U5KlRGFKUrIFKUoCv824B7tsBA5E6qhIPsdNdKpXEOEMptredle4yqJaWCakhiBEnKRlJO5rU3WaoPMXKN5bOSxN4G4GI0DaagyT1IE/NQ8+Jt7lZzkipc0crBriILrhWmSNDIAIVSB1n9qgMRg7WEIzhrihkY6AmF3XTqR5h3q38YZlzW3IBB1G8MI++2/+lVfFobzMiAuz+kKCTJABAUDUQO3SosYTkqkzXsnMfgsNjxZ8pe07ghsjgD/EVEAxlPzXTzLh1weGItzktAQgOkSPLr01+kVIWeMWL1lAhUZUC5dJBAAKgftpUZY4hZuWwpfMdoJM+0Tv9Kq5J20k6Ts7ql5ILg+IUA5yNWlgBOp6fAn9q7LfHRbv27iLm8MyFUkTE+WfcafWK8eO8t4gG3d8MorEIBuToYkb9DsK+jlXEC6toWX8UgHKBoAepbYAdT7RU5YpKSaL3R5ND8J7/llVO7f6G54W5mUGIkDTtXtXJwvDNbs20cyyqoJ11IABMnXfvXXV2ihFKUrIFKUoBXzLX2lAQvHeV0xYIZ3TMIJTKGjWRJUkSDBiK5rHIeFVrbZWY2gAuZiRptptHWNqsdK0+HG7oxVni+FVlKsoKkQQRoR2qO4TyphsK7vh7K23f1NqWPtLEmPYVL0rc2tpUfnJX0LX2lDApSlAKUpQClKUAr5FfaUBx4zhFm7/AOW2j7bqJ0213rzwXAMPZ1tWbaETqFGbXfzb/vUhSsUCA/7Hwn5gYg25uglgZOXMSSTl2mST86717cM5PwuHc3LVoBydzJInos+kfFTNK12R7oxSPx4Q7bbV+or7StzIpSlAKUpQClKUApSlAKUpQClKUApSlAKUpQClKUApSlAKUpQClKUApSlAKUpQClKUApSl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7414" name="AutoShape 6" descr="data:image/jpeg;base64,/9j/4AAQSkZJRgABAQAAAQABAAD/2wCEAAkGBxMTEhQUEhQUFhQVGBcWGRgVFRgXGhgfGBcWGBgXGhcYHSghIBolHBcUJDEmJSkrLi4uGh8zOTMuNzQtLisBCgoKDg0OGxAQGi8kICQsLC0sLCwsLCwsLDQsLywsNDQtLCwsLCwsLCwsLCwsLCwsLCwsLCwsLCwsLCwsLCwsLP/AABEIAKgAfAMBEQACEQEDEQH/xAAbAAEAAgMBAQAAAAAAAAAAAAAABQYBBAcDAv/EADwQAAEDAQUFBgUBBgcBAAAAAAEAAhEDBAUSITEGQVFhcRMigZGhsTJSwdHwQgdygpKi4RQjM1NiwtJD/8QAGgEBAAMBAQEAAAAAAAAAAAAAAAIDBAEFBv/EAC4RAAIBAwMCBQIGAwAAAAAAAAABAgMRIQQSMUFRBSJhcfAykROBobHB0UJS4f/aAAwDAQACEQMRAD8A7igCAIAgNG87xbRbJzduH35LFq9bCgu77EJzUSO2avB9V1TGZOR5DUQAsnh2onVqz3Pov5I05Nt3Njaa+P8ADUsYAc4kNaCt2q1H4MNyyztSe1HzsverrTRL3gA4iIbMaA7+qjotRKvByl3sKc3JXZMrYWBAEAQBAEAQBAEAQBAeVpq4WOd8oJ8goTlti5djjdlcoV4WsuMuMn4j9l8jJucnKTyY278kzsPRJbUqnRxDW9GTJ8SfRe34VS2xc31L6Kw2Vzbu9BVqMDT3Wl0egnxMrP4hW3ySXBTVluZO/s6qTTqjcHNPmCD7BXeEPE16osocMt8r2DQEAQBAEAQBAEAQBAEBHX9Uw0H8xHmVm1btRkV1H5Tmt41jk0avdHg3X3C+bjG+DKW824UrBTDMi8FojqcR/OK9ynVUdOrdS9ytDBy3aW9cNYMGrWiRzMmPZefKluyzPYltkHWiq4UWucwVCC7CdAJknwlRpQcpfhwdk+RG7e1HZmtgADQZL6JKysbzVvC86VEA1Hhs6DeegVNbUQpK8mRlJR5NC037GTWjxK8ifi05PyRSXqVur2NVl5VHEDFqdBzWGWtryf1PJHe2WQL6tKxoMroCAIAgCAwUBU9pr1Dmlrc2g68YnPovC1WsVXdGP0qy9zNUnfBz231ya+EAktAaAN5dmR6hZYRbVkVG/edt7Gn33YsA0nKTo1vKVptsioo5co9jY59UudnUcZceE8PzJcqSx6HGdf8A2eXcKdN1d0BsYWk/1OnhMDwKv0FPapV6mF09u5fQjbzM29oNsm0mxTzJ0J3844LlXXyqYpYXfq/bsdnW6Io9Cq+0P7Wq7KdT+rk3ksNR29yjLd2WFtuHUlYpysTSJC4xjrtPyyT+eSnoE6moimvX7E4LzFspWgP+AyBli3eHFfVqpv8Ao47/ANF6lfg2FcSMoAgCAICK2mtXZ2aoRkTDR/EQ36rJrpuOnm12K6jtEpVd4MTk1oE+5XzVKPlSMpE3VZsDXWl/x1JLAdwP6vHLoBzXqRjsV2OCm37eRqPwtMhpPid7vsijd3OJHxYiGyJgDOo75QdGj/kVCpGy9XwvnQ7Ytbto6r2NY4w1oGFgyDQNBA4ZLkozmkpyvY7Kb4KtfN8TUiZzg/UBWRpEYq562a8nOOJx6AaDkOSonTRIlLNesGNXHyHVZp0epy5cdm2uqEB7sDCIdLg0HP25b1ZpacVOzdr85OwvJ26HQrLUpkRTc0huUNIMeS+khKH0wax2Natwj3VhIIAgCAICp/tDtWGlRp/7lUT0YMR+i87xSVqDXcprPCRVcHakUz8EY6u7u/pZyxewK8zTUsbmZ0iB23v6P8tnxO4bhp/YLSlvd+g5ZUadJwyEY3ZydGgauPIeqte2C3MkjZsLMUET2bDInV7vndzPouRhbzS5f6eiDZ63hbuxYSSC50xzO89AuxhuZBLcyq06+eJx/Pur3DFkW2twWzZ+5atYh1WaVEZycnEcp0HMrJNxvthl/oiuTXQm7XeFjp5UabHEbwSfFz59lz8CU+cL9Tm1sWS8az8sMicsoHksdelRXUWOhbB16klgYzCO89wBmdAJmOPqtXhdV7nCCVuW+pfRb4LovdNBlAEAQBAc+/aFXDrVZ2HRjHuPVxa0LyPE/NaJlrZlYrlovIMZUMw0klzjvIEE9AAAPFZN/lSXy5W3cozq04rTVyxf6bTwGn5zK2whZbTvoj4aCW4f1Og1D7N6BQit09z4XH9kuDcNVtOnicYY38y5ncrEnJ4K+WVWvWq2qrDWkk5Bo3Dh05rT5aUbsuVoostluyhYmipaYfWObaYOnON3U+AWdudbCwv1ZW258Ebee0FW0fEQGg5Mb8I+55lWwpxgsE1FRNi6KByc8GNwg97+yy6io/piRlIt1is1pqxl2LOLhBPRuvsvJnKjDl7n6f2QLXctV1nYWtqOOIySd+4ZDQKuOpqJ+THsTUmuGTNG/ao/VPUStUNXqo/5fckqskStlvxziAacz8p+hXoU/EavDin7E1Vb6E2F664yXmV0GCgOVbZ3i19peWRLQRPEs7o8MWLyXgaqX4tV244MdR3kVC9h2pbRB7oh1Tk0fCP4jJ8FGgrydTthfyyPGSt3jbO0rANEtp5MG6Rv8Fv22jbuSjGxu3fSIxFxGCASTykkk8FBZdkck7s0HUqlvqhtMFtFh+IjjqTxceG4K+U40Y557E7qC9SSr3jQsLTTswD6u9570Hn8x5aBVQpTqvfUIKLnllbBqVnk5ucTmSZ8ytEpRgixtJFq2d2XBOKoch5Tw5rytVrnHCKnNsulCkxvwguPE5x0GgXl1KlWrzhehE3KdJzjmoxpWOm/QsoGqsi4xZ0mrrupr88wBvMeQXo6Ogq7xwupZCG4nrLd7GZjXmvXo6SFN7uWXxgkbi1EwgNa8rT2dKpU+RrneQMeqrqz2QcuxxuyOGV3YZk8GzxwjvHxcT5L59J7cfL/APDGRfY1X2erVptl1SXucSAGtGTRJ38AMzK3QjGFl0idtdkbdl3jPcBGInLrmuuTmzspG/RsH+KE/wCnY2auPd7aOG8MHHeu1Kip+WGZfsc+n3I++L7y7Cy9ymMu4O+7/wAj1O9dpUkvPPLCj1ZrXbs292dTut4T7lTnX/1EqnYtd33UGRADW8Tqf3W6nrovOrV0ut2Vv1J2gAYAGXME/wBLfqvP2tvi7OXROWK6Kr4w0nnm4YG+qvho68+EyajJ8IsNi2bf/wDRzRybJ9TC3U/CG/rkWqi+pLUblpN3F3U/ZbYeG6ePS/uyxUYm/TYAIAAHALbCEYK0VZFqVj6UgEAQEVtG0OolpMAnPoO8fZY9bd0tq6kKnFjh1sYapbTBguhpI4vlzz4DEvNorN/nYznxtJeLnPbZKMBlOGgRkXNHee4/K3TrK1TXTtydeEeVmsDH08VR2CyMGKo461QMt2YxuBAjOAdBhlNumlZeZ8Lt6nErZfJ52oVrcQGjsrM3JjBlkN5j23KEUqS7y7nG9pK3bcFOnkxsnidfz8lVVKvfJDL5LldOyFWpBPcb8ztf4R+dV2Gmq1vqwvn5k40m+C12HZCzMzc01HcXk+33lbqegow5Vy5UYrnJMULFTZ8DGN6NAWqNOMeEWKKXCPdTJGUAQBAEAQBAVDbq1wxzZgYc+hMn0BXmayTc9q7fuVVDmdiqdm19eprTpGoeTqmYHgAB4qqlG8nb2KupAXRZnOAc9uKtaTkySAGawTuBMk8grZNLjhfudsT94US7s6DQHCIa2IAaBBquHPRo3DPWFmjKTbnL56Eb9SzXJs9Wrw2k3s6IyNVw15Um/wDY5cOKup0JTWPuI03LJfbn2doUAMLcTvmdmfVbaWlp088svjTSJhaSwwuAyugIAgCAIAgCAIDn22tfFiHzFzc+TcI8JK8apLfUk/X9iuRQrbZu0JpE917+/wDuUhn7R/EpUrxgu7KlhE9szdvdrW2qyGNaW02kRIbqG9cmqahf2R2xadjdmZDrTaQHVaucHRo3NjgNFdQpb/PLjoiUIJ5ZdgFuLjKAIAgCAIAgCAIAgPPtAqVWj/kcufVR0AngJ8lbJ2TZ05teILqjQT8LZPMvcPsV4tNWj+V/uVyISnYy6oWsAx1HmmOQJlx9AVdbhELF7rWftX0bM3KlTaKjxvgGKTSfBzj4K3M7R+WJcuxaWMAAA0GS3pWVkWn0ugIAgCAIAgCAIAgCA8HtzWSpTuyJ83k6KT+keeSs1MttKT9CRz20u71V3No/laXfVeba0X+S+xXIxsJZe0c6q7oOrycR/lHqpwydtk6BYGN7z2gS45njGQ8AF6FOK5R2JuK4kEAQBAEAQBAEAQBAEB5uCg0DSv10UjzIVGrzBL1QKDeRihVcNTjjxhoWCTxf3ZC2Se2dsvYWUbnYSfF0BvkIVtPCOlou6kG02gZZL0aatFI6jZUzoQBAEAQBAEAQBAEAQGCEBE7Sn/KH7w9is2p4XuCoWqzzTZTOrnNB8XYj6BebJPCfy51LJa7ZR+Bjf1H0aB9SFqin06/wRayTQXoo6ZQBAEAQBAEAQBAEAQBAEBCbVVIpDjin6E+qqqq9idNXkVOw1R2jXEkgEkDU8AvO2SlJyZZtbyXCzWhtWq0sMta3LdzOXktqityS6FMlZ5JdaTgQBAEAQBAYKAwEB9IAgCAIAgKpty0nsYJA78kCY+H+6hMuo8so9krBz8QkiIBJiIdmBkqpQUuUXls2XtT31QNG6kYjidqZcCFZFFdRK1y7qwzBAEAQBAEAQGEBlAEAQBAEBW9qWFxaJ7oByGpJ/As9adsFkXZMiaNlAxNwgBrRAA4rM3aGCV3ZFpuazNY0kACT7LTQd7lbbZIrQRCAIAgCAIAgCAIAgCAIAgIW9KJNQc4CxV03Il0PGpZe+88S0eRKhNXx6k08EzY2wwLTQXluVs91ecCAIAgCAIAgCAIAgCAIAgPl7AYndmoyinyDxfZhqq3Szc7c9qbYAClSjtgkzh9KwBAEAQBAEAQBAEAQBAEAQ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7416" name="AutoShape 8" descr="data:image/jpeg;base64,/9j/4AAQSkZJRgABAQAAAQABAAD/2wCEAAkGBxMTEhQUEhQUFhQVGBcWGRgVFRgXGhgfGBcWGBgXGhcYHSghIBolHBcUJDEmJSkrLi4uGh8zOTMuNzQtLisBCgoKDg0OGxAQGi8kICQsLC0sLCwsLCwsLDQsLywsNDQtLCwsLCwsLCwsLCwsLCwsLCwsLCwsLCwsLCwsLCwsLP/AABEIAKgAfAMBEQACEQEDEQH/xAAbAAEAAgMBAQAAAAAAAAAAAAAABQYBBAcDAv/EADwQAAEDAQUFBgUBBgcBAAAAAAEAAhEDBAUSITEGQVFhcRMigZGhsTJSwdHwQgdygpKi4RQjM1NiwtJD/8QAGgEBAAMBAQEAAAAAAAAAAAAAAAIDBAEFBv/EAC4RAAIBAwMCBQIGAwAAAAAAAAABAgMRIQQSMUFRBSJhcfAykROBobHB0UJS4f/aAAwDAQACEQMRAD8A7igCAIAgNG87xbRbJzduH35LFq9bCgu77EJzUSO2avB9V1TGZOR5DUQAsnh2onVqz3Pov5I05Nt3Njaa+P8ADUsYAc4kNaCt2q1H4MNyyztSe1HzsverrTRL3gA4iIbMaA7+qjotRKvByl3sKc3JXZMrYWBAEAQBAEAQBAEAQBAeVpq4WOd8oJ8goTlti5djjdlcoV4WsuMuMn4j9l8jJucnKTyY278kzsPRJbUqnRxDW9GTJ8SfRe34VS2xc31L6Kw2Vzbu9BVqMDT3Wl0egnxMrP4hW3ySXBTVluZO/s6qTTqjcHNPmCD7BXeEPE16osocMt8r2DQEAQBAEAQBAEAQBAEBHX9Uw0H8xHmVm1btRkV1H5Tmt41jk0avdHg3X3C+bjG+DKW824UrBTDMi8FojqcR/OK9ynVUdOrdS9ytDBy3aW9cNYMGrWiRzMmPZefKluyzPYltkHWiq4UWucwVCC7CdAJknwlRpQcpfhwdk+RG7e1HZmtgADQZL6JKysbzVvC86VEA1Hhs6DeegVNbUQpK8mRlJR5NC037GTWjxK8ifi05PyRSXqVur2NVl5VHEDFqdBzWGWtryf1PJHe2WQL6tKxoMroCAIAgCAwUBU9pr1Dmlrc2g68YnPovC1WsVXdGP0qy9zNUnfBz231ya+EAktAaAN5dmR6hZYRbVkVG/edt7Gn33YsA0nKTo1vKVptsioo5co9jY59UudnUcZceE8PzJcqSx6HGdf8A2eXcKdN1d0BsYWk/1OnhMDwKv0FPapV6mF09u5fQjbzM29oNsm0mxTzJ0J3844LlXXyqYpYXfq/bsdnW6Io9Cq+0P7Wq7KdT+rk3ksNR29yjLd2WFtuHUlYpysTSJC4xjrtPyyT+eSnoE6moimvX7E4LzFspWgP+AyBli3eHFfVqpv8Ao47/ANF6lfg2FcSMoAgCAICK2mtXZ2aoRkTDR/EQ36rJrpuOnm12K6jtEpVd4MTk1oE+5XzVKPlSMpE3VZsDXWl/x1JLAdwP6vHLoBzXqRjsV2OCm37eRqPwtMhpPid7vsijd3OJHxYiGyJgDOo75QdGj/kVCpGy9XwvnQ7Ytbto6r2NY4w1oGFgyDQNBA4ZLkozmkpyvY7Kb4KtfN8TUiZzg/UBWRpEYq562a8nOOJx6AaDkOSonTRIlLNesGNXHyHVZp0epy5cdm2uqEB7sDCIdLg0HP25b1ZpacVOzdr85OwvJ26HQrLUpkRTc0huUNIMeS+khKH0wax2Natwj3VhIIAgCAICp/tDtWGlRp/7lUT0YMR+i87xSVqDXcprPCRVcHakUz8EY6u7u/pZyxewK8zTUsbmZ0iB23v6P8tnxO4bhp/YLSlvd+g5ZUadJwyEY3ZydGgauPIeqte2C3MkjZsLMUET2bDInV7vndzPouRhbzS5f6eiDZ63hbuxYSSC50xzO89AuxhuZBLcyq06+eJx/Pur3DFkW2twWzZ+5atYh1WaVEZycnEcp0HMrJNxvthl/oiuTXQm7XeFjp5UabHEbwSfFz59lz8CU+cL9Tm1sWS8az8sMicsoHksdelRXUWOhbB16klgYzCO89wBmdAJmOPqtXhdV7nCCVuW+pfRb4LovdNBlAEAQBAc+/aFXDrVZ2HRjHuPVxa0LyPE/NaJlrZlYrlovIMZUMw0klzjvIEE9AAAPFZN/lSXy5W3cozq04rTVyxf6bTwGn5zK2whZbTvoj4aCW4f1Og1D7N6BQit09z4XH9kuDcNVtOnicYY38y5ncrEnJ4K+WVWvWq2qrDWkk5Bo3Dh05rT5aUbsuVoostluyhYmipaYfWObaYOnON3U+AWdudbCwv1ZW258Ebee0FW0fEQGg5Mb8I+55lWwpxgsE1FRNi6KByc8GNwg97+yy6io/piRlIt1is1pqxl2LOLhBPRuvsvJnKjDl7n6f2QLXctV1nYWtqOOIySd+4ZDQKuOpqJ+THsTUmuGTNG/ao/VPUStUNXqo/5fckqskStlvxziAacz8p+hXoU/EavDin7E1Vb6E2F664yXmV0GCgOVbZ3i19peWRLQRPEs7o8MWLyXgaqX4tV244MdR3kVC9h2pbRB7oh1Tk0fCP4jJ8FGgrydTthfyyPGSt3jbO0rANEtp5MG6Rv8Fv22jbuSjGxu3fSIxFxGCASTykkk8FBZdkck7s0HUqlvqhtMFtFh+IjjqTxceG4K+U40Y557E7qC9SSr3jQsLTTswD6u9570Hn8x5aBVQpTqvfUIKLnllbBqVnk5ucTmSZ8ytEpRgixtJFq2d2XBOKoch5Tw5rytVrnHCKnNsulCkxvwguPE5x0GgXl1KlWrzhehE3KdJzjmoxpWOm/QsoGqsi4xZ0mrrupr88wBvMeQXo6Ogq7xwupZCG4nrLd7GZjXmvXo6SFN7uWXxgkbi1EwgNa8rT2dKpU+RrneQMeqrqz2QcuxxuyOGV3YZk8GzxwjvHxcT5L59J7cfL/APDGRfY1X2erVptl1SXucSAGtGTRJ38AMzK3QjGFl0idtdkbdl3jPcBGInLrmuuTmzspG/RsH+KE/wCnY2auPd7aOG8MHHeu1Kip+WGZfsc+n3I++L7y7Cy9ymMu4O+7/wAj1O9dpUkvPPLCj1ZrXbs292dTut4T7lTnX/1EqnYtd33UGRADW8Tqf3W6nrovOrV0ut2Vv1J2gAYAGXME/wBLfqvP2tvi7OXROWK6Kr4w0nnm4YG+qvho68+EyajJ8IsNi2bf/wDRzRybJ9TC3U/CG/rkWqi+pLUblpN3F3U/ZbYeG6ePS/uyxUYm/TYAIAAHALbCEYK0VZFqVj6UgEAQEVtG0OolpMAnPoO8fZY9bd0tq6kKnFjh1sYapbTBguhpI4vlzz4DEvNorN/nYznxtJeLnPbZKMBlOGgRkXNHee4/K3TrK1TXTtydeEeVmsDH08VR2CyMGKo461QMt2YxuBAjOAdBhlNumlZeZ8Lt6nErZfJ52oVrcQGjsrM3JjBlkN5j23KEUqS7y7nG9pK3bcFOnkxsnidfz8lVVKvfJDL5LldOyFWpBPcb8ztf4R+dV2Gmq1vqwvn5k40m+C12HZCzMzc01HcXk+33lbqegow5Vy5UYrnJMULFTZ8DGN6NAWqNOMeEWKKXCPdTJGUAQBAEAQBAVDbq1wxzZgYc+hMn0BXmayTc9q7fuVVDmdiqdm19eprTpGoeTqmYHgAB4qqlG8nb2KupAXRZnOAc9uKtaTkySAGawTuBMk8grZNLjhfudsT94US7s6DQHCIa2IAaBBquHPRo3DPWFmjKTbnL56Eb9SzXJs9Wrw2k3s6IyNVw15Um/wDY5cOKup0JTWPuI03LJfbn2doUAMLcTvmdmfVbaWlp088svjTSJhaSwwuAyugIAgCAIAgCAIDn22tfFiHzFzc+TcI8JK8apLfUk/X9iuRQrbZu0JpE917+/wDuUhn7R/EpUrxgu7KlhE9szdvdrW2qyGNaW02kRIbqG9cmqahf2R2xadjdmZDrTaQHVaucHRo3NjgNFdQpb/PLjoiUIJ5ZdgFuLjKAIAgCAIAgCAIAgPPtAqVWj/kcufVR0AngJ8lbJ2TZ05teILqjQT8LZPMvcPsV4tNWj+V/uVyISnYy6oWsAx1HmmOQJlx9AVdbhELF7rWftX0bM3KlTaKjxvgGKTSfBzj4K3M7R+WJcuxaWMAAA0GS3pWVkWn0ugIAgCAIAgCAIAgCA8HtzWSpTuyJ83k6KT+keeSs1MttKT9CRz20u71V3No/laXfVeba0X+S+xXIxsJZe0c6q7oOrycR/lHqpwydtk6BYGN7z2gS45njGQ8AF6FOK5R2JuK4kEAQBAEAQBAEAQBAEB5uCg0DSv10UjzIVGrzBL1QKDeRihVcNTjjxhoWCTxf3ZC2Se2dsvYWUbnYSfF0BvkIVtPCOlou6kG02gZZL0aatFI6jZUzoQBAEAQBAEAQBAEAQGCEBE7Sn/KH7w9is2p4XuCoWqzzTZTOrnNB8XYj6BebJPCfy51LJa7ZR+Bjf1H0aB9SFqin06/wRayTQXoo6ZQBAEAQBAEAQBAEAQBAEBCbVVIpDjin6E+qqqq9idNXkVOw1R2jXEkgEkDU8AvO2SlJyZZtbyXCzWhtWq0sMta3LdzOXktqityS6FMlZ5JdaTgQBAEAQBAYKAwEB9IAgCAIAgKpty0nsYJA78kCY+H+6hMuo8so9krBz8QkiIBJiIdmBkqpQUuUXls2XtT31QNG6kYjidqZcCFZFFdRK1y7qwzBAEAQBAEAQGEBlAEAQBAEBW9qWFxaJ7oByGpJ/As9adsFkXZMiaNlAxNwgBrRAA4rM3aGCV3ZFpuazNY0kACT7LTQd7lbbZIrQRCAIAgCAIAgCAIAgCAIAgIW9KJNQc4CxV03Il0PGpZe+88S0eRKhNXx6k08EzY2wwLTQXluVs91ecCAIAgCAIAgCAIAgCAIAgPl7AYndmoyinyDxfZhqq3Szc7c9qbYAClSjtgkzh9KwBAEAQBAEAQBAEAQBAEAQ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17417" name="Picture 9" descr="C:\Documents and Settings\User\Рабочий стол\загруженное (1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0"/>
            <a:ext cx="2357454" cy="2714620"/>
          </a:xfrm>
          <a:prstGeom prst="rect">
            <a:avLst/>
          </a:prstGeom>
          <a:noFill/>
        </p:spPr>
      </p:pic>
      <p:pic>
        <p:nvPicPr>
          <p:cNvPr id="17418" name="Picture 10" descr="C:\Documents and Settings\User\Рабочий стол\images (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4429132"/>
            <a:ext cx="4143372" cy="2428868"/>
          </a:xfrm>
          <a:prstGeom prst="rect">
            <a:avLst/>
          </a:prstGeom>
          <a:noFill/>
        </p:spPr>
      </p:pic>
      <p:pic>
        <p:nvPicPr>
          <p:cNvPr id="17419" name="Picture 11" descr="C:\Documents and Settings\User\Рабочий стол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57950" y="0"/>
            <a:ext cx="2500330" cy="2900383"/>
          </a:xfrm>
          <a:prstGeom prst="rect">
            <a:avLst/>
          </a:prstGeom>
          <a:noFill/>
        </p:spPr>
      </p:pic>
      <p:pic>
        <p:nvPicPr>
          <p:cNvPr id="17421" name="Picture 13" descr="C:\Documents and Settings\User\Рабочий стол\images (6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4386245"/>
            <a:ext cx="4143404" cy="2471755"/>
          </a:xfrm>
          <a:prstGeom prst="rect">
            <a:avLst/>
          </a:prstGeom>
          <a:noFill/>
        </p:spPr>
      </p:pic>
      <p:pic>
        <p:nvPicPr>
          <p:cNvPr id="17422" name="Picture 14" descr="C:\Documents and Settings\User\Рабочий стол\images (7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86050" y="1643050"/>
            <a:ext cx="3286148" cy="2561642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1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4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4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7467600" cy="6643710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>Вітаміни</a:t>
            </a:r>
            <a:r>
              <a:rPr lang="ru-RU" sz="1800" b="1" dirty="0" smtClean="0"/>
              <a:t> </a:t>
            </a:r>
            <a:r>
              <a:rPr lang="ru-RU" sz="1800" b="1" dirty="0" smtClean="0"/>
              <a:t>групи </a:t>
            </a:r>
            <a:r>
              <a:rPr lang="en-AU" sz="1800" b="1" dirty="0" smtClean="0"/>
              <a:t>B</a:t>
            </a:r>
            <a:r>
              <a:rPr lang="ru-RU" sz="1800" dirty="0" smtClean="0"/>
              <a:t> — вітаміни, розчинні у воді. Зазвичай розглядаються в комплексі (раніше вважалося, що це один вітамін, а не група). Отримали свою збірну назву тому, що в природних продуктах завжди існують разом. Не накопичуються в організмі.</a:t>
            </a:r>
            <a:br>
              <a:rPr lang="ru-RU" sz="1800" dirty="0" smtClean="0"/>
            </a:br>
            <a:r>
              <a:rPr lang="ru-RU" sz="1800" dirty="0" smtClean="0"/>
              <a:t>Спільно вітаміни групи </a:t>
            </a:r>
            <a:r>
              <a:rPr lang="en-AU" sz="1800" dirty="0" smtClean="0"/>
              <a:t>B </a:t>
            </a:r>
            <a:r>
              <a:rPr lang="ru-RU" sz="1800" dirty="0" smtClean="0"/>
              <a:t>виконують головну функцію — участь у тканинному диханні та вироблення енергії, відіграють важливу роль у підтримці як ментального, так і емоційного здоров'я.</a:t>
            </a:r>
            <a:br>
              <a:rPr lang="ru-RU" sz="1800" dirty="0" smtClean="0"/>
            </a:br>
            <a:r>
              <a:rPr lang="ru-RU" sz="1800" dirty="0" smtClean="0"/>
              <a:t>Вітаміни групи </a:t>
            </a:r>
            <a:r>
              <a:rPr lang="en-AU" sz="1800" dirty="0" smtClean="0"/>
              <a:t>B, </a:t>
            </a:r>
            <a:r>
              <a:rPr lang="ru-RU" sz="1800" dirty="0" smtClean="0"/>
              <a:t>за винятком ціанокобаламіну, не можна накопичити в організмі, тому їх слід поповнювати щодня. Всі ці вітаміни руйнуються алкоголем, рафінованими цукрами, нікотином і кофеїном, тому багато людей відчувають їх дефіцит (гіповітаміноз). </a:t>
            </a:r>
            <a:br>
              <a:rPr lang="ru-RU" sz="1800" dirty="0" smtClean="0"/>
            </a:br>
            <a:r>
              <a:rPr lang="ru-RU" sz="1800" dirty="0" smtClean="0"/>
              <a:t>Список вітамінів з групи </a:t>
            </a:r>
            <a:r>
              <a:rPr lang="en-AU" sz="1800" dirty="0" smtClean="0"/>
              <a:t>B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Вітамін</a:t>
            </a:r>
            <a:r>
              <a:rPr lang="ru-RU" sz="1800" dirty="0" smtClean="0"/>
              <a:t> В1 (тіамін)</a:t>
            </a:r>
            <a:br>
              <a:rPr lang="ru-RU" sz="1800" dirty="0" smtClean="0"/>
            </a:br>
            <a:r>
              <a:rPr lang="ru-RU" sz="1800" dirty="0" smtClean="0"/>
              <a:t>Вітамін</a:t>
            </a:r>
            <a:r>
              <a:rPr lang="ru-RU" sz="1800" dirty="0" smtClean="0"/>
              <a:t> В2 (рибофлавін)</a:t>
            </a:r>
            <a:br>
              <a:rPr lang="ru-RU" sz="1800" dirty="0" smtClean="0"/>
            </a:br>
            <a:r>
              <a:rPr lang="ru-RU" sz="1800" dirty="0" smtClean="0"/>
              <a:t>Вітамін</a:t>
            </a:r>
            <a:r>
              <a:rPr lang="ru-RU" sz="1800" dirty="0" smtClean="0"/>
              <a:t> В3 (ніацин і нікотинамід)</a:t>
            </a:r>
            <a:br>
              <a:rPr lang="ru-RU" sz="1800" dirty="0" smtClean="0"/>
            </a:br>
            <a:r>
              <a:rPr lang="ru-RU" sz="1800" dirty="0" smtClean="0"/>
              <a:t>Вітамін</a:t>
            </a:r>
            <a:r>
              <a:rPr lang="ru-RU" sz="1800" dirty="0" smtClean="0"/>
              <a:t> </a:t>
            </a:r>
            <a:r>
              <a:rPr lang="ru-RU" sz="1800" dirty="0" smtClean="0"/>
              <a:t>В5 (пантотенова </a:t>
            </a:r>
            <a:r>
              <a:rPr lang="ru-RU" sz="1800" dirty="0" smtClean="0"/>
              <a:t>кислота)</a:t>
            </a:r>
            <a:br>
              <a:rPr lang="ru-RU" sz="1800" dirty="0" smtClean="0"/>
            </a:br>
            <a:r>
              <a:rPr lang="ru-RU" sz="1800" dirty="0" smtClean="0"/>
              <a:t>Вітамін</a:t>
            </a:r>
            <a:r>
              <a:rPr lang="ru-RU" sz="1800" dirty="0" smtClean="0"/>
              <a:t> </a:t>
            </a:r>
            <a:r>
              <a:rPr lang="ru-RU" sz="1800" dirty="0" smtClean="0"/>
              <a:t>В6 (</a:t>
            </a:r>
            <a:r>
              <a:rPr lang="ru-RU" sz="1800" dirty="0" smtClean="0"/>
              <a:t>піридоксин</a:t>
            </a:r>
            <a:r>
              <a:rPr lang="ru-RU" sz="1800" dirty="0" smtClean="0"/>
              <a:t>, </a:t>
            </a:r>
            <a:r>
              <a:rPr lang="ru-RU" sz="1800" dirty="0" smtClean="0"/>
              <a:t>піридоксаль</a:t>
            </a:r>
            <a:r>
              <a:rPr lang="ru-RU" sz="1800" dirty="0" smtClean="0"/>
              <a:t>)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Вітамін</a:t>
            </a:r>
            <a:r>
              <a:rPr lang="ru-RU" sz="1800" dirty="0" smtClean="0"/>
              <a:t> </a:t>
            </a:r>
            <a:r>
              <a:rPr lang="en-AU" sz="1800" dirty="0" smtClean="0"/>
              <a:t>B7 </a:t>
            </a:r>
            <a:r>
              <a:rPr lang="ru-RU" sz="1800" dirty="0" smtClean="0"/>
              <a:t>і</a:t>
            </a:r>
            <a:r>
              <a:rPr lang="ru-RU" sz="1800" dirty="0" smtClean="0"/>
              <a:t> вітамін Н (</a:t>
            </a:r>
            <a:r>
              <a:rPr lang="ru-RU" sz="1800" dirty="0" smtClean="0"/>
              <a:t>біотин</a:t>
            </a:r>
            <a:r>
              <a:rPr lang="ru-RU" sz="1800" dirty="0" smtClean="0"/>
              <a:t>)</a:t>
            </a:r>
            <a:br>
              <a:rPr lang="ru-RU" sz="1800" dirty="0" smtClean="0"/>
            </a:br>
            <a:r>
              <a:rPr lang="ru-RU" sz="1800" dirty="0" smtClean="0"/>
              <a:t>Вітамін</a:t>
            </a:r>
            <a:r>
              <a:rPr lang="ru-RU" sz="1800" dirty="0" smtClean="0"/>
              <a:t> В8 (</a:t>
            </a:r>
            <a:r>
              <a:rPr lang="ru-RU" sz="1800" dirty="0" smtClean="0"/>
              <a:t>інозитол</a:t>
            </a:r>
            <a:r>
              <a:rPr lang="ru-RU" sz="1800" dirty="0" smtClean="0"/>
              <a:t>) </a:t>
            </a:r>
            <a:r>
              <a:rPr lang="ru-RU" sz="1800" dirty="0" smtClean="0"/>
              <a:t>більше</a:t>
            </a:r>
            <a:r>
              <a:rPr lang="ru-RU" sz="1800" dirty="0" smtClean="0"/>
              <a:t> не </a:t>
            </a:r>
            <a:r>
              <a:rPr lang="ru-RU" sz="1800" dirty="0" smtClean="0"/>
              <a:t>класифікується</a:t>
            </a:r>
            <a:r>
              <a:rPr lang="ru-RU" sz="1800" dirty="0" smtClean="0"/>
              <a:t> як вітамін,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так </a:t>
            </a:r>
            <a:r>
              <a:rPr lang="ru-RU" sz="1800" dirty="0" smtClean="0"/>
              <a:t>як </a:t>
            </a:r>
            <a:r>
              <a:rPr lang="ru-RU" sz="1800" dirty="0" smtClean="0"/>
              <a:t>він</a:t>
            </a:r>
            <a:r>
              <a:rPr lang="ru-RU" sz="1800" dirty="0" smtClean="0"/>
              <a:t> </a:t>
            </a:r>
            <a:r>
              <a:rPr lang="ru-RU" sz="1800" dirty="0" smtClean="0"/>
              <a:t>синтезується</a:t>
            </a:r>
            <a:r>
              <a:rPr lang="ru-RU" sz="1800" dirty="0" smtClean="0"/>
              <a:t> в організмі</a:t>
            </a:r>
            <a:br>
              <a:rPr lang="ru-RU" sz="1800" dirty="0" smtClean="0"/>
            </a:br>
            <a:r>
              <a:rPr lang="ru-RU" sz="1800" dirty="0" smtClean="0"/>
              <a:t>Вітамін</a:t>
            </a:r>
            <a:r>
              <a:rPr lang="ru-RU" sz="1800" dirty="0" smtClean="0"/>
              <a:t> В9 (</a:t>
            </a:r>
            <a:r>
              <a:rPr lang="ru-RU" sz="1800" dirty="0" smtClean="0"/>
              <a:t>фолієва</a:t>
            </a:r>
            <a:r>
              <a:rPr lang="ru-RU" sz="1800" dirty="0" smtClean="0"/>
              <a:t> кислота)</a:t>
            </a:r>
            <a:br>
              <a:rPr lang="ru-RU" sz="1800" dirty="0" smtClean="0"/>
            </a:br>
            <a:r>
              <a:rPr lang="ru-RU" sz="1800" dirty="0" smtClean="0"/>
              <a:t>Вітамін</a:t>
            </a:r>
            <a:r>
              <a:rPr lang="ru-RU" sz="1800" dirty="0" smtClean="0"/>
              <a:t> В12 (</a:t>
            </a:r>
            <a:r>
              <a:rPr lang="ru-RU" sz="1800" dirty="0" smtClean="0"/>
              <a:t>ціанокобаламін</a:t>
            </a:r>
            <a:r>
              <a:rPr lang="ru-RU" sz="1800" dirty="0" smtClean="0"/>
              <a:t>)</a:t>
            </a:r>
            <a:br>
              <a:rPr lang="ru-RU" sz="1800" dirty="0" smtClean="0"/>
            </a:br>
            <a:r>
              <a:rPr lang="ru-RU" sz="1800" dirty="0" smtClean="0"/>
              <a:t>інші</a:t>
            </a:r>
            <a:r>
              <a:rPr lang="ru-RU" sz="1800" dirty="0" smtClean="0"/>
              <a:t>:</a:t>
            </a:r>
            <a:br>
              <a:rPr lang="ru-RU" sz="1800" dirty="0" smtClean="0"/>
            </a:br>
            <a:r>
              <a:rPr lang="ru-RU" sz="1800" dirty="0" smtClean="0"/>
              <a:t>холін</a:t>
            </a:r>
            <a:r>
              <a:rPr lang="ru-RU" sz="1800" dirty="0" smtClean="0"/>
              <a:t>, </a:t>
            </a:r>
            <a:r>
              <a:rPr lang="ru-RU" sz="1800" dirty="0" smtClean="0"/>
              <a:t>аденін</a:t>
            </a:r>
            <a:r>
              <a:rPr lang="ru-RU" sz="1800" dirty="0" smtClean="0"/>
              <a:t> як вітамін </a:t>
            </a:r>
            <a:r>
              <a:rPr lang="en-AU" sz="1800" dirty="0" smtClean="0"/>
              <a:t>B4</a:t>
            </a:r>
            <a:br>
              <a:rPr lang="en-AU" sz="1800" dirty="0" smtClean="0"/>
            </a:br>
            <a:r>
              <a:rPr lang="ru-RU" sz="1800" dirty="0" smtClean="0"/>
              <a:t>аденозин</a:t>
            </a:r>
            <a:r>
              <a:rPr lang="ru-RU" sz="1800" dirty="0" smtClean="0"/>
              <a:t> як вітамін </a:t>
            </a:r>
            <a:r>
              <a:rPr lang="en-AU" sz="1800" dirty="0" smtClean="0"/>
              <a:t>B8</a:t>
            </a:r>
            <a:br>
              <a:rPr lang="en-AU" sz="1800" dirty="0" smtClean="0"/>
            </a:br>
            <a:r>
              <a:rPr lang="ru-RU" sz="1800" dirty="0" smtClean="0"/>
              <a:t>параамінбензойна</a:t>
            </a:r>
            <a:r>
              <a:rPr lang="ru-RU" sz="1800" dirty="0" smtClean="0"/>
              <a:t> кислота, як вітамін </a:t>
            </a:r>
            <a:r>
              <a:rPr lang="en-AU" sz="1800" dirty="0" smtClean="0"/>
              <a:t>B10</a:t>
            </a:r>
            <a:br>
              <a:rPr lang="en-AU" sz="1800" dirty="0" smtClean="0"/>
            </a:br>
            <a:r>
              <a:rPr lang="ru-RU" sz="1800" dirty="0" smtClean="0"/>
              <a:t>оротова</a:t>
            </a:r>
            <a:r>
              <a:rPr lang="ru-RU" sz="1800" dirty="0" smtClean="0"/>
              <a:t> кислота як вітамін </a:t>
            </a:r>
            <a:r>
              <a:rPr lang="en-AU" sz="1800" dirty="0" smtClean="0"/>
              <a:t>B13</a:t>
            </a:r>
            <a:br>
              <a:rPr lang="en-AU" sz="1800" dirty="0" smtClean="0"/>
            </a:br>
            <a:r>
              <a:rPr lang="ru-RU" sz="1800" dirty="0" smtClean="0"/>
              <a:t>амігдалін</a:t>
            </a:r>
            <a:r>
              <a:rPr lang="ru-RU" sz="1800" dirty="0" smtClean="0"/>
              <a:t> як вітамін </a:t>
            </a:r>
            <a:r>
              <a:rPr lang="en-AU" sz="1800" dirty="0" smtClean="0"/>
              <a:t>B17</a:t>
            </a:r>
            <a:br>
              <a:rPr lang="en-AU" sz="1800" dirty="0" smtClean="0"/>
            </a:br>
            <a:r>
              <a:rPr lang="en-AU" sz="1900" dirty="0" smtClean="0"/>
              <a:t/>
            </a:r>
            <a:br>
              <a:rPr lang="en-AU" sz="19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pic>
        <p:nvPicPr>
          <p:cNvPr id="3" name="Picture 2" descr="http://t2.gstatic.com/images?q=tbn:ANd9GcTRauOMc8HI22ZS9sWwRSxiIZ87WZ5sz8XSlKCf7gv5TwDJOKD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36249" y="4174603"/>
            <a:ext cx="3307751" cy="268339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6" name="Picture 22" descr="Вітамін-В1-Vitamin-B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290"/>
            <a:ext cx="2638425" cy="2638426"/>
          </a:xfrm>
          <a:prstGeom prst="rect">
            <a:avLst/>
          </a:prstGeom>
          <a:noFill/>
        </p:spPr>
      </p:pic>
      <p:pic>
        <p:nvPicPr>
          <p:cNvPr id="1048" name="Picture 24" descr="Вітамін-В2-Vitamin-B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214290"/>
            <a:ext cx="2638425" cy="2638426"/>
          </a:xfrm>
          <a:prstGeom prst="rect">
            <a:avLst/>
          </a:prstGeom>
          <a:noFill/>
        </p:spPr>
      </p:pic>
      <p:pic>
        <p:nvPicPr>
          <p:cNvPr id="1050" name="Picture 26" descr="Вітамін-В3-Vitamin-B-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5575" y="214290"/>
            <a:ext cx="2638425" cy="2638426"/>
          </a:xfrm>
          <a:prstGeom prst="rect">
            <a:avLst/>
          </a:prstGeom>
          <a:noFill/>
        </p:spPr>
      </p:pic>
      <p:pic>
        <p:nvPicPr>
          <p:cNvPr id="1052" name="Picture 28" descr="Вітамін-В6-Vitamin-B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3357562"/>
            <a:ext cx="2638425" cy="2638426"/>
          </a:xfrm>
          <a:prstGeom prst="rect">
            <a:avLst/>
          </a:prstGeom>
          <a:noFill/>
        </p:spPr>
      </p:pic>
      <p:pic>
        <p:nvPicPr>
          <p:cNvPr id="1054" name="Picture 30" descr="Вітамін-В9-Vitamin-B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28992" y="3429000"/>
            <a:ext cx="2638425" cy="2638426"/>
          </a:xfrm>
          <a:prstGeom prst="rect">
            <a:avLst/>
          </a:prstGeom>
          <a:noFill/>
        </p:spPr>
      </p:pic>
      <p:pic>
        <p:nvPicPr>
          <p:cNvPr id="1056" name="Picture 32" descr="Вітамін-В12-Vitamin-B1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505575" y="3429000"/>
            <a:ext cx="2638425" cy="263842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0" dur="2000"/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3" dur="20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6" dur="2000"/>
                                        <p:tgtEl>
                                          <p:spTgt spid="1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9" dur="20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2" dur="2000"/>
                                        <p:tgtEl>
                                          <p:spTgt spid="1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Другая 12">
      <a:dk1>
        <a:srgbClr val="80008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709</TotalTime>
  <Words>115</Words>
  <Application>Microsoft Office PowerPoint</Application>
  <PresentationFormat>Экран (4:3)</PresentationFormat>
  <Paragraphs>18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Техническая</vt:lpstr>
      <vt:lpstr>ПРЕЗЕНТАЦІЯ УЧЕНИЦІ 9 КЛАСУ ПОДІЛЬСЬКОЇ ЗОШ СЕМКО АНАСТАСІЇ</vt:lpstr>
      <vt:lpstr>типи поживних речовин та  вітаміни</vt:lpstr>
      <vt:lpstr>  ТИПИ ПОЖИВНИХ РЕЧОВИН</vt:lpstr>
      <vt:lpstr>Вітамі́ни — низькомолекулярні органічні сполуки різної хімічної природи, з високою біологічною дією, необхідні для нормального обміну речовин і життєдіяльності живих організмів в дуже малій кількості. Вітаміни не синтезуються в організмі людини або накопичуються в недостатній кількості. Ендогенний синтез деяких із них, що здійснюється мікрофлорою тонкої кишки, не може задовольнити потребу організму у вітамінах і тому потрібне постійне надходження їх з продуктами харчування. Відомо близько 30 вітамінів і вітаміноподібних речовин. До вітаміноподібних речовин відносять сполуки, які на відміну від вітамінів синтезуються, виконують ще й пластичні або енергетичні функції. Вони біологічно активні й проявляють лікувальний ефект за багатьох захворюваннь. За фізико-хімічними властивостями вітаміни поділяють на дві групи: водо- і жиророзчинні. розчинні у воді: В1 (тіамін), B2 (рибофлавін), В3 (нікотинамід, нікотинова кислота), B4 (Bр) (холін), B5 (пантотенова кислота), B6 (піридоксин, піридоксаль,піридоксамін), H (B7) (біотин), B9 (Bс) (фолієва кислота), B12 (кобаламін), B8 (інозитол), B10 (параамінобензойна кислота),B11 (карнітин), С (аскорбінова кислота), ; жиророзчинні: А (ретинол), D2 (кальциферол), D3  (холекальциферол), Е (токоферол), К1 (філохінон). </vt:lpstr>
      <vt:lpstr>Слайд 5</vt:lpstr>
      <vt:lpstr>Вітамін А — група близьких за хімічною будовою речовин , яка включає ретиноїди: ретинол (вітамін A1, аксерофтол),дегідроретинол (вітамін А2), ретиналь (ретинен, альдегід вітаміну A1), ретиноєву кислоту і кілька провітамінів —каротиноїдів, серед яких найбільш важливим є β-каротин. Ретиноїди містяться в продуктах тваринного походження, а каротиноїди — рослинних. Всі ці речовини добре розчиняються в неполярних органічних розчинниках і погано розчиняються у воді. Депонується в печінці, здатний накопичуватися в тканинах. При передозуванні проявляє токсичність.</vt:lpstr>
      <vt:lpstr>Слайд 7</vt:lpstr>
      <vt:lpstr>   Вітаміни групи B — вітаміни, розчинні у воді. Зазвичай розглядаються в комплексі (раніше вважалося, що це один вітамін, а не група). Отримали свою збірну назву тому, що в природних продуктах завжди існують разом. Не накопичуються в організмі. Спільно вітаміни групи B виконують головну функцію — участь у тканинному диханні та вироблення енергії, відіграють важливу роль у підтримці як ментального, так і емоційного здоров'я. Вітаміни групи B, за винятком ціанокобаламіну, не можна накопичити в організмі, тому їх слід поповнювати щодня. Всі ці вітаміни руйнуються алкоголем, рафінованими цукрами, нікотином і кофеїном, тому багато людей відчувають їх дефіцит (гіповітаміноз).  Список вітамінів з групи B Вітамін В1 (тіамін) Вітамін В2 (рибофлавін) Вітамін В3 (ніацин і нікотинамід) Вітамін В5 (пантотенова кислота) Вітамін В6 (піридоксин, піридоксаль) Вітамін B7 і вітамін Н (біотин) Вітамін В8 (інозитол) більше не класифікується як вітамін,  так як він синтезується в організмі Вітамін В9 (фолієва кислота) Вітамін В12 (ціанокобаламін) інші: холін, аденін як вітамін B4 аденозин як вітамін B8 параамінбензойна кислота, як вітамін B10 оротова кислота як вітамін B13 амігдалін як вітамін B17    </vt:lpstr>
      <vt:lpstr>Слайд 9</vt:lpstr>
      <vt:lpstr>Вітамін В міститься в таких продуктах: м'ясо, субпродукти, яйця, дріжджі, горіхи, насіння, зелені овочі, кисломолочні продукти, крупи,  печінка, грибах, цвітній капусті, цибулі, моркви, морепродукти, м'ясо птиці, соя. </vt:lpstr>
      <vt:lpstr>Вітамін С або аскорбінова кислота - відносно проста органічна кислота, міститься у свіжих овочах. Не синтезується у організмі людини і надходить лише з продуктами харчування. Розчиняється у воді і руйнується при тривалому кип'ятінні, тому вимочування або переробка овочів знижує вміст у них вітаміну С.  Вітамін С виконує в організмі дві головні задачі: забезпечення імунного захисту і стабілізації психіки. Вітамін С кращий засіб для збереження життєвої сили. Коли бракує С в людей кровоточать ясна, часті простуди, загроза запалення слизових оболонок, зайва вага, підвищувана втомлюваність, слабкі нерви, погана концетрація уваги, депресивний стан,безсоння, раннє утворення зморшок.  Функції:  антиоксидантна;  синтезує колаген; синтезує карнітин; синтезує нейромедіатори (норепінефрин і серотонін); детоксикація і виведення хімічних речовин; модуляція імунітету; розклад і виведення холестерину; сприяє абсорбції заліза; захищає фолати і вітамін Е від окиснення і  підтримує ці вітаміни в активній формі; контроль рівня гістаміну в крові. </vt:lpstr>
      <vt:lpstr>Велика кількість вітаміну C міститься в лимонах, плодах шипшини, червоного перцю, смородини, зеленої цибулі, бузина,  ківі, апельсин, малина, грейпфрутів сік,буряк, спаржа, капуста.</vt:lpstr>
      <vt:lpstr>Вітамі́н D має кілька форм. Їх називають кальцифероли і представлені вони переважно у вигляді двох речовин: ергокальциферолу (вітаміну D2), що надходить із дріжджів, та холекальциферолу (вітаміну D3), який отримано із тканин тварин. В організмі людини обидві ці речовини перетворюються в активні форми вітаміну.  До препаратів групи «Вітамін D та аналоги» згідно з міжнародною класифікацією відносять: альфакальцидол, дигідротахистерол, ергокальциферол, кальцитріол., колекальциферол, парикальцитол. Отже, за недостатності вітамінів групи D, у дітей переважно перших трьох років життя з'являються ознаки рахіту. В дорослих (особливо у вагітних жінок), які мало перебувають на сонці, не вживають достатньо повноцінної їжі, кісткова тканина втрачає кальцій і кістки розм'якшуються. В цих випадках таке явище називаютьостеопорозом. Недостатність вітамінів групи D може розвинутись і у дітей старших трьох років, особливо в періоди інтенсивного росту, якщо їх білкове харчування є недостатнім,  а також має місце різка зміна кліматичних умов.  Крім того, до розвитку D-вітамінної недостатності ведуть хронічна ниркова недостатність, хвороби печінки,  тривалий прийом протисудомних препаратів,  синдром мальабсорбції(порушеного всмоктування в кишечнику)  різного генезу.</vt:lpstr>
      <vt:lpstr>Рекордсмен за вмістом вітаміну D – риб’ячий жир. Ще одним джерелом, багатим на вітамін D є риба, особливо тріска і палтус. В менше кількості його можна зустріти і в оселедця, скумбрії, тунці й макрелі. Максимальна концентрація вітаміну знаходиться в риб’ячої печінки. Так само джерелами цього вітаміну є молочні продукти: сир, вершкове масло, кефір і ряжанка. У самому молоці його міститься небагато. До того ж молочний фосфор не дає повноцінно засвоїтися цьому вітаміну. Ще хорошим джерелом вітаміну D є сирі яєчні жовтки, печінку і рослинне масло. </vt:lpstr>
      <vt:lpstr>Вітамін E — група жиророзчинних біологічно активних сполук (токофероли та токотрієноли), що проявляють антиоксидантні властивості.  Вітамін E накопичується головним чином в жировій тканині.  . Вітамін E є антиоксидантом і, зокрема, запобігає окисленню і руйнуванню вітаміну A. У людини, особливо у дітей, недостатність вітаміну E приводить до швидкого руйнування еритроцитів і анемії.</vt:lpstr>
      <vt:lpstr>Загалом, джерела харчування з найвищою концентрацією вітаміну це рослинна олія, потім горіхи, насіння, кукурудза.</vt:lpstr>
      <vt:lpstr>Вітамін К — необхідний для вироблення у печінці протромбіну та інших протеїнів, що беруть участь у процесах зсіданні крові, регуляції ектопічної кальцифікації та ін.  Вітамін К утворюється в організмі людини кишковою мікрофлорою. Сприяє зміцненню капілярів та припиненню кровотеч.   Вітамін K1 являє собою в'язку речовину жовтого кольору, яка кристалізується при температурі 20° і кипить при 115—145° у вакуумі. Ця речовина нерозчинна у воді, розчинна в хлороформі, діетиловому ефірі, етиловому спирті й інших органічних розчинниках. Вітамін K1 нестійкий при нагріванні та опромінюванні. Вітамін K2 — жовтий кристалічний порошок з температурою плавлення 54°, що розчиняється в органічних розчинниках та не розчиняється у воді. Вітамін K3 являє собою лимонно-жовту кристалічну речовину з характерним запахом. Температура плавлення 160°.  Він слабко розчинний у воді, що обумовлено відсутністю в його молекулі довгого вуглеводневого ланцюга. </vt:lpstr>
      <vt:lpstr>Значна кількість цього вітаміну міститься у білокачанні капусті,гарбузах, щавлі, печінці, шпинаті.  Є він у картоплі, томатах, горосі, яйцях, моркві, буряках. </vt:lpstr>
      <vt:lpstr>ЇЖТЕ ВІТАМІНИ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72</cp:revision>
  <dcterms:created xsi:type="dcterms:W3CDTF">2013-11-07T14:09:57Z</dcterms:created>
  <dcterms:modified xsi:type="dcterms:W3CDTF">2013-11-10T17:01:40Z</dcterms:modified>
</cp:coreProperties>
</file>