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4C71EC6-210F-42DE-9C53-41977AD35B3D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vseslova.com.ua/word/%D0%92%D0%B0%D0%B2%D1%96%D0%BB%D0%BE%D0%B2_%D0%9C%D0%B8%D0%BA%D0%BE%D0%BB%D0%B0_%D0%86%D0%B2%D0%B0%D0%BD%D0%BE%D0%B2%D0%B8%D1%87-15192u" TargetMode="Externa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1840" y="260648"/>
            <a:ext cx="2878088" cy="864096"/>
          </a:xfrm>
        </p:spPr>
        <p:txBody>
          <a:bodyPr/>
          <a:lstStyle/>
          <a:p>
            <a:r>
              <a:rPr lang="uk-UA" dirty="0" smtClean="0"/>
              <a:t>Презентація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2420888"/>
            <a:ext cx="4320480" cy="2608311"/>
          </a:xfrm>
        </p:spPr>
        <p:txBody>
          <a:bodyPr/>
          <a:lstStyle/>
          <a:p>
            <a:r>
              <a:rPr lang="uk-UA" dirty="0" smtClean="0"/>
              <a:t>На тему</a:t>
            </a:r>
            <a:r>
              <a:rPr lang="en-US" dirty="0" smtClean="0"/>
              <a:t>:”</a:t>
            </a:r>
            <a:r>
              <a:rPr lang="uk-UA" dirty="0" err="1" smtClean="0"/>
              <a:t>Південноазійський</a:t>
            </a:r>
            <a:r>
              <a:rPr lang="uk-UA" dirty="0" smtClean="0"/>
              <a:t> тропічний центр різноманітності і походження культурних рослин</a:t>
            </a:r>
            <a:r>
              <a:rPr lang="en-US" dirty="0" smtClean="0"/>
              <a:t>”</a:t>
            </a:r>
            <a:endParaRPr lang="uk-UA" dirty="0" smtClean="0"/>
          </a:p>
          <a:p>
            <a:r>
              <a:rPr lang="uk-UA" dirty="0" smtClean="0"/>
              <a:t>Виконав</a:t>
            </a:r>
            <a:r>
              <a:rPr lang="ru-RU" dirty="0" smtClean="0"/>
              <a:t> </a:t>
            </a:r>
            <a:r>
              <a:rPr lang="uk-UA" dirty="0" smtClean="0"/>
              <a:t>учень 11-А класу </a:t>
            </a:r>
          </a:p>
          <a:p>
            <a:r>
              <a:rPr lang="uk-UA" dirty="0" err="1" smtClean="0"/>
              <a:t>Острожчук</a:t>
            </a:r>
            <a:r>
              <a:rPr lang="uk-UA" dirty="0" smtClean="0"/>
              <a:t> </a:t>
            </a:r>
            <a:r>
              <a:rPr lang="uk-UA" dirty="0"/>
              <a:t>Б</a:t>
            </a:r>
            <a:r>
              <a:rPr lang="uk-UA" dirty="0" smtClean="0"/>
              <a:t>огдан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69707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баклажан</a:t>
            </a:r>
            <a:r>
              <a:rPr lang="uk-UA" dirty="0"/>
              <a:t>, огірок, </a:t>
            </a:r>
            <a:r>
              <a:rPr lang="uk-UA" dirty="0" err="1"/>
              <a:t>манґо</a:t>
            </a:r>
            <a:r>
              <a:rPr lang="uk-UA" dirty="0"/>
              <a:t>, апельсин, мандарин, лимон, багато сортів цукрової </a:t>
            </a:r>
            <a:r>
              <a:rPr lang="uk-UA" dirty="0" smtClean="0"/>
              <a:t>тростини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95" y="1600200"/>
            <a:ext cx="6086805" cy="45651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748678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джут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39911"/>
            <a:ext cx="6912768" cy="5195584"/>
          </a:xfrm>
        </p:spPr>
      </p:pic>
    </p:spTree>
    <p:extLst>
      <p:ext uri="{BB962C8B-B14F-4D97-AF65-F5344CB8AC3E}">
        <p14:creationId xmlns:p14="http://schemas.microsoft.com/office/powerpoint/2010/main" val="547424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Коноплі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" y="1700808"/>
            <a:ext cx="5760640" cy="384042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412776"/>
            <a:ext cx="4493540" cy="475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952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кунжут, перець чорний, горіх </a:t>
            </a:r>
            <a:r>
              <a:rPr lang="uk-UA" dirty="0" err="1"/>
              <a:t>стрихніноносний</a:t>
            </a:r>
            <a:r>
              <a:rPr lang="uk-UA" dirty="0"/>
              <a:t>, кориця та ін.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00808"/>
            <a:ext cx="6522469" cy="4421088"/>
          </a:xfrm>
        </p:spPr>
      </p:pic>
    </p:spTree>
    <p:extLst>
      <p:ext uri="{BB962C8B-B14F-4D97-AF65-F5344CB8AC3E}">
        <p14:creationId xmlns:p14="http://schemas.microsoft.com/office/powerpoint/2010/main" val="19858746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2.Індокитайський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08993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банан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68" y="1120719"/>
            <a:ext cx="7694124" cy="5116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31336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окремі сорти цукрової пальми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95" y="1252854"/>
            <a:ext cx="6549933" cy="49124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31151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Окремі сорти лимона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2776"/>
            <a:ext cx="6984776" cy="52385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808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бавовник азіатський тощо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268760"/>
            <a:ext cx="4102384" cy="5325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634653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3.острівний(</a:t>
            </a:r>
            <a:r>
              <a:rPr lang="uk-UA" dirty="0"/>
              <a:t>включаючи </a:t>
            </a:r>
            <a:r>
              <a:rPr lang="uk-UA" dirty="0" err="1"/>
              <a:t>Зондські</a:t>
            </a:r>
            <a:r>
              <a:rPr lang="uk-UA" dirty="0"/>
              <a:t> острови, ,Яву, Суматру, Борнео, Філіппінські острови </a:t>
            </a:r>
            <a:r>
              <a:rPr lang="uk-UA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8690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772400" cy="5301208"/>
          </a:xfrm>
        </p:spPr>
        <p:txBody>
          <a:bodyPr>
            <a:normAutofit/>
          </a:bodyPr>
          <a:lstStyle/>
          <a:p>
            <a:r>
              <a:rPr lang="uk-UA" sz="2400" dirty="0"/>
              <a:t>У праці “Вчення про походження культурних рослин після Дарвіна” (1939) </a:t>
            </a:r>
            <a:r>
              <a:rPr lang="uk-UA" sz="2400" dirty="0" smtClean="0"/>
              <a:t>М.І.Вавилов </a:t>
            </a:r>
            <a:r>
              <a:rPr lang="uk-UA" sz="2400" dirty="0"/>
              <a:t>визначив 7 основних географічних центрів походження культурних рослин, які безпосередньо зв’язані з осередками давніх цивілізацій, де рослинництвом почали займатися за 8-7 тис. р. до </a:t>
            </a:r>
            <a:r>
              <a:rPr lang="uk-UA" sz="2400" dirty="0" err="1"/>
              <a:t>н.е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428375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772400" cy="1143000"/>
          </a:xfrm>
        </p:spPr>
        <p:txBody>
          <a:bodyPr/>
          <a:lstStyle/>
          <a:p>
            <a:r>
              <a:rPr lang="uk-UA" dirty="0" smtClean="0"/>
              <a:t>бамбук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60" y="1149651"/>
            <a:ext cx="8485896" cy="53036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70278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ямс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72" y="1600200"/>
            <a:ext cx="6399678" cy="4565104"/>
          </a:xfrm>
        </p:spPr>
      </p:pic>
    </p:spTree>
    <p:extLst>
      <p:ext uri="{BB962C8B-B14F-4D97-AF65-F5344CB8AC3E}">
        <p14:creationId xmlns:p14="http://schemas.microsoft.com/office/powerpoint/2010/main" val="2865175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пальма </a:t>
            </a:r>
            <a:r>
              <a:rPr lang="uk-UA" dirty="0" err="1"/>
              <a:t>арека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34" y="1328780"/>
            <a:ext cx="6738701" cy="47645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375379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дуріан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052736"/>
            <a:ext cx="5832648" cy="48061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464688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мангостан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340768"/>
            <a:ext cx="5234384" cy="5428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75474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кардамон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24744"/>
            <a:ext cx="7128792" cy="53465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37038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евкомія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59" y="1600200"/>
            <a:ext cx="6952192" cy="4637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409655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окремі сорти цукрової пальми, окремі сорти цукрової </a:t>
            </a:r>
            <a:r>
              <a:rPr lang="uk-UA" dirty="0" smtClean="0"/>
              <a:t>тростини,горіх мускатний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844824"/>
            <a:ext cx="2642616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772816"/>
            <a:ext cx="3131840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66245"/>
            <a:ext cx="2232248" cy="33241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291208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6106690"/>
          </a:xfrm>
        </p:spPr>
        <p:txBody>
          <a:bodyPr>
            <a:normAutofit/>
          </a:bodyPr>
          <a:lstStyle/>
          <a:p>
            <a:r>
              <a:rPr lang="ru-RU" sz="2000" dirty="0"/>
              <a:t>Н. І. </a:t>
            </a:r>
            <a:r>
              <a:rPr lang="ru-RU" sz="2000" i="1" u="sng" dirty="0" err="1" smtClean="0">
                <a:hlinkClick r:id="rId2"/>
              </a:rPr>
              <a:t>Вавілов</a:t>
            </a:r>
            <a:r>
              <a:rPr lang="ru-RU" sz="2000" i="1" dirty="0" smtClean="0"/>
              <a:t> </a:t>
            </a:r>
            <a:r>
              <a:rPr lang="ru-RU" sz="2000" dirty="0" err="1" smtClean="0"/>
              <a:t>прагнув</a:t>
            </a:r>
            <a:r>
              <a:rPr lang="ru-RU" sz="2000" dirty="0" smtClean="0"/>
              <a:t> </a:t>
            </a:r>
            <a:r>
              <a:rPr lang="ru-RU" sz="2000" dirty="0" err="1"/>
              <a:t>поставити</a:t>
            </a:r>
            <a:r>
              <a:rPr lang="ru-RU" sz="2000" dirty="0"/>
              <a:t> генетику і </a:t>
            </a:r>
            <a:r>
              <a:rPr lang="ru-RU" sz="2000" dirty="0" err="1"/>
              <a:t>селекцію</a:t>
            </a:r>
            <a:r>
              <a:rPr lang="ru-RU" sz="2000" dirty="0"/>
              <a:t> на службу народного </a:t>
            </a:r>
            <a:r>
              <a:rPr lang="ru-RU" sz="2000" dirty="0" err="1"/>
              <a:t>господарства</a:t>
            </a:r>
            <a:r>
              <a:rPr lang="ru-RU" sz="2000" dirty="0"/>
              <a:t> СРСР. На </a:t>
            </a:r>
            <a:r>
              <a:rPr lang="ru-RU" sz="2000" dirty="0" err="1"/>
              <a:t>підставі</a:t>
            </a:r>
            <a:r>
              <a:rPr lang="ru-RU" sz="2000" dirty="0"/>
              <a:t> </a:t>
            </a:r>
            <a:r>
              <a:rPr lang="ru-RU" sz="2000" dirty="0" err="1"/>
              <a:t>матеріалів</a:t>
            </a:r>
            <a:r>
              <a:rPr lang="ru-RU" sz="2000" dirty="0"/>
              <a:t> про </a:t>
            </a:r>
            <a:r>
              <a:rPr lang="ru-RU" sz="2000" dirty="0" err="1"/>
              <a:t>світові</a:t>
            </a:r>
            <a:r>
              <a:rPr lang="ru-RU" sz="2000" dirty="0"/>
              <a:t> </a:t>
            </a:r>
            <a:r>
              <a:rPr lang="ru-RU" sz="2000" dirty="0" err="1"/>
              <a:t>рослинні</a:t>
            </a:r>
            <a:r>
              <a:rPr lang="ru-RU" sz="2000" dirty="0"/>
              <a:t> </a:t>
            </a:r>
            <a:r>
              <a:rPr lang="ru-RU" sz="2000" dirty="0" err="1"/>
              <a:t>ресурси</a:t>
            </a:r>
            <a:r>
              <a:rPr lang="ru-RU" sz="2000" dirty="0"/>
              <a:t> (</a:t>
            </a:r>
            <a:r>
              <a:rPr lang="ru-RU" sz="2000" dirty="0" err="1"/>
              <a:t>колекція</a:t>
            </a:r>
            <a:r>
              <a:rPr lang="ru-RU" sz="2000" dirty="0"/>
              <a:t> </a:t>
            </a:r>
            <a:r>
              <a:rPr lang="ru-RU" sz="2000" dirty="0" err="1"/>
              <a:t>складала</a:t>
            </a:r>
            <a:r>
              <a:rPr lang="ru-RU" sz="2000" dirty="0"/>
              <a:t> </a:t>
            </a:r>
            <a:r>
              <a:rPr lang="ru-RU" sz="2000" dirty="0" err="1"/>
              <a:t>близько</a:t>
            </a:r>
            <a:r>
              <a:rPr lang="ru-RU" sz="2000" dirty="0"/>
              <a:t> 250 000 </a:t>
            </a:r>
            <a:r>
              <a:rPr lang="ru-RU" sz="2000" dirty="0" err="1"/>
              <a:t>зразків</a:t>
            </a:r>
            <a:r>
              <a:rPr lang="ru-RU" sz="2000" dirty="0"/>
              <a:t>), </a:t>
            </a:r>
            <a:r>
              <a:rPr lang="ru-RU" sz="2000" dirty="0" err="1"/>
              <a:t>зібрані</a:t>
            </a:r>
            <a:r>
              <a:rPr lang="ru-RU" sz="2000" dirty="0"/>
              <a:t> великим </a:t>
            </a:r>
            <a:r>
              <a:rPr lang="ru-RU" sz="2000" dirty="0" err="1"/>
              <a:t>колективом</a:t>
            </a:r>
            <a:r>
              <a:rPr lang="ru-RU" sz="2000" dirty="0"/>
              <a:t> </a:t>
            </a:r>
            <a:r>
              <a:rPr lang="ru-RU" sz="2000" dirty="0" err="1"/>
              <a:t>радянських</a:t>
            </a:r>
            <a:r>
              <a:rPr lang="ru-RU" sz="2000" dirty="0"/>
              <a:t> </a:t>
            </a:r>
            <a:r>
              <a:rPr lang="ru-RU" sz="2000" dirty="0" err="1"/>
              <a:t>ботаніків</a:t>
            </a:r>
            <a:r>
              <a:rPr lang="ru-RU" sz="2000" dirty="0"/>
              <a:t> (в </a:t>
            </a:r>
            <a:r>
              <a:rPr lang="ru-RU" sz="2000" dirty="0" err="1"/>
              <a:t>т.ч</a:t>
            </a:r>
            <a:r>
              <a:rPr lang="ru-RU" sz="2000" dirty="0"/>
              <a:t>. і ним самим) в </a:t>
            </a:r>
            <a:r>
              <a:rPr lang="ru-RU" sz="2000" dirty="0" err="1"/>
              <a:t>багаточисельних</a:t>
            </a:r>
            <a:r>
              <a:rPr lang="ru-RU" sz="2000" dirty="0"/>
              <a:t> </a:t>
            </a:r>
            <a:r>
              <a:rPr lang="ru-RU" sz="2000" dirty="0" err="1"/>
              <a:t>експедиціях</a:t>
            </a:r>
            <a:r>
              <a:rPr lang="ru-RU" sz="2000" dirty="0"/>
              <a:t>, </a:t>
            </a:r>
            <a:r>
              <a:rPr lang="ru-RU" sz="2000" dirty="0" err="1"/>
              <a:t>він</a:t>
            </a:r>
            <a:r>
              <a:rPr lang="ru-RU" sz="2000" dirty="0"/>
              <a:t> </a:t>
            </a:r>
            <a:r>
              <a:rPr lang="ru-RU" sz="2000" dirty="0" err="1"/>
              <a:t>виділяв</a:t>
            </a:r>
            <a:r>
              <a:rPr lang="ru-RU" sz="2000" dirty="0"/>
              <a:t> 7 </a:t>
            </a:r>
            <a:r>
              <a:rPr lang="ru-RU" sz="2000" dirty="0" err="1"/>
              <a:t>основних</a:t>
            </a:r>
            <a:r>
              <a:rPr lang="ru-RU" sz="2000" dirty="0"/>
              <a:t> </a:t>
            </a:r>
            <a:r>
              <a:rPr lang="ru-RU" sz="2000" dirty="0" err="1" smtClean="0"/>
              <a:t>географічних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центрів</a:t>
            </a:r>
            <a:r>
              <a:rPr lang="ru-RU" sz="2000" dirty="0" smtClean="0"/>
              <a:t> </a:t>
            </a:r>
            <a:r>
              <a:rPr lang="ru-RU" sz="2000" dirty="0" err="1" smtClean="0"/>
              <a:t>походження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культурних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рослин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13475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Кінець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7227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Микола Іванович</a:t>
            </a:r>
            <a:br>
              <a:rPr lang="uk-UA" dirty="0" smtClean="0"/>
            </a:br>
            <a:r>
              <a:rPr lang="uk-UA" dirty="0" smtClean="0"/>
              <a:t>Вавилов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04664"/>
            <a:ext cx="3600400" cy="48005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29698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8444" cy="6858000"/>
          </a:xfrm>
        </p:spPr>
      </p:pic>
    </p:spTree>
    <p:extLst>
      <p:ext uri="{BB962C8B-B14F-4D97-AF65-F5344CB8AC3E}">
        <p14:creationId xmlns:p14="http://schemas.microsoft.com/office/powerpoint/2010/main" val="12525595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240" y="116632"/>
            <a:ext cx="9073008" cy="720080"/>
          </a:xfrm>
        </p:spPr>
        <p:txBody>
          <a:bodyPr>
            <a:normAutofit/>
          </a:bodyPr>
          <a:lstStyle/>
          <a:p>
            <a:r>
              <a:rPr lang="uk-UA" i="1" dirty="0"/>
              <a:t>Південноазіатський тропічний центр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80728"/>
            <a:ext cx="8458200" cy="4048471"/>
          </a:xfrm>
        </p:spPr>
        <p:txBody>
          <a:bodyPr/>
          <a:lstStyle/>
          <a:p>
            <a:r>
              <a:rPr lang="uk-UA" dirty="0"/>
              <a:t>(Індія, гори Індокитаю, південний тропічний Китай, та острови Південно-Східної Азії) дав понад 100 видів культурних рослин. У цьому великому центрі можна виділити три осередки, що значно відрізняються за складом характерних для рослин: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1007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1. Індійський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00297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кулястозерна</a:t>
            </a:r>
            <a:r>
              <a:rPr lang="uk-UA" dirty="0"/>
              <a:t> пшениця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82" y="1257975"/>
            <a:ext cx="6926186" cy="4619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0324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окремі сорти сорго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96752"/>
            <a:ext cx="6645944" cy="49844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380898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Нут (турецький горіх)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66" y="1306944"/>
            <a:ext cx="7407126" cy="49303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524178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TC101859862[[fn=Поп-музыка]]</Template>
  <TotalTime>41</TotalTime>
  <Words>200</Words>
  <Application>Microsoft Office PowerPoint</Application>
  <PresentationFormat>Экран (4:3)</PresentationFormat>
  <Paragraphs>32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Urban Pop</vt:lpstr>
      <vt:lpstr>Презентація</vt:lpstr>
      <vt:lpstr>У праці “Вчення про походження культурних рослин після Дарвіна” (1939) М.І.Вавилов визначив 7 основних географічних центрів походження культурних рослин, які безпосередньо зв’язані з осередками давніх цивілізацій, де рослинництвом почали займатися за 8-7 тис. р. до н.е</vt:lpstr>
      <vt:lpstr>Микола Іванович Вавилов</vt:lpstr>
      <vt:lpstr>Презентация PowerPoint</vt:lpstr>
      <vt:lpstr>Південноазіатський тропічний центр</vt:lpstr>
      <vt:lpstr>1. Індійський</vt:lpstr>
      <vt:lpstr>кулястозерна пшениця</vt:lpstr>
      <vt:lpstr>окремі сорти сорго</vt:lpstr>
      <vt:lpstr>Нут (турецький горіх)</vt:lpstr>
      <vt:lpstr>баклажан, огірок, манґо, апельсин, мандарин, лимон, багато сортів цукрової тростини</vt:lpstr>
      <vt:lpstr>джут</vt:lpstr>
      <vt:lpstr>Коноплі</vt:lpstr>
      <vt:lpstr>кунжут, перець чорний, горіх стрихніноносний, кориця та ін.</vt:lpstr>
      <vt:lpstr>2.Індокитайський</vt:lpstr>
      <vt:lpstr>банан</vt:lpstr>
      <vt:lpstr>окремі сорти цукрової пальми</vt:lpstr>
      <vt:lpstr>Окремі сорти лимона</vt:lpstr>
      <vt:lpstr>бавовник азіатський тощо</vt:lpstr>
      <vt:lpstr>3.острівний(включаючи Зондські острови, ,Яву, Суматру, Борнео, Філіппінські острови )</vt:lpstr>
      <vt:lpstr>бамбук</vt:lpstr>
      <vt:lpstr>ямс</vt:lpstr>
      <vt:lpstr>пальма арека</vt:lpstr>
      <vt:lpstr>дуріан</vt:lpstr>
      <vt:lpstr>мангостан</vt:lpstr>
      <vt:lpstr>кардамон</vt:lpstr>
      <vt:lpstr>евкомія</vt:lpstr>
      <vt:lpstr>окремі сорти цукрової пальми, окремі сорти цукрової тростини,горіх мускатний</vt:lpstr>
      <vt:lpstr>Н. І. Вавілов прагнув поставити генетику і селекцію на службу народного господарства СРСР. На підставі матеріалів про світові рослинні ресурси (колекція складала близько 250 000 зразків), зібрані великим колективом радянських ботаніків (в т.ч. і ним самим) в багаточисельних експедиціях, він виділяв 7 основних географічних центрів походження культурних рослин.</vt:lpstr>
      <vt:lpstr>Кінець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</dc:title>
  <dc:creator>Bodya</dc:creator>
  <cp:lastModifiedBy>Bodya</cp:lastModifiedBy>
  <cp:revision>5</cp:revision>
  <dcterms:created xsi:type="dcterms:W3CDTF">2013-12-11T17:31:01Z</dcterms:created>
  <dcterms:modified xsi:type="dcterms:W3CDTF">2013-12-11T18:22:53Z</dcterms:modified>
</cp:coreProperties>
</file>