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143116"/>
            <a:ext cx="7858180" cy="42862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Фотопериодизм (</a:t>
            </a:r>
            <a:r>
              <a:rPr lang="ru-RU" dirty="0" smtClean="0">
                <a:solidFill>
                  <a:schemeClr val="tx1"/>
                </a:solidFill>
              </a:rPr>
              <a:t>греч. </a:t>
            </a:r>
            <a:r>
              <a:rPr lang="ru-RU" dirty="0" err="1" smtClean="0">
                <a:solidFill>
                  <a:schemeClr val="tx1"/>
                </a:solidFill>
              </a:rPr>
              <a:t>photos</a:t>
            </a:r>
            <a:r>
              <a:rPr lang="ru-RU" dirty="0" smtClean="0">
                <a:solidFill>
                  <a:schemeClr val="tx1"/>
                </a:solidFill>
              </a:rPr>
              <a:t>- "свет" и </a:t>
            </a:r>
            <a:r>
              <a:rPr lang="ru-RU" dirty="0" err="1" smtClean="0">
                <a:solidFill>
                  <a:schemeClr val="tx1"/>
                </a:solidFill>
              </a:rPr>
              <a:t>periodos</a:t>
            </a:r>
            <a:r>
              <a:rPr lang="ru-RU" dirty="0" smtClean="0">
                <a:solidFill>
                  <a:schemeClr val="tx1"/>
                </a:solidFill>
              </a:rPr>
              <a:t>- "круговорот", "чередование") — реакция живых организмов (растений и животных) на суточный ритм освещённости, продолжительность светового дня и соотношение между темным и светлым временем суток (</a:t>
            </a:r>
            <a:r>
              <a:rPr lang="ru-RU" dirty="0" err="1" smtClean="0">
                <a:solidFill>
                  <a:schemeClr val="tx1"/>
                </a:solidFill>
              </a:rPr>
              <a:t>фотопериодами</a:t>
            </a:r>
            <a:r>
              <a:rPr lang="ru-RU" dirty="0" smtClean="0">
                <a:solidFill>
                  <a:schemeClr val="tx1"/>
                </a:solidFill>
              </a:rPr>
              <a:t>). Термин </a:t>
            </a:r>
            <a:r>
              <a:rPr lang="ru-RU" dirty="0" smtClean="0">
                <a:solidFill>
                  <a:schemeClr val="tx1"/>
                </a:solidFill>
              </a:rPr>
              <a:t>«фотопериодизм» (англ. </a:t>
            </a:r>
            <a:r>
              <a:rPr lang="ru-RU" dirty="0" err="1" smtClean="0">
                <a:solidFill>
                  <a:schemeClr val="tx1"/>
                </a:solidFill>
              </a:rPr>
              <a:t>photoperiodism</a:t>
            </a:r>
            <a:r>
              <a:rPr lang="ru-RU" dirty="0" smtClean="0">
                <a:solidFill>
                  <a:schemeClr val="tx1"/>
                </a:solidFill>
              </a:rPr>
              <a:t>) предложили в 1920 году американские учёные селекционеры У. </a:t>
            </a:r>
            <a:r>
              <a:rPr lang="ru-RU" dirty="0" err="1" smtClean="0">
                <a:solidFill>
                  <a:schemeClr val="tx1"/>
                </a:solidFill>
              </a:rPr>
              <a:t>Гарнер</a:t>
            </a:r>
            <a:r>
              <a:rPr lang="ru-RU" dirty="0" smtClean="0">
                <a:solidFill>
                  <a:schemeClr val="tx1"/>
                </a:solidFill>
              </a:rPr>
              <a:t> и Г. </a:t>
            </a:r>
            <a:r>
              <a:rPr lang="ru-RU" dirty="0" err="1" smtClean="0">
                <a:solidFill>
                  <a:schemeClr val="tx1"/>
                </a:solidFill>
              </a:rPr>
              <a:t>Аллард</a:t>
            </a:r>
            <a:r>
              <a:rPr lang="ru-RU" dirty="0" smtClean="0">
                <a:solidFill>
                  <a:schemeClr val="tx1"/>
                </a:solidFill>
              </a:rPr>
              <a:t>, которые открыли данную реакцию у растений. Оказалось, что многие растения очень чувствительны к изменению длины дня.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img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85728"/>
            <a:ext cx="2286015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715016"/>
            <a:ext cx="7286676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Объясните данные явления.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raskrytie-zakryt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857232"/>
            <a:ext cx="8312348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715016"/>
            <a:ext cx="7286676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Осенью деревья сбрасывают листву.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KK_Road_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785793"/>
            <a:ext cx="3571900" cy="50244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572008"/>
            <a:ext cx="8429684" cy="207170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 действием реакции фотопериодизма растения переходят от вегетативного роста к зацветанию. Эта особенность является проявлением адаптации растений к условиям существования, и позволяет им переходить к цветению и плодоношению в наиболее благоприятное время года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12" y="785794"/>
            <a:ext cx="5643570" cy="36980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572140"/>
            <a:ext cx="8001056" cy="107157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При ярком солнечном свете распускаются цветы, да и активность многих животных повышается. Насекомые – опылители.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1178549970_cr_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714356"/>
            <a:ext cx="6143638" cy="49149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572140"/>
            <a:ext cx="8001056" cy="10715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Какова польза листопада для деревьев?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42f3dba4619440cf77ab971b359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928670"/>
            <a:ext cx="6966906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9"/>
            <a:ext cx="7129458" cy="4286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Фотопериодизм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572140"/>
            <a:ext cx="8001056" cy="10715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Почему многие цветы распускаются днем?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raskrytie-zakryt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857232"/>
            <a:ext cx="7767276" cy="40719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169</Words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Фотопериодизм</vt:lpstr>
      <vt:lpstr>Фотопериодизм</vt:lpstr>
      <vt:lpstr>Фотопериодизм</vt:lpstr>
      <vt:lpstr>Фотопериодизм</vt:lpstr>
      <vt:lpstr>Фотопериодизм</vt:lpstr>
      <vt:lpstr>Фотопериодизм</vt:lpstr>
      <vt:lpstr>Фотопериодизм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2012-03-12T10:23:02Z</dcterms:created>
  <dcterms:modified xsi:type="dcterms:W3CDTF">2012-03-13T16:14:21Z</dcterms:modified>
</cp:coreProperties>
</file>