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94660"/>
  </p:normalViewPr>
  <p:slideViewPr>
    <p:cSldViewPr>
      <p:cViewPr varScale="1">
        <p:scale>
          <a:sx n="95" d="100"/>
          <a:sy n="95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 spc="30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044A-7200-4DB8-80D7-195BB6B1C85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0A12E-3649-42BB-A524-55CBF1DB3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spc="300">
          <a:solidFill>
            <a:schemeClr val="accent1">
              <a:lumMod val="75000"/>
            </a:schemeClr>
          </a:solidFill>
          <a:latin typeface="Impac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10" Type="http://schemas.openxmlformats.org/officeDocument/2006/relationships/slide" Target="slide1.xml"/><Relationship Id="rId4" Type="http://schemas.openxmlformats.org/officeDocument/2006/relationships/slide" Target="slide8.xml"/><Relationship Id="rId9" Type="http://schemas.openxmlformats.org/officeDocument/2006/relationships/slide" Target="slide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«Обитатели Тайги»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</a:t>
            </a:r>
            <a:r>
              <a:rPr lang="ru-RU" dirty="0" smtClean="0"/>
              <a:t>готовила ученица 10-А класса</a:t>
            </a:r>
            <a:br>
              <a:rPr lang="ru-RU" dirty="0" smtClean="0"/>
            </a:br>
            <a:r>
              <a:rPr lang="ru-RU" dirty="0" smtClean="0"/>
              <a:t>Стороженко Юлия</a:t>
            </a:r>
            <a:endParaRPr lang="ru-RU" dirty="0"/>
          </a:p>
        </p:txBody>
      </p:sp>
      <p:sp>
        <p:nvSpPr>
          <p:cNvPr id="4" name="TextBox 3">
            <a:hlinkClick r:id="" action="ppaction://hlinkshowjump?jump=endshow"/>
          </p:cNvPr>
          <p:cNvSpPr txBox="1"/>
          <p:nvPr/>
        </p:nvSpPr>
        <p:spPr>
          <a:xfrm>
            <a:off x="714348" y="621508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Выход</a:t>
            </a:r>
            <a:endParaRPr lang="ru-RU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Филин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Ни птичка, ни мышка не ускользнут от его зорких глаз и тонкого слуха. Куропатку и глухаря одолеет, а про ежа и говорить нечего. Но уж если днем пронырливые сойки и сороки обнаружат в ветвях дерева отдыхающего филина, ему не поздоровится. Птицы поднимут гвалт на весь лес! И каждая постарается клюнуть ночного разбойника. А он только топорщит перья да забирается поглубже в крону дерева. 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001024" y="585789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vb55mOwWHk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1142984"/>
            <a:ext cx="4521412" cy="33449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357166"/>
            <a:ext cx="4572032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Зимой филин делает запасы: прячет в дупло или в снег свою добычу – мышей и птиц, - пригодятся в лютую стужу. А по весне в гнезде появляются птенцы. Родители вместе выхаживают их и кормят даже тогда, когда дети начинают летать.</a:t>
            </a:r>
            <a:endParaRPr lang="ru-RU" dirty="0"/>
          </a:p>
        </p:txBody>
      </p:sp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214282" y="4500570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Беркут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Самый известный из орлов – символ силы и мужества, - этот крупный хищник обладает крепким загнутым клювом, зорким взглядом, большими широкими крыльями и могучими лапами с острыми крепкими когтями. Паря высоко в небе, он видит на земле даже мышь. Но его желанная добыча – сурки, суслики и зайцы. Заметив зверька, беркут пикирует и в последний момент выбрасывает вперед свое оружие – лапы с мощными когтями, а через мгновение взлетает уже с добычей. 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001024" y="585789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юля\F8q2wQZBsq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71480"/>
            <a:ext cx="8439886" cy="5468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трелка влево 2">
            <a:hlinkClick r:id="rId3" action="ppaction://hlinksldjump"/>
          </p:cNvPr>
          <p:cNvSpPr/>
          <p:nvPr/>
        </p:nvSpPr>
        <p:spPr>
          <a:xfrm>
            <a:off x="214282" y="3143248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Бурый медведь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Медведь – зверь всеядный. Ест ягоды, орехи и сочные корешки трав, ловит рыбу, лягушек, ящериц, мышей, птиц, поедает и их яйца, очень любит мед, личинки насекомых, в том числе муравьев, и даже ест падаль. Кормится он в основном в сумерках и ночью. На вид он тяжел и неуклюж, но бегает резво, отлично плавает и лазает по деревьям. Зимой медведи спят в берлогах под защитой бурелома, в глухих дремучих местах. 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001024" y="585789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юля\emEaHmm5Y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28604"/>
            <a:ext cx="7159625" cy="6065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трелка влево 2">
            <a:hlinkClick r:id="rId3" action="ppaction://hlinksldjump"/>
          </p:cNvPr>
          <p:cNvSpPr/>
          <p:nvPr/>
        </p:nvSpPr>
        <p:spPr>
          <a:xfrm>
            <a:off x="214282" y="3143248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Свиристель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«</a:t>
            </a:r>
            <a:r>
              <a:rPr lang="ru-RU" dirty="0" err="1" smtClean="0"/>
              <a:t>Свир-р-ри</a:t>
            </a:r>
            <a:r>
              <a:rPr lang="ru-RU" dirty="0" smtClean="0"/>
              <a:t>, </a:t>
            </a:r>
            <a:r>
              <a:rPr lang="ru-RU" dirty="0" err="1" smtClean="0"/>
              <a:t>свир-р-ри</a:t>
            </a:r>
            <a:r>
              <a:rPr lang="ru-RU" dirty="0" smtClean="0"/>
              <a:t>» - из-за звонкой трели, похожей на верещание кузнечиков, эту птичку назвали свиристелем. В мае на северной границе тайги, обычно на высоких елях, свиристели вьют гнезда из тонких веточек, мха и лишайника. Они едят насекомых, ими же кормят птенцов. Даже комаров, сбив в комочек и смочив слюной, несут в гнездо. Поздней осенью птицы собираются в стаи и откочевывают к югу в поисках пищи. Навещают сады, парки, скверы, посадки плодовых деревьев и кустарников у жилья.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001024" y="5929330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285728"/>
            <a:ext cx="4352956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Нередко зимой можно увидеть, как стайки хохлатых птиц облепили березу и снуют туда-сюда, издавая тонкие хрустальные трели. На березах у них столовая, а летают они за ягодами рябины, растущей поблизости. Сорвут ягоду - и обратно на березу.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Содержимое 5" descr="bm8fX7IN5y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285860"/>
            <a:ext cx="4489712" cy="35549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214282" y="3143248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Глухарь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Глухарь – самый крупный из диких родственников кур. Весной, еще до восхода солнца, самец шумно взлетает на сосну, расправляет крылья, распускает веером хвост и заводит песню: «</a:t>
            </a:r>
            <a:r>
              <a:rPr lang="ru-RU" dirty="0" err="1" smtClean="0"/>
              <a:t>Скрик</a:t>
            </a:r>
            <a:r>
              <a:rPr lang="ru-RU" dirty="0" smtClean="0"/>
              <a:t>, </a:t>
            </a:r>
            <a:r>
              <a:rPr lang="ru-RU" dirty="0" err="1" smtClean="0"/>
              <a:t>скрик</a:t>
            </a:r>
            <a:r>
              <a:rPr lang="ru-RU" dirty="0" smtClean="0"/>
              <a:t>. </a:t>
            </a:r>
            <a:r>
              <a:rPr lang="ru-RU" dirty="0" err="1" smtClean="0"/>
              <a:t>Тэк-тэк-тэк</a:t>
            </a:r>
            <a:r>
              <a:rPr lang="ru-RU" dirty="0" smtClean="0"/>
              <a:t>». Он так увлеченно и громко поет, что на несколько мгновений теряет слух. За это его и прозвали глухарем. На его призыв слетаются глухари и </a:t>
            </a:r>
            <a:r>
              <a:rPr lang="ru-RU" dirty="0" err="1" smtClean="0"/>
              <a:t>глухарки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001024" y="585789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юля\ZYcr6dfuy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1480"/>
            <a:ext cx="8384307" cy="5721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трелка влево 2">
            <a:hlinkClick r:id="rId3" action="ppaction://hlinksldjump"/>
          </p:cNvPr>
          <p:cNvSpPr/>
          <p:nvPr/>
        </p:nvSpPr>
        <p:spPr>
          <a:xfrm>
            <a:off x="214282" y="3143248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Autofit/>
          </a:bodyPr>
          <a:lstStyle/>
          <a:p>
            <a:r>
              <a:rPr lang="ru-RU" sz="2800" dirty="0" smtClean="0"/>
              <a:t>Тайга расстилается по просторам России с запада на восток. Лето в тайге не жаркое, но и не особо холодное, правда короткое, а зима длится долго с обильными снегопадами и долгими морозами.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26" name="Picture 2" descr="E:\юля\OnrUgujSBh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714752"/>
            <a:ext cx="8845581" cy="164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extBox 17">
            <a:hlinkClick r:id="rId3" action="ppaction://hlinksldjump"/>
          </p:cNvPr>
          <p:cNvSpPr txBox="1"/>
          <p:nvPr/>
        </p:nvSpPr>
        <p:spPr>
          <a:xfrm>
            <a:off x="500034" y="628652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Обитатели тайги: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hlinkClick r:id="rId2" action="ppaction://hlinksldjump"/>
              </a:rPr>
              <a:t>сибирский бурундук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hlinkClick r:id="rId3" action="ppaction://hlinksldjump"/>
              </a:rPr>
              <a:t>кедровка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hlinkClick r:id="rId4" action="ppaction://hlinksldjump"/>
              </a:rPr>
              <a:t>рысь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hlinkClick r:id="rId5" action="ppaction://hlinksldjump"/>
              </a:rPr>
              <a:t>филин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hlinkClick r:id="rId6" action="ppaction://hlinksldjump"/>
              </a:rPr>
              <a:t>беркут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hlinkClick r:id="rId7" action="ppaction://hlinksldjump"/>
              </a:rPr>
              <a:t>бурый медведь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hlinkClick r:id="rId8" action="ppaction://hlinksldjump"/>
              </a:rPr>
              <a:t>свиристель</a:t>
            </a:r>
            <a:r>
              <a:rPr lang="ru-RU" dirty="0" smtClean="0"/>
              <a:t>;</a:t>
            </a:r>
          </a:p>
          <a:p>
            <a:r>
              <a:rPr lang="ru-RU" dirty="0" smtClean="0">
                <a:hlinkClick r:id="rId9" action="ppaction://hlinksldjump"/>
              </a:rPr>
              <a:t>глухарь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>
            <a:hlinkClick r:id="rId10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Сибирский </a:t>
            </a:r>
            <a:r>
              <a:rPr lang="ru-RU" dirty="0" smtClean="0"/>
              <a:t>бурундук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Любимое лакомство - кедровые шишки. Бурундук заселяет пустые пни и дупла, неглубокие норки под корнями деревьев. А как похолодает, впадает в спячку на долгих семь месяцев! Весной зверек вылезает погреться на ярком солнышке. В это время как нельзя кстати пригодятся его припасы! Когда становится совсем тепло, самка приносит от четырех до шести </a:t>
            </a:r>
            <a:r>
              <a:rPr lang="ru-RU" dirty="0" err="1" smtClean="0"/>
              <a:t>бурундучат</a:t>
            </a:r>
            <a:r>
              <a:rPr lang="ru-RU" dirty="0" smtClean="0"/>
              <a:t>! Они растут очень быстро и через месяц навсегда покидают родительский дом. 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001024" y="585789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юля\tmrNlf4gb6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22694"/>
            <a:ext cx="7858180" cy="6154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трелка влево 2">
            <a:hlinkClick r:id="rId3" action="ppaction://hlinksldjump"/>
          </p:cNvPr>
          <p:cNvSpPr/>
          <p:nvPr/>
        </p:nvSpPr>
        <p:spPr>
          <a:xfrm>
            <a:off x="214282" y="3143248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Кедровка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Эта любительница кедровых орешков! Крепким длинным клювом она ловко достает семена из спелых шишек. Потом несет корм в гнездо птенцам, свитое из веток и мха на высокой сосне. К зиме она делает запасы орехов, пряча их в мох или щели гнилых деревьев. </a:t>
            </a:r>
          </a:p>
          <a:p>
            <a:pPr algn="ctr">
              <a:buNone/>
            </a:pPr>
            <a:r>
              <a:rPr lang="ru-RU" dirty="0" smtClean="0"/>
              <a:t>Часть семян остается во мху и к весне прорастает: так кедровка участвует в расселении сибирской кедровой сосны. Когда орехи еще не созрели, птицы едят жуков, гусениц, семена ели, ягоды. 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001024" y="585789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юля\71xH96nzN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71461"/>
            <a:ext cx="7072362" cy="58598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трелка влево 2">
            <a:hlinkClick r:id="rId3" action="ppaction://hlinksldjump"/>
          </p:cNvPr>
          <p:cNvSpPr/>
          <p:nvPr/>
        </p:nvSpPr>
        <p:spPr>
          <a:xfrm>
            <a:off x="285720" y="3214686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Рысь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Грациозная лесная хищница рысь – мастер маскировки. Ее дымчато-желтую шубку трудно заметить в зарослях, будь то зима или лето. Крадется она бесшумно, будто скользит по земле. Притаится у заячьей тропы или у водопоя и терпеливо поджидает жертву. Зазевался заяц-беляк, хрустя корой осины, и не заметил, как оказался в когтях у лесной охотницы. А зимой добычей хищницы может стать и косуля, провалившаяся в снег.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001024" y="585789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428604"/>
            <a:ext cx="4352956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 рыси лапы широкие, покрытые густой шерстью. Мех у рыси такой густой и теплый, что она спокойно спит на снегу. Рысята очень похожи на домашних котят, только хвостики у них короткие, лапы длинные, а на ушах кисточки.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GHtHxFVGR9w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7685" y="1214422"/>
            <a:ext cx="4683213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214282" y="3143248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500034" y="628652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Домой</a:t>
            </a:r>
            <a:endParaRPr lang="ru-RU" sz="1400" b="1" i="1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CSC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318142-C79F-4A0A-8CBF-4504151BDC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</Template>
  <TotalTime>50</TotalTime>
  <Words>866</Words>
  <Application>Microsoft Office PowerPoint</Application>
  <PresentationFormat>Экран (4:3)</PresentationFormat>
  <Paragraphs>51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CSC</vt:lpstr>
      <vt:lpstr>«Обитатели Тайги»</vt:lpstr>
      <vt:lpstr>Тайга расстилается по просторам России с запада на восток. Лето в тайге не жаркое, но и не особо холодное, правда короткое, а зима длится долго с обильными снегопадами и долгими морозами. </vt:lpstr>
      <vt:lpstr>Обитатели тайги:</vt:lpstr>
      <vt:lpstr> Сибирский бурундук </vt:lpstr>
      <vt:lpstr>Слайд 5</vt:lpstr>
      <vt:lpstr>Кедровка</vt:lpstr>
      <vt:lpstr>Слайд 7</vt:lpstr>
      <vt:lpstr>Рысь</vt:lpstr>
      <vt:lpstr>Слайд 9</vt:lpstr>
      <vt:lpstr>Филин </vt:lpstr>
      <vt:lpstr>Слайд 11</vt:lpstr>
      <vt:lpstr>Беркут</vt:lpstr>
      <vt:lpstr>Слайд 13</vt:lpstr>
      <vt:lpstr>Бурый медведь </vt:lpstr>
      <vt:lpstr>Слайд 15</vt:lpstr>
      <vt:lpstr>Свиристель</vt:lpstr>
      <vt:lpstr>Слайд 17</vt:lpstr>
      <vt:lpstr>Глухарь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 презентации</dc:title>
  <dc:creator>Admin</dc:creator>
  <cp:keywords/>
  <cp:lastModifiedBy>Admin</cp:lastModifiedBy>
  <cp:revision>7</cp:revision>
  <dcterms:created xsi:type="dcterms:W3CDTF">2014-11-24T19:24:19Z</dcterms:created>
  <dcterms:modified xsi:type="dcterms:W3CDTF">2014-11-27T22:13:15Z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TC300100839990</vt:lpwstr>
  </property>
</Properties>
</file>