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56" r:id="rId2"/>
    <p:sldId id="257" r:id="rId3"/>
    <p:sldId id="258" r:id="rId4"/>
    <p:sldId id="264" r:id="rId5"/>
    <p:sldId id="259" r:id="rId6"/>
    <p:sldId id="272" r:id="rId7"/>
    <p:sldId id="260" r:id="rId8"/>
    <p:sldId id="261" r:id="rId9"/>
    <p:sldId id="263" r:id="rId10"/>
    <p:sldId id="262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833105"/>
            <a:ext cx="7848872" cy="2038881"/>
          </a:xfrm>
        </p:spPr>
        <p:txBody>
          <a:bodyPr>
            <a:normAutofit/>
          </a:bodyPr>
          <a:lstStyle/>
          <a:p>
            <a:r>
              <a:rPr lang="uk-UA" sz="9600" dirty="0" smtClean="0"/>
              <a:t> Ряд  Гризуни</a:t>
            </a:r>
            <a:endParaRPr lang="ru-RU" sz="9600" dirty="0"/>
          </a:p>
        </p:txBody>
      </p:sp>
      <p:pic>
        <p:nvPicPr>
          <p:cNvPr id="1026" name="Picture 2" descr="C:\Users\User\Desktop\гризуни\1249968605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3441686" cy="229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гризуни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339" y="5323865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гризуни\i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323865"/>
            <a:ext cx="21431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гризуни\i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345957"/>
            <a:ext cx="20859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гризуни\1255703558_4789dceff9f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654" y="272319"/>
            <a:ext cx="3421509" cy="256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13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20688"/>
            <a:ext cx="8003232" cy="5809832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ru-RU" dirty="0"/>
              <a:t>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еволюції</a:t>
            </a:r>
            <a:r>
              <a:rPr lang="ru-RU" dirty="0"/>
              <a:t> </a:t>
            </a:r>
            <a:r>
              <a:rPr lang="ru-RU" dirty="0" err="1"/>
              <a:t>виникло</a:t>
            </a:r>
            <a:r>
              <a:rPr lang="ru-RU" dirty="0"/>
              <a:t> </a:t>
            </a:r>
            <a:r>
              <a:rPr lang="ru-RU" dirty="0" err="1"/>
              <a:t>безліч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гризунів</a:t>
            </a:r>
            <a:r>
              <a:rPr lang="ru-RU" dirty="0"/>
              <a:t>. Вони </a:t>
            </a:r>
            <a:r>
              <a:rPr lang="ru-RU" dirty="0" err="1"/>
              <a:t>пристосувалися</a:t>
            </a:r>
            <a:r>
              <a:rPr lang="ru-RU" dirty="0"/>
              <a:t> до </a:t>
            </a:r>
            <a:r>
              <a:rPr lang="ru-RU" dirty="0" err="1"/>
              <a:t>життя</a:t>
            </a:r>
            <a:r>
              <a:rPr lang="ru-RU" dirty="0"/>
              <a:t> в </a:t>
            </a:r>
            <a:r>
              <a:rPr lang="ru-RU" dirty="0" err="1"/>
              <a:t>найрізноманітніших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 - </a:t>
            </a:r>
            <a:r>
              <a:rPr lang="ru-RU" dirty="0" err="1"/>
              <a:t>одні</a:t>
            </a:r>
            <a:r>
              <a:rPr lang="ru-RU" dirty="0"/>
              <a:t> </a:t>
            </a:r>
            <a:r>
              <a:rPr lang="ru-RU" dirty="0" err="1"/>
              <a:t>живуть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землею, </a:t>
            </a:r>
            <a:r>
              <a:rPr lang="ru-RU" dirty="0" err="1"/>
              <a:t>інші</a:t>
            </a:r>
            <a:r>
              <a:rPr lang="ru-RU" dirty="0"/>
              <a:t> на деревах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у </a:t>
            </a:r>
            <a:r>
              <a:rPr lang="ru-RU" dirty="0" err="1"/>
              <a:t>воді</a:t>
            </a:r>
            <a:r>
              <a:rPr lang="ru-RU" dirty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</a:t>
            </a:r>
            <a:br>
              <a:rPr lang="ru-RU" dirty="0" smtClean="0"/>
            </a:br>
            <a:r>
              <a:rPr lang="ru-RU" dirty="0" smtClean="0"/>
              <a:t>                                   </a:t>
            </a:r>
            <a:r>
              <a:rPr lang="ru-RU" b="1" i="1" u="sng" dirty="0" smtClean="0"/>
              <a:t>МИШОПОДІБНІ</a:t>
            </a:r>
            <a:endParaRPr lang="ru-RU" b="1" i="1" u="sng" dirty="0"/>
          </a:p>
          <a:p>
            <a:endParaRPr lang="ru-RU" dirty="0"/>
          </a:p>
          <a:p>
            <a:pPr marL="109728" indent="0">
              <a:buNone/>
            </a:pPr>
            <a:r>
              <a:rPr lang="ru-RU" dirty="0"/>
              <a:t>   </a:t>
            </a:r>
            <a:r>
              <a:rPr lang="ru-RU" dirty="0" err="1"/>
              <a:t>Підряд</a:t>
            </a:r>
            <a:r>
              <a:rPr lang="ru-RU" dirty="0"/>
              <a:t> </a:t>
            </a:r>
            <a:r>
              <a:rPr lang="ru-RU" dirty="0" err="1"/>
              <a:t>мишоподібних</a:t>
            </a:r>
            <a:r>
              <a:rPr lang="ru-RU" dirty="0"/>
              <a:t> </a:t>
            </a:r>
            <a:r>
              <a:rPr lang="ru-RU" dirty="0" err="1"/>
              <a:t>утворює</a:t>
            </a:r>
            <a:r>
              <a:rPr lang="ru-RU" dirty="0"/>
              <a:t> </a:t>
            </a:r>
            <a:r>
              <a:rPr lang="ru-RU" dirty="0" err="1"/>
              <a:t>найчисленнішу</a:t>
            </a:r>
            <a:r>
              <a:rPr lang="ru-RU" dirty="0"/>
              <a:t> </a:t>
            </a:r>
            <a:r>
              <a:rPr lang="ru-RU" dirty="0" err="1"/>
              <a:t>групу</a:t>
            </a:r>
            <a:r>
              <a:rPr lang="ru-RU" dirty="0"/>
              <a:t> </a:t>
            </a:r>
            <a:r>
              <a:rPr lang="ru-RU" dirty="0" err="1"/>
              <a:t>гризунів</a:t>
            </a:r>
            <a:r>
              <a:rPr lang="ru-RU" dirty="0"/>
              <a:t>, і, в </a:t>
            </a:r>
            <a:r>
              <a:rPr lang="ru-RU" dirty="0" err="1"/>
              <a:t>цілому</a:t>
            </a:r>
            <a:r>
              <a:rPr lang="ru-RU" dirty="0"/>
              <a:t>, </a:t>
            </a:r>
            <a:r>
              <a:rPr lang="ru-RU" dirty="0" err="1"/>
              <a:t>четверту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сучасних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ссавців</a:t>
            </a:r>
            <a:r>
              <a:rPr lang="ru-RU" dirty="0"/>
              <a:t>. В основному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миші</a:t>
            </a:r>
            <a:r>
              <a:rPr lang="ru-RU" dirty="0"/>
              <a:t> та </a:t>
            </a:r>
            <a:r>
              <a:rPr lang="ru-RU" dirty="0" err="1"/>
              <a:t>щурі</a:t>
            </a:r>
            <a:r>
              <a:rPr lang="ru-RU" dirty="0"/>
              <a:t>. </a:t>
            </a:r>
          </a:p>
          <a:p>
            <a:pPr marL="109728" indent="0">
              <a:buNone/>
            </a:pPr>
            <a:r>
              <a:rPr lang="ru-RU" dirty="0"/>
              <a:t>   </a:t>
            </a:r>
            <a:r>
              <a:rPr lang="ru-RU" dirty="0" err="1"/>
              <a:t>Деякі</a:t>
            </a:r>
            <a:r>
              <a:rPr lang="ru-RU" dirty="0"/>
              <a:t> з них,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полівки</a:t>
            </a:r>
            <a:r>
              <a:rPr lang="ru-RU" dirty="0"/>
              <a:t> і </a:t>
            </a:r>
            <a:r>
              <a:rPr lang="ru-RU" dirty="0" err="1"/>
              <a:t>лемінги</a:t>
            </a:r>
            <a:r>
              <a:rPr lang="ru-RU" dirty="0"/>
              <a:t>,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коротке</a:t>
            </a:r>
            <a:r>
              <a:rPr lang="ru-RU" dirty="0"/>
              <a:t> й </a:t>
            </a:r>
            <a:r>
              <a:rPr lang="ru-RU" dirty="0" err="1"/>
              <a:t>приземкувате</a:t>
            </a:r>
            <a:r>
              <a:rPr lang="ru-RU" dirty="0"/>
              <a:t> </a:t>
            </a:r>
            <a:r>
              <a:rPr lang="ru-RU" dirty="0" err="1"/>
              <a:t>тіло</a:t>
            </a:r>
            <a:r>
              <a:rPr lang="ru-RU" dirty="0"/>
              <a:t>, </a:t>
            </a:r>
            <a:r>
              <a:rPr lang="ru-RU" dirty="0" err="1"/>
              <a:t>чудово</a:t>
            </a:r>
            <a:r>
              <a:rPr lang="ru-RU" dirty="0"/>
              <a:t> </a:t>
            </a:r>
            <a:r>
              <a:rPr lang="ru-RU" dirty="0" err="1"/>
              <a:t>пристосоване</a:t>
            </a:r>
            <a:r>
              <a:rPr lang="ru-RU" dirty="0"/>
              <a:t> для </a:t>
            </a:r>
            <a:r>
              <a:rPr lang="ru-RU" dirty="0" err="1"/>
              <a:t>риття</a:t>
            </a:r>
            <a:r>
              <a:rPr lang="ru-RU" dirty="0"/>
              <a:t> </a:t>
            </a:r>
            <a:r>
              <a:rPr lang="ru-RU" dirty="0" err="1"/>
              <a:t>тунелів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землею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і в </a:t>
            </a:r>
            <a:r>
              <a:rPr lang="ru-RU" dirty="0" err="1"/>
              <a:t>снігу</a:t>
            </a:r>
            <a:r>
              <a:rPr lang="ru-RU" dirty="0"/>
              <a:t>. </a:t>
            </a:r>
            <a:r>
              <a:rPr lang="ru-RU" dirty="0" err="1"/>
              <a:t>Сліпаки</a:t>
            </a:r>
            <a:r>
              <a:rPr lang="ru-RU" dirty="0"/>
              <a:t> </a:t>
            </a:r>
            <a:r>
              <a:rPr lang="ru-RU" dirty="0" err="1"/>
              <a:t>пристосувалися</a:t>
            </a:r>
            <a:r>
              <a:rPr lang="ru-RU" dirty="0"/>
              <a:t> до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землею. Вони не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вушних</a:t>
            </a:r>
            <a:r>
              <a:rPr lang="ru-RU" dirty="0"/>
              <a:t> раковин і хвоста, а </a:t>
            </a:r>
            <a:r>
              <a:rPr lang="ru-RU" dirty="0" err="1"/>
              <a:t>їхні</a:t>
            </a:r>
            <a:r>
              <a:rPr lang="ru-RU" dirty="0"/>
              <a:t> </a:t>
            </a:r>
            <a:r>
              <a:rPr lang="ru-RU" dirty="0" err="1"/>
              <a:t>очі</a:t>
            </a:r>
            <a:r>
              <a:rPr lang="ru-RU" dirty="0"/>
              <a:t> </a:t>
            </a:r>
            <a:r>
              <a:rPr lang="ru-RU" dirty="0" err="1"/>
              <a:t>вкриті</a:t>
            </a:r>
            <a:r>
              <a:rPr lang="ru-RU" dirty="0"/>
              <a:t> </a:t>
            </a:r>
            <a:r>
              <a:rPr lang="ru-RU" dirty="0" err="1"/>
              <a:t>шкірою</a:t>
            </a:r>
            <a:r>
              <a:rPr lang="ru-RU" dirty="0"/>
              <a:t>. </a:t>
            </a:r>
            <a:r>
              <a:rPr lang="ru-RU" dirty="0" err="1"/>
              <a:t>Різці</a:t>
            </a:r>
            <a:r>
              <a:rPr lang="ru-RU" dirty="0"/>
              <a:t> в них </a:t>
            </a:r>
            <a:r>
              <a:rPr lang="ru-RU" dirty="0" err="1"/>
              <a:t>виступають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закритої</a:t>
            </a:r>
            <a:r>
              <a:rPr lang="ru-RU" dirty="0"/>
              <a:t> </a:t>
            </a:r>
            <a:r>
              <a:rPr lang="ru-RU" dirty="0" err="1"/>
              <a:t>пащі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тварини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зуби</a:t>
            </a:r>
            <a:r>
              <a:rPr lang="ru-RU" dirty="0"/>
              <a:t> в основному для </a:t>
            </a:r>
            <a:r>
              <a:rPr lang="ru-RU" dirty="0" err="1"/>
              <a:t>риття</a:t>
            </a:r>
            <a:r>
              <a:rPr lang="ru-RU" dirty="0"/>
              <a:t>. Широкий </a:t>
            </a:r>
            <a:r>
              <a:rPr lang="ru-RU" dirty="0" err="1"/>
              <a:t>ніс</a:t>
            </a:r>
            <a:r>
              <a:rPr lang="ru-RU" dirty="0"/>
              <a:t> </a:t>
            </a:r>
            <a:r>
              <a:rPr lang="ru-RU" dirty="0" err="1"/>
              <a:t>допомагає</a:t>
            </a:r>
            <a:r>
              <a:rPr lang="ru-RU" dirty="0"/>
              <a:t> </a:t>
            </a:r>
            <a:r>
              <a:rPr lang="ru-RU" dirty="0" err="1"/>
              <a:t>сліпакам</a:t>
            </a:r>
            <a:r>
              <a:rPr lang="ru-RU" dirty="0"/>
              <a:t> при </a:t>
            </a:r>
            <a:r>
              <a:rPr lang="ru-RU" dirty="0" err="1"/>
              <a:t>будівництві</a:t>
            </a:r>
            <a:r>
              <a:rPr lang="ru-RU" dirty="0"/>
              <a:t> </a:t>
            </a:r>
            <a:r>
              <a:rPr lang="ru-RU" dirty="0" err="1"/>
              <a:t>підземних</a:t>
            </a:r>
            <a:r>
              <a:rPr lang="ru-RU" dirty="0"/>
              <a:t> галерей. </a:t>
            </a:r>
            <a:r>
              <a:rPr lang="ru-RU" dirty="0" err="1"/>
              <a:t>Тушканчикові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вижити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у </a:t>
            </a:r>
            <a:r>
              <a:rPr lang="ru-RU" dirty="0" err="1"/>
              <a:t>пустелі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необхідну</a:t>
            </a:r>
            <a:r>
              <a:rPr lang="ru-RU" dirty="0"/>
              <a:t> </a:t>
            </a:r>
            <a:r>
              <a:rPr lang="ru-RU" dirty="0" err="1"/>
              <a:t>вологу</a:t>
            </a:r>
            <a:r>
              <a:rPr lang="ru-RU" dirty="0"/>
              <a:t> </a:t>
            </a:r>
            <a:r>
              <a:rPr lang="ru-RU" dirty="0" err="1"/>
              <a:t>отримують</a:t>
            </a:r>
            <a:r>
              <a:rPr lang="ru-RU" dirty="0"/>
              <a:t> з </a:t>
            </a:r>
            <a:r>
              <a:rPr lang="ru-RU" dirty="0" err="1"/>
              <a:t>їжі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5931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C:\Users\User\Desktop\гризуни\ммммм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259" y="3789040"/>
            <a:ext cx="3642519" cy="201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6468" y="5835978"/>
            <a:ext cx="2597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rgbClr val="002060"/>
                </a:solidFill>
              </a:rPr>
              <a:t>Звичайна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сіра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полівка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151" name="Picture 7" descr="C:\Users\User\Desktop\гризуни\ккууу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5143">
            <a:off x="522666" y="485622"/>
            <a:ext cx="3816424" cy="231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 rot="20822351">
            <a:off x="828564" y="3154417"/>
            <a:ext cx="40509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Миша </a:t>
            </a:r>
            <a:r>
              <a:rPr lang="ru-RU" dirty="0" err="1" smtClean="0"/>
              <a:t>хатня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домова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звичайна</a:t>
            </a:r>
            <a:endParaRPr lang="ru-RU" dirty="0"/>
          </a:p>
        </p:txBody>
      </p:sp>
      <p:pic>
        <p:nvPicPr>
          <p:cNvPr id="6152" name="Picture 8" descr="C:\Users\User\Desktop\гризуни\мииишш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7867">
            <a:off x="5652120" y="1038952"/>
            <a:ext cx="2540000" cy="181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570182">
            <a:off x="5279113" y="3152001"/>
            <a:ext cx="32860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Миша </a:t>
            </a:r>
            <a:r>
              <a:rPr lang="ru-RU" dirty="0" err="1"/>
              <a:t>споживає</a:t>
            </a:r>
            <a:r>
              <a:rPr lang="ru-RU" dirty="0"/>
              <a:t> </a:t>
            </a:r>
            <a:r>
              <a:rPr lang="ru-RU" dirty="0" err="1"/>
              <a:t>рослинну</a:t>
            </a:r>
            <a:r>
              <a:rPr lang="ru-RU" dirty="0"/>
              <a:t> </a:t>
            </a:r>
            <a:r>
              <a:rPr lang="ru-RU" dirty="0" err="1"/>
              <a:t>їжу</a:t>
            </a:r>
            <a:r>
              <a:rPr lang="ru-RU" dirty="0"/>
              <a:t>: капусту</a:t>
            </a:r>
          </a:p>
        </p:txBody>
      </p:sp>
    </p:spTree>
    <p:extLst>
      <p:ext uri="{BB962C8B-B14F-4D97-AF65-F5344CB8AC3E}">
        <p14:creationId xmlns:p14="http://schemas.microsoft.com/office/powerpoint/2010/main" val="146313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92696"/>
            <a:ext cx="7931224" cy="5881840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ru-RU" b="1" i="1" dirty="0" smtClean="0"/>
              <a:t>                             </a:t>
            </a:r>
            <a:r>
              <a:rPr lang="ru-RU" b="1" i="1" dirty="0"/>
              <a:t> </a:t>
            </a:r>
            <a:r>
              <a:rPr lang="ru-RU" b="1" i="1" dirty="0" smtClean="0"/>
              <a:t> </a:t>
            </a:r>
            <a:r>
              <a:rPr lang="ru-RU" b="1" i="1" u="sng" dirty="0" smtClean="0"/>
              <a:t>СВИНКОПОДІБНІ</a:t>
            </a:r>
            <a:endParaRPr lang="ru-RU" b="1" i="1" u="sng" dirty="0"/>
          </a:p>
          <a:p>
            <a:pPr marL="109728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</a:t>
            </a:r>
            <a:r>
              <a:rPr lang="ru-RU" dirty="0" err="1"/>
              <a:t>Представники</a:t>
            </a:r>
            <a:r>
              <a:rPr lang="ru-RU" dirty="0"/>
              <a:t> </a:t>
            </a:r>
            <a:r>
              <a:rPr lang="ru-RU" dirty="0" err="1"/>
              <a:t>підряду</a:t>
            </a:r>
            <a:r>
              <a:rPr lang="ru-RU" dirty="0"/>
              <a:t> </a:t>
            </a:r>
            <a:r>
              <a:rPr lang="ru-RU" dirty="0" err="1"/>
              <a:t>свинкоподібних</a:t>
            </a:r>
            <a:r>
              <a:rPr lang="ru-RU" dirty="0"/>
              <a:t>, за </a:t>
            </a:r>
            <a:r>
              <a:rPr lang="ru-RU" dirty="0" err="1"/>
              <a:t>винятком</a:t>
            </a:r>
            <a:r>
              <a:rPr lang="ru-RU" dirty="0"/>
              <a:t> </a:t>
            </a:r>
            <a:r>
              <a:rPr lang="ru-RU" dirty="0" err="1"/>
              <a:t>північноамериканського</a:t>
            </a:r>
            <a:r>
              <a:rPr lang="ru-RU" dirty="0"/>
              <a:t> дикобраза, </a:t>
            </a:r>
            <a:r>
              <a:rPr lang="ru-RU" dirty="0" err="1"/>
              <a:t>населяють</a:t>
            </a:r>
            <a:r>
              <a:rPr lang="ru-RU" dirty="0"/>
              <a:t> </a:t>
            </a:r>
            <a:r>
              <a:rPr lang="ru-RU" dirty="0" err="1"/>
              <a:t>Центральну</a:t>
            </a:r>
            <a:r>
              <a:rPr lang="ru-RU" dirty="0"/>
              <a:t> і </a:t>
            </a:r>
            <a:r>
              <a:rPr lang="ru-RU" dirty="0" err="1"/>
              <a:t>Південну</a:t>
            </a:r>
            <a:r>
              <a:rPr lang="ru-RU" dirty="0"/>
              <a:t> Америку.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тварини</a:t>
            </a:r>
            <a:r>
              <a:rPr lang="ru-RU" dirty="0"/>
              <a:t> </a:t>
            </a:r>
            <a:r>
              <a:rPr lang="ru-RU" dirty="0" err="1"/>
              <a:t>відзначаються</a:t>
            </a:r>
            <a:r>
              <a:rPr lang="ru-RU" dirty="0"/>
              <a:t> великою головою і </a:t>
            </a:r>
            <a:r>
              <a:rPr lang="ru-RU" dirty="0" err="1"/>
              <a:t>заокругленим</a:t>
            </a:r>
            <a:r>
              <a:rPr lang="ru-RU" dirty="0"/>
              <a:t> носом.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У </a:t>
            </a:r>
            <a:r>
              <a:rPr lang="ru-RU" dirty="0"/>
              <a:t>них </a:t>
            </a:r>
            <a:r>
              <a:rPr lang="ru-RU" dirty="0" err="1"/>
              <a:t>народжуються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самостійні</a:t>
            </a:r>
            <a:r>
              <a:rPr lang="ru-RU" dirty="0"/>
              <a:t>, </a:t>
            </a:r>
            <a:r>
              <a:rPr lang="ru-RU" dirty="0" err="1"/>
              <a:t>вкриті</a:t>
            </a:r>
            <a:r>
              <a:rPr lang="ru-RU" dirty="0"/>
              <a:t> шерстю </a:t>
            </a:r>
            <a:r>
              <a:rPr lang="ru-RU" dirty="0" err="1"/>
              <a:t>дитинчата</a:t>
            </a:r>
            <a:r>
              <a:rPr lang="ru-RU" dirty="0"/>
              <a:t>. </a:t>
            </a:r>
            <a:r>
              <a:rPr lang="ru-RU" dirty="0" err="1"/>
              <a:t>Розміри</a:t>
            </a:r>
            <a:r>
              <a:rPr lang="ru-RU" dirty="0"/>
              <a:t> </a:t>
            </a:r>
            <a:r>
              <a:rPr lang="ru-RU" dirty="0" err="1"/>
              <a:t>свинкоподібних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сильно </a:t>
            </a:r>
            <a:r>
              <a:rPr lang="ru-RU" dirty="0" err="1"/>
              <a:t>варіюють</a:t>
            </a:r>
            <a:r>
              <a:rPr lang="ru-RU" dirty="0"/>
              <a:t> -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розміру</a:t>
            </a:r>
            <a:r>
              <a:rPr lang="ru-RU" dirty="0"/>
              <a:t> </a:t>
            </a:r>
            <a:r>
              <a:rPr lang="ru-RU" dirty="0" err="1"/>
              <a:t>морської</a:t>
            </a:r>
            <a:r>
              <a:rPr lang="ru-RU" dirty="0"/>
              <a:t> свинки до </a:t>
            </a:r>
            <a:r>
              <a:rPr lang="ru-RU" dirty="0" err="1"/>
              <a:t>розміру</a:t>
            </a:r>
            <a:r>
              <a:rPr lang="ru-RU" dirty="0"/>
              <a:t> </a:t>
            </a:r>
            <a:r>
              <a:rPr lang="ru-RU" dirty="0" err="1"/>
              <a:t>найбільшого</a:t>
            </a:r>
            <a:r>
              <a:rPr lang="ru-RU" dirty="0"/>
              <a:t> </a:t>
            </a:r>
            <a:r>
              <a:rPr lang="ru-RU" dirty="0" err="1"/>
              <a:t>сучасного</a:t>
            </a:r>
            <a:r>
              <a:rPr lang="ru-RU" dirty="0"/>
              <a:t> </a:t>
            </a:r>
            <a:r>
              <a:rPr lang="ru-RU" dirty="0" err="1"/>
              <a:t>гризуна</a:t>
            </a:r>
            <a:r>
              <a:rPr lang="ru-RU" dirty="0"/>
              <a:t> - </a:t>
            </a:r>
            <a:r>
              <a:rPr lang="ru-RU" dirty="0" err="1"/>
              <a:t>водосвинки</a:t>
            </a:r>
            <a:r>
              <a:rPr lang="ru-RU" dirty="0"/>
              <a:t>. </a:t>
            </a:r>
          </a:p>
          <a:p>
            <a:pPr marL="109728" indent="0">
              <a:buNone/>
            </a:pPr>
            <a:r>
              <a:rPr lang="ru-RU" dirty="0"/>
              <a:t>   </a:t>
            </a:r>
            <a:r>
              <a:rPr lang="ru-RU" dirty="0" err="1"/>
              <a:t>Багато</a:t>
            </a:r>
            <a:r>
              <a:rPr lang="ru-RU" dirty="0"/>
              <a:t> з них </a:t>
            </a:r>
            <a:r>
              <a:rPr lang="ru-RU" dirty="0" err="1"/>
              <a:t>живе</a:t>
            </a:r>
            <a:r>
              <a:rPr lang="ru-RU" dirty="0"/>
              <a:t> на </a:t>
            </a:r>
            <a:r>
              <a:rPr lang="ru-RU" dirty="0" err="1"/>
              <a:t>землі</a:t>
            </a:r>
            <a:r>
              <a:rPr lang="ru-RU" dirty="0"/>
              <a:t>,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північноамериканські</a:t>
            </a:r>
            <a:r>
              <a:rPr lang="ru-RU" dirty="0"/>
              <a:t> </a:t>
            </a:r>
            <a:r>
              <a:rPr lang="ru-RU" dirty="0" err="1"/>
              <a:t>дикобрази</a:t>
            </a:r>
            <a:r>
              <a:rPr lang="ru-RU" dirty="0"/>
              <a:t> </a:t>
            </a:r>
            <a:r>
              <a:rPr lang="ru-RU" dirty="0" err="1"/>
              <a:t>більшу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проводять</a:t>
            </a:r>
            <a:r>
              <a:rPr lang="ru-RU" dirty="0"/>
              <a:t> на деревах. </a:t>
            </a:r>
            <a:r>
              <a:rPr lang="ru-RU" dirty="0" err="1"/>
              <a:t>Нутрії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належать до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підряду</a:t>
            </a:r>
            <a:r>
              <a:rPr lang="ru-RU" dirty="0"/>
              <a:t> - </a:t>
            </a:r>
            <a:r>
              <a:rPr lang="ru-RU" dirty="0" err="1"/>
              <a:t>чудові</a:t>
            </a:r>
            <a:r>
              <a:rPr lang="ru-RU" dirty="0"/>
              <a:t> </a:t>
            </a:r>
            <a:r>
              <a:rPr lang="ru-RU" dirty="0" err="1"/>
              <a:t>плавці</a:t>
            </a:r>
            <a:r>
              <a:rPr lang="ru-RU" dirty="0"/>
              <a:t>. Вони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плавальні</a:t>
            </a:r>
            <a:r>
              <a:rPr lang="ru-RU" dirty="0"/>
              <a:t> </a:t>
            </a:r>
            <a:r>
              <a:rPr lang="ru-RU" dirty="0" err="1"/>
              <a:t>перетинки</a:t>
            </a:r>
            <a:r>
              <a:rPr lang="ru-RU" dirty="0"/>
              <a:t>, </a:t>
            </a:r>
            <a:r>
              <a:rPr lang="ru-RU" dirty="0" err="1"/>
              <a:t>які.допомагають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легко </a:t>
            </a:r>
            <a:r>
              <a:rPr lang="ru-RU" dirty="0" err="1"/>
              <a:t>рухатися</a:t>
            </a:r>
            <a:r>
              <a:rPr lang="ru-RU" dirty="0"/>
              <a:t> у </a:t>
            </a:r>
            <a:r>
              <a:rPr lang="ru-RU" dirty="0" err="1"/>
              <a:t>воді</a:t>
            </a:r>
            <a:r>
              <a:rPr lang="ru-RU" dirty="0"/>
              <a:t>. </a:t>
            </a:r>
            <a:r>
              <a:rPr lang="ru-RU" dirty="0" err="1"/>
              <a:t>Патагонську</a:t>
            </a:r>
            <a:r>
              <a:rPr lang="ru-RU" dirty="0"/>
              <a:t> </a:t>
            </a:r>
            <a:r>
              <a:rPr lang="ru-RU" dirty="0" err="1"/>
              <a:t>мару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впізнати</a:t>
            </a:r>
            <a:r>
              <a:rPr lang="ru-RU" dirty="0"/>
              <a:t> за </a:t>
            </a:r>
            <a:r>
              <a:rPr lang="ru-RU" dirty="0" err="1"/>
              <a:t>довгими</a:t>
            </a:r>
            <a:r>
              <a:rPr lang="ru-RU" dirty="0"/>
              <a:t> ногами і великими </a:t>
            </a:r>
            <a:r>
              <a:rPr lang="ru-RU" dirty="0" err="1"/>
              <a:t>вушними</a:t>
            </a:r>
            <a:r>
              <a:rPr lang="ru-RU" dirty="0"/>
              <a:t> раковинами.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тварина</a:t>
            </a:r>
            <a:r>
              <a:rPr lang="ru-RU" dirty="0"/>
              <a:t> </a:t>
            </a:r>
            <a:r>
              <a:rPr lang="ru-RU" dirty="0" err="1"/>
              <a:t>зовні</a:t>
            </a:r>
            <a:r>
              <a:rPr lang="ru-RU" dirty="0"/>
              <a:t> </a:t>
            </a:r>
            <a:r>
              <a:rPr lang="ru-RU" dirty="0" err="1"/>
              <a:t>нагадує</a:t>
            </a:r>
            <a:r>
              <a:rPr lang="ru-RU" dirty="0"/>
              <a:t> </a:t>
            </a:r>
            <a:r>
              <a:rPr lang="ru-RU" dirty="0" err="1"/>
              <a:t>зайця</a:t>
            </a:r>
            <a:r>
              <a:rPr lang="ru-RU" dirty="0"/>
              <a:t>. </a:t>
            </a:r>
            <a:r>
              <a:rPr lang="ru-RU" dirty="0" err="1"/>
              <a:t>Водосвинки</a:t>
            </a:r>
            <a:r>
              <a:rPr lang="ru-RU" dirty="0"/>
              <a:t> </a:t>
            </a:r>
            <a:r>
              <a:rPr lang="ru-RU" dirty="0" err="1"/>
              <a:t>утворюють</a:t>
            </a:r>
            <a:r>
              <a:rPr lang="ru-RU" dirty="0"/>
              <a:t> </a:t>
            </a:r>
            <a:r>
              <a:rPr lang="ru-RU" dirty="0" err="1"/>
              <a:t>численні</a:t>
            </a:r>
            <a:r>
              <a:rPr lang="ru-RU" dirty="0"/>
              <a:t> стада,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тримаються</a:t>
            </a:r>
            <a:r>
              <a:rPr lang="ru-RU" dirty="0"/>
              <a:t> </a:t>
            </a:r>
            <a:r>
              <a:rPr lang="ru-RU" dirty="0" err="1"/>
              <a:t>поблизу</a:t>
            </a:r>
            <a:r>
              <a:rPr lang="ru-RU" dirty="0"/>
              <a:t> </a:t>
            </a:r>
            <a:r>
              <a:rPr lang="ru-RU" dirty="0" err="1"/>
              <a:t>берегів</a:t>
            </a:r>
            <a:r>
              <a:rPr lang="ru-RU" dirty="0"/>
              <a:t> </a:t>
            </a:r>
            <a:r>
              <a:rPr lang="ru-RU" dirty="0" err="1"/>
              <a:t>водоймищ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найбільші</a:t>
            </a:r>
            <a:r>
              <a:rPr lang="ru-RU" dirty="0"/>
              <a:t> </a:t>
            </a:r>
            <a:r>
              <a:rPr lang="ru-RU" dirty="0" err="1"/>
              <a:t>сучасні</a:t>
            </a:r>
            <a:r>
              <a:rPr lang="ru-RU" dirty="0"/>
              <a:t> </a:t>
            </a:r>
            <a:r>
              <a:rPr lang="ru-RU" dirty="0" err="1"/>
              <a:t>гризуни</a:t>
            </a:r>
            <a:r>
              <a:rPr lang="ru-RU" dirty="0"/>
              <a:t>. </a:t>
            </a:r>
            <a:r>
              <a:rPr lang="ru-RU" dirty="0" err="1"/>
              <a:t>Дорослі</a:t>
            </a:r>
            <a:r>
              <a:rPr lang="ru-RU" dirty="0"/>
              <a:t> </a:t>
            </a:r>
            <a:r>
              <a:rPr lang="ru-RU" dirty="0" err="1"/>
              <a:t>особини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важити</a:t>
            </a:r>
            <a:r>
              <a:rPr lang="ru-RU" dirty="0"/>
              <a:t> до 75 кг. </a:t>
            </a:r>
          </a:p>
        </p:txBody>
      </p:sp>
    </p:spTree>
    <p:extLst>
      <p:ext uri="{BB962C8B-B14F-4D97-AF65-F5344CB8AC3E}">
        <p14:creationId xmlns:p14="http://schemas.microsoft.com/office/powerpoint/2010/main" val="324984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гризуни\сввввв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6071">
            <a:off x="4647785" y="3245401"/>
            <a:ext cx="3672408" cy="274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гризуни\ммммррр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938" y="620688"/>
            <a:ext cx="3931674" cy="26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гризуни\кркк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7532">
            <a:off x="804727" y="3429000"/>
            <a:ext cx="3540047" cy="265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51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20688"/>
            <a:ext cx="8003232" cy="595384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b="1" i="1" dirty="0" smtClean="0"/>
              <a:t>                           </a:t>
            </a:r>
            <a:r>
              <a:rPr lang="ru-RU" b="1" i="1" u="sng" dirty="0" smtClean="0"/>
              <a:t>БІЛКОПОДІБНІ</a:t>
            </a:r>
            <a:endParaRPr lang="ru-RU" dirty="0"/>
          </a:p>
          <a:p>
            <a:pPr marL="109728" indent="0">
              <a:buNone/>
            </a:pPr>
            <a:r>
              <a:rPr lang="ru-RU" dirty="0"/>
              <a:t>   </a:t>
            </a:r>
            <a:r>
              <a:rPr lang="ru-RU" sz="2500" dirty="0" err="1"/>
              <a:t>Крім</a:t>
            </a:r>
            <a:r>
              <a:rPr lang="ru-RU" sz="2500" dirty="0"/>
              <a:t> добре </a:t>
            </a:r>
            <a:r>
              <a:rPr lang="ru-RU" sz="2500" dirty="0" err="1"/>
              <a:t>відомих</a:t>
            </a:r>
            <a:r>
              <a:rPr lang="ru-RU" sz="2500" dirty="0"/>
              <a:t> нам </a:t>
            </a:r>
            <a:r>
              <a:rPr lang="ru-RU" sz="2500" dirty="0" err="1"/>
              <a:t>білок</a:t>
            </a:r>
            <a:r>
              <a:rPr lang="ru-RU" sz="2500" dirty="0"/>
              <a:t>, до </a:t>
            </a:r>
            <a:r>
              <a:rPr lang="ru-RU" sz="2500" dirty="0" err="1"/>
              <a:t>підряду</a:t>
            </a:r>
            <a:r>
              <a:rPr lang="ru-RU" sz="2500" dirty="0"/>
              <a:t> </a:t>
            </a:r>
            <a:r>
              <a:rPr lang="ru-RU" sz="2500" dirty="0" err="1"/>
              <a:t>білкоподібних</a:t>
            </a:r>
            <a:r>
              <a:rPr lang="ru-RU" sz="2500" dirty="0"/>
              <a:t> належать </a:t>
            </a:r>
            <a:r>
              <a:rPr lang="ru-RU" sz="2500" dirty="0" err="1"/>
              <a:t>також</a:t>
            </a:r>
            <a:r>
              <a:rPr lang="ru-RU" sz="2500" dirty="0"/>
              <a:t> </a:t>
            </a:r>
            <a:r>
              <a:rPr lang="ru-RU" sz="2500" dirty="0" err="1"/>
              <a:t>бобри</a:t>
            </a:r>
            <a:r>
              <a:rPr lang="ru-RU" sz="2500" dirty="0"/>
              <a:t>, бурундуки, </a:t>
            </a:r>
            <a:r>
              <a:rPr lang="ru-RU" sz="2500" dirty="0" err="1"/>
              <a:t>довгоноги</a:t>
            </a:r>
            <a:r>
              <a:rPr lang="ru-RU" sz="2500" dirty="0"/>
              <a:t>, </a:t>
            </a:r>
            <a:r>
              <a:rPr lang="ru-RU" sz="2500" dirty="0" err="1"/>
              <a:t>соні</a:t>
            </a:r>
            <a:r>
              <a:rPr lang="ru-RU" sz="2500" dirty="0"/>
              <a:t> і </a:t>
            </a:r>
            <a:r>
              <a:rPr lang="ru-RU" sz="2500" dirty="0" err="1"/>
              <a:t>ховрахи</a:t>
            </a:r>
            <a:r>
              <a:rPr lang="ru-RU" sz="2500" dirty="0"/>
              <a:t>. </a:t>
            </a:r>
            <a:r>
              <a:rPr lang="ru-RU" sz="2500" dirty="0" err="1"/>
              <a:t>Бобри</a:t>
            </a:r>
            <a:r>
              <a:rPr lang="ru-RU" sz="2500" dirty="0"/>
              <a:t> </a:t>
            </a:r>
            <a:r>
              <a:rPr lang="ru-RU" sz="2500" dirty="0" err="1"/>
              <a:t>своїми</a:t>
            </a:r>
            <a:r>
              <a:rPr lang="ru-RU" sz="2500" dirty="0"/>
              <a:t> </a:t>
            </a:r>
            <a:r>
              <a:rPr lang="ru-RU" sz="2500" dirty="0" err="1"/>
              <a:t>виключно</a:t>
            </a:r>
            <a:r>
              <a:rPr lang="ru-RU" sz="2500" dirty="0"/>
              <a:t> </a:t>
            </a:r>
            <a:r>
              <a:rPr lang="ru-RU" sz="2500" dirty="0" err="1"/>
              <a:t>сильними</a:t>
            </a:r>
            <a:r>
              <a:rPr lang="ru-RU" sz="2500" dirty="0"/>
              <a:t> </a:t>
            </a:r>
            <a:r>
              <a:rPr lang="ru-RU" sz="2500" dirty="0" err="1"/>
              <a:t>різцями</a:t>
            </a:r>
            <a:r>
              <a:rPr lang="ru-RU" sz="2500" dirty="0"/>
              <a:t> </a:t>
            </a:r>
            <a:r>
              <a:rPr lang="ru-RU" sz="2500" dirty="0" err="1"/>
              <a:t>можуть</a:t>
            </a:r>
            <a:r>
              <a:rPr lang="ru-RU" sz="2500" dirty="0"/>
              <a:t> </a:t>
            </a:r>
            <a:r>
              <a:rPr lang="ru-RU" sz="2500" dirty="0" err="1"/>
              <a:t>валити</a:t>
            </a:r>
            <a:r>
              <a:rPr lang="ru-RU" sz="2500" dirty="0"/>
              <a:t> дерева. </a:t>
            </a:r>
            <a:r>
              <a:rPr lang="ru-RU" sz="2500" dirty="0" err="1"/>
              <a:t>Із</a:t>
            </a:r>
            <a:r>
              <a:rPr lang="ru-RU" sz="2500" dirty="0"/>
              <a:t> </a:t>
            </a:r>
            <a:r>
              <a:rPr lang="ru-RU" sz="2500" dirty="0" err="1"/>
              <a:t>стовбурів</a:t>
            </a:r>
            <a:r>
              <a:rPr lang="ru-RU" sz="2500" dirty="0"/>
              <a:t> дерев вони </a:t>
            </a:r>
            <a:r>
              <a:rPr lang="ru-RU" sz="2500" dirty="0" err="1"/>
              <a:t>будують</a:t>
            </a:r>
            <a:r>
              <a:rPr lang="ru-RU" sz="2500" dirty="0"/>
              <a:t> </a:t>
            </a:r>
            <a:r>
              <a:rPr lang="ru-RU" sz="2500" dirty="0" err="1"/>
              <a:t>дамби</a:t>
            </a:r>
            <a:r>
              <a:rPr lang="ru-RU" sz="2500" dirty="0"/>
              <a:t> і хатки. </a:t>
            </a:r>
          </a:p>
          <a:p>
            <a:pPr marL="109728" indent="0">
              <a:buNone/>
            </a:pPr>
            <a:r>
              <a:rPr lang="ru-RU" sz="2500" dirty="0"/>
              <a:t>   </a:t>
            </a:r>
            <a:r>
              <a:rPr lang="ru-RU" sz="2500" dirty="0" err="1"/>
              <a:t>Очі</a:t>
            </a:r>
            <a:r>
              <a:rPr lang="ru-RU" sz="2500" dirty="0"/>
              <a:t> </a:t>
            </a:r>
            <a:r>
              <a:rPr lang="ru-RU" sz="2500" dirty="0" err="1"/>
              <a:t>деревних</a:t>
            </a:r>
            <a:r>
              <a:rPr lang="ru-RU" sz="2500" dirty="0"/>
              <a:t> </a:t>
            </a:r>
            <a:r>
              <a:rPr lang="ru-RU" sz="2500" dirty="0" err="1"/>
              <a:t>видів</a:t>
            </a:r>
            <a:r>
              <a:rPr lang="ru-RU" sz="2500" dirty="0"/>
              <a:t> </a:t>
            </a:r>
            <a:r>
              <a:rPr lang="ru-RU" sz="2500" dirty="0" err="1"/>
              <a:t>білок</a:t>
            </a:r>
            <a:r>
              <a:rPr lang="ru-RU" sz="2500" dirty="0"/>
              <a:t> </a:t>
            </a:r>
            <a:r>
              <a:rPr lang="ru-RU" sz="2500" dirty="0" err="1"/>
              <a:t>дозволяють</a:t>
            </a:r>
            <a:r>
              <a:rPr lang="ru-RU" sz="2500" dirty="0"/>
              <a:t> </a:t>
            </a:r>
            <a:r>
              <a:rPr lang="ru-RU" sz="2500" dirty="0" err="1"/>
              <a:t>їм</a:t>
            </a:r>
            <a:r>
              <a:rPr lang="ru-RU" sz="2500" dirty="0"/>
              <a:t> точно </a:t>
            </a:r>
            <a:r>
              <a:rPr lang="ru-RU" sz="2500" dirty="0" err="1"/>
              <a:t>визначати</a:t>
            </a:r>
            <a:r>
              <a:rPr lang="ru-RU" sz="2500" dirty="0"/>
              <a:t> </a:t>
            </a:r>
            <a:r>
              <a:rPr lang="ru-RU" sz="2500" dirty="0" err="1"/>
              <a:t>відстань</a:t>
            </a:r>
            <a:r>
              <a:rPr lang="ru-RU" sz="2500" dirty="0"/>
              <a:t>, яку вони </a:t>
            </a:r>
            <a:r>
              <a:rPr lang="ru-RU" sz="2500" dirty="0" err="1"/>
              <a:t>хочуть</a:t>
            </a:r>
            <a:r>
              <a:rPr lang="ru-RU" sz="2500" dirty="0"/>
              <a:t> </a:t>
            </a:r>
            <a:r>
              <a:rPr lang="ru-RU" sz="2500" dirty="0" err="1"/>
              <a:t>подолати</a:t>
            </a:r>
            <a:r>
              <a:rPr lang="ru-RU" sz="2500" dirty="0"/>
              <a:t>, </a:t>
            </a:r>
            <a:r>
              <a:rPr lang="ru-RU" sz="2500" dirty="0" err="1"/>
              <a:t>стрибаючи</a:t>
            </a:r>
            <a:r>
              <a:rPr lang="ru-RU" sz="2500" dirty="0"/>
              <a:t> з одного дерева на </a:t>
            </a:r>
            <a:r>
              <a:rPr lang="ru-RU" sz="2500" dirty="0" err="1"/>
              <a:t>інше</a:t>
            </a:r>
            <a:r>
              <a:rPr lang="ru-RU" sz="2500" dirty="0"/>
              <a:t>. </a:t>
            </a:r>
            <a:r>
              <a:rPr lang="ru-RU" sz="2500" dirty="0" err="1"/>
              <a:t>Деякі</a:t>
            </a:r>
            <a:r>
              <a:rPr lang="ru-RU" sz="2500" dirty="0"/>
              <a:t> </a:t>
            </a:r>
            <a:r>
              <a:rPr lang="ru-RU" sz="2500" dirty="0" err="1"/>
              <a:t>інші</a:t>
            </a:r>
            <a:r>
              <a:rPr lang="ru-RU" sz="2500" dirty="0"/>
              <a:t> </a:t>
            </a:r>
            <a:r>
              <a:rPr lang="ru-RU" sz="2500" dirty="0" err="1"/>
              <a:t>види</a:t>
            </a:r>
            <a:r>
              <a:rPr lang="ru-RU" sz="2500" dirty="0"/>
              <a:t>, </a:t>
            </a:r>
            <a:r>
              <a:rPr lang="ru-RU" sz="2500" dirty="0" err="1"/>
              <a:t>наприклад</a:t>
            </a:r>
            <a:r>
              <a:rPr lang="ru-RU" sz="2500" dirty="0"/>
              <a:t>, летяги, </a:t>
            </a:r>
            <a:r>
              <a:rPr lang="ru-RU" sz="2500" dirty="0" err="1"/>
              <a:t>можуть</a:t>
            </a:r>
            <a:r>
              <a:rPr lang="ru-RU" sz="2500" dirty="0"/>
              <a:t> за </a:t>
            </a:r>
            <a:r>
              <a:rPr lang="ru-RU" sz="2500" dirty="0" err="1"/>
              <a:t>допомогою</a:t>
            </a:r>
            <a:r>
              <a:rPr lang="ru-RU" sz="2500" dirty="0"/>
              <a:t> </a:t>
            </a:r>
            <a:r>
              <a:rPr lang="ru-RU" sz="2500" dirty="0" err="1"/>
              <a:t>літальних</a:t>
            </a:r>
            <a:r>
              <a:rPr lang="ru-RU" sz="2500" dirty="0"/>
              <a:t> </a:t>
            </a:r>
            <a:r>
              <a:rPr lang="ru-RU" sz="2500" dirty="0" err="1"/>
              <a:t>перетинок</a:t>
            </a:r>
            <a:r>
              <a:rPr lang="ru-RU" sz="2500" dirty="0"/>
              <a:t>, </a:t>
            </a:r>
            <a:r>
              <a:rPr lang="ru-RU" sz="2500" dirty="0" err="1"/>
              <a:t>розташованих</a:t>
            </a:r>
            <a:r>
              <a:rPr lang="ru-RU" sz="2500" dirty="0"/>
              <a:t> з </a:t>
            </a:r>
            <a:r>
              <a:rPr lang="ru-RU" sz="2500" dirty="0" err="1"/>
              <a:t>боків</a:t>
            </a:r>
            <a:r>
              <a:rPr lang="ru-RU" sz="2500" dirty="0"/>
              <a:t> </a:t>
            </a:r>
            <a:r>
              <a:rPr lang="ru-RU" sz="2500" dirty="0" err="1"/>
              <a:t>тулуба</a:t>
            </a:r>
            <a:r>
              <a:rPr lang="ru-RU" sz="2500" dirty="0"/>
              <a:t>, </a:t>
            </a:r>
            <a:r>
              <a:rPr lang="ru-RU" sz="2500" dirty="0" err="1"/>
              <a:t>перелітати</a:t>
            </a:r>
            <a:r>
              <a:rPr lang="ru-RU" sz="2500" dirty="0"/>
              <a:t> на </a:t>
            </a:r>
            <a:r>
              <a:rPr lang="ru-RU" sz="2500" dirty="0" err="1"/>
              <a:t>значну</a:t>
            </a:r>
            <a:r>
              <a:rPr lang="ru-RU" sz="2500" dirty="0"/>
              <a:t> </a:t>
            </a:r>
            <a:r>
              <a:rPr lang="ru-RU" sz="2500" dirty="0" err="1"/>
              <a:t>відстань</a:t>
            </a:r>
            <a:r>
              <a:rPr lang="ru-RU" sz="25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5474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C:\Users\User\Desktop\гризуни\black_squirrel_124301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6206">
            <a:off x="4788024" y="4014807"/>
            <a:ext cx="3460714" cy="216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User\Desktop\гризуни\0_16cc0_28131c7d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4863">
            <a:off x="796423" y="427658"/>
            <a:ext cx="2494474" cy="283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C:\Users\User\Desktop\гризуни\cEqfKGJh1I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6498">
            <a:off x="1060301" y="3856028"/>
            <a:ext cx="3452596" cy="228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C:\Users\User\Desktop\гризуни\7pkvf2T-j3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8815">
            <a:off x="4647192" y="675261"/>
            <a:ext cx="4129202" cy="257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21049158">
            <a:off x="2411760" y="6157278"/>
            <a:ext cx="1568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Білка</a:t>
            </a:r>
            <a:r>
              <a:rPr lang="ru-RU" dirty="0"/>
              <a:t>-</a:t>
            </a:r>
            <a:r>
              <a:rPr lang="ru-RU" dirty="0" smtClean="0"/>
              <a:t>летяга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rot="21048168">
            <a:off x="1609835" y="3387909"/>
            <a:ext cx="22980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Білка в дуплі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813230">
            <a:off x="4766940" y="3311191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Шерсть білки взимку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76832" y="6280003"/>
            <a:ext cx="1483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Білка чорна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052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20688"/>
            <a:ext cx="4968552" cy="5953848"/>
          </a:xfrm>
        </p:spPr>
        <p:txBody>
          <a:bodyPr/>
          <a:lstStyle/>
          <a:p>
            <a:pPr marL="109728" indent="0">
              <a:buNone/>
            </a:pPr>
            <a:r>
              <a:rPr lang="ru-RU" dirty="0"/>
              <a:t> </a:t>
            </a:r>
            <a:r>
              <a:rPr lang="ru-RU" sz="2400" dirty="0"/>
              <a:t>Дикобраз: </a:t>
            </a:r>
            <a:r>
              <a:rPr lang="ru-RU" sz="2400" dirty="0" err="1"/>
              <a:t>харчується</a:t>
            </a:r>
            <a:r>
              <a:rPr lang="ru-RU" sz="2400" dirty="0"/>
              <a:t> пагонами й </a:t>
            </a:r>
            <a:r>
              <a:rPr lang="ru-RU" sz="2400" dirty="0" err="1"/>
              <a:t>корінням</a:t>
            </a:r>
            <a:r>
              <a:rPr lang="ru-RU" sz="2400" dirty="0"/>
              <a:t> </a:t>
            </a:r>
            <a:r>
              <a:rPr lang="ru-RU" sz="2400" dirty="0" err="1"/>
              <a:t>рослин</a:t>
            </a:r>
            <a:r>
              <a:rPr lang="ru-RU" sz="2400" dirty="0"/>
              <a:t>, часто </a:t>
            </a:r>
            <a:r>
              <a:rPr lang="ru-RU" sz="2400" dirty="0" err="1"/>
              <a:t>полює</a:t>
            </a:r>
            <a:r>
              <a:rPr lang="ru-RU" sz="2400" dirty="0"/>
              <a:t> на комах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підбирає</a:t>
            </a:r>
            <a:r>
              <a:rPr lang="ru-RU" sz="2400" dirty="0"/>
              <a:t> падаль. Дикобраз </a:t>
            </a:r>
            <a:r>
              <a:rPr lang="ru-RU" sz="2400" dirty="0" err="1"/>
              <a:t>активний</a:t>
            </a:r>
            <a:r>
              <a:rPr lang="ru-RU" sz="2400" dirty="0"/>
              <a:t> </a:t>
            </a:r>
            <a:r>
              <a:rPr lang="ru-RU" sz="2400" dirty="0" err="1"/>
              <a:t>вночі</a:t>
            </a:r>
            <a:r>
              <a:rPr lang="ru-RU" sz="2400" dirty="0"/>
              <a:t>, а вдень </a:t>
            </a:r>
            <a:r>
              <a:rPr lang="ru-RU" sz="2400" dirty="0" err="1"/>
              <a:t>відпочиває</a:t>
            </a:r>
            <a:r>
              <a:rPr lang="ru-RU" sz="2400" dirty="0"/>
              <a:t> в сухих норах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скельних</a:t>
            </a:r>
            <a:r>
              <a:rPr lang="ru-RU" sz="2400" dirty="0"/>
              <a:t> </a:t>
            </a:r>
            <a:r>
              <a:rPr lang="ru-RU" sz="2400" dirty="0" err="1"/>
              <a:t>ущелинах</a:t>
            </a:r>
            <a:r>
              <a:rPr lang="ru-RU" sz="2400" dirty="0"/>
              <a:t>. </a:t>
            </a:r>
          </a:p>
        </p:txBody>
      </p:sp>
      <p:pic>
        <p:nvPicPr>
          <p:cNvPr id="9218" name="Picture 2" descr="C:\Users\User\Desktop\гризуни\dikobra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9310">
            <a:off x="5450421" y="1720877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гризуни\251465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3629">
            <a:off x="827583" y="3058028"/>
            <a:ext cx="3960892" cy="302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28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92696"/>
            <a:ext cx="6840760" cy="588184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400" dirty="0"/>
              <a:t>Бобер: </a:t>
            </a:r>
            <a:r>
              <a:rPr lang="ru-RU" sz="2400" dirty="0" err="1"/>
              <a:t>другий</a:t>
            </a:r>
            <a:r>
              <a:rPr lang="ru-RU" sz="2400" dirty="0"/>
              <a:t> за величиною, </a:t>
            </a:r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/>
              <a:t>водосвинки</a:t>
            </a:r>
            <a:r>
              <a:rPr lang="ru-RU" sz="2400" dirty="0"/>
              <a:t>, </a:t>
            </a:r>
            <a:r>
              <a:rPr lang="ru-RU" sz="2400" dirty="0" err="1"/>
              <a:t>гризун</a:t>
            </a:r>
            <a:r>
              <a:rPr lang="ru-RU" sz="2400" dirty="0"/>
              <a:t>. 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чудовий</a:t>
            </a:r>
            <a:r>
              <a:rPr lang="ru-RU" sz="2400" dirty="0"/>
              <a:t> </a:t>
            </a:r>
            <a:r>
              <a:rPr lang="ru-RU" sz="2400" dirty="0" err="1"/>
              <a:t>плавець</a:t>
            </a:r>
            <a:r>
              <a:rPr lang="ru-RU" sz="2400" dirty="0"/>
              <a:t> і </a:t>
            </a:r>
            <a:r>
              <a:rPr lang="ru-RU" sz="2400" dirty="0" err="1"/>
              <a:t>нирець</a:t>
            </a:r>
            <a:r>
              <a:rPr lang="ru-RU" sz="2400" dirty="0"/>
              <a:t>. </a:t>
            </a:r>
            <a:r>
              <a:rPr lang="ru-RU" sz="2400" dirty="0" err="1"/>
              <a:t>Характерні</a:t>
            </a:r>
            <a:r>
              <a:rPr lang="ru-RU" sz="2400" dirty="0"/>
              <a:t> </a:t>
            </a:r>
            <a:r>
              <a:rPr lang="ru-RU" sz="2400" dirty="0" err="1"/>
              <a:t>особливості</a:t>
            </a:r>
            <a:r>
              <a:rPr lang="ru-RU" sz="2400" dirty="0"/>
              <a:t> бобра - </a:t>
            </a:r>
            <a:r>
              <a:rPr lang="ru-RU" sz="2400" dirty="0" err="1"/>
              <a:t>плавальні</a:t>
            </a:r>
            <a:r>
              <a:rPr lang="ru-RU" sz="2400" dirty="0"/>
              <a:t> </a:t>
            </a:r>
            <a:r>
              <a:rPr lang="ru-RU" sz="2400" dirty="0" err="1"/>
              <a:t>перетинки</a:t>
            </a:r>
            <a:r>
              <a:rPr lang="ru-RU" sz="2400" dirty="0"/>
              <a:t> і плоский, </a:t>
            </a:r>
            <a:r>
              <a:rPr lang="ru-RU" sz="2400" dirty="0" err="1"/>
              <a:t>вкритий</a:t>
            </a:r>
            <a:r>
              <a:rPr lang="ru-RU" sz="2400" dirty="0"/>
              <a:t> </a:t>
            </a:r>
            <a:r>
              <a:rPr lang="ru-RU" sz="2400" dirty="0" err="1"/>
              <a:t>лускою</a:t>
            </a:r>
            <a:r>
              <a:rPr lang="ru-RU" sz="2400" dirty="0"/>
              <a:t> </a:t>
            </a:r>
            <a:r>
              <a:rPr lang="ru-RU" sz="2400" dirty="0" err="1"/>
              <a:t>хвіст</a:t>
            </a:r>
            <a:r>
              <a:rPr lang="ru-RU" sz="2400" dirty="0"/>
              <a:t> - </a:t>
            </a:r>
            <a:r>
              <a:rPr lang="ru-RU" sz="2400" dirty="0" err="1"/>
              <a:t>чудове</a:t>
            </a:r>
            <a:r>
              <a:rPr lang="ru-RU" sz="2400" dirty="0"/>
              <a:t> </a:t>
            </a:r>
            <a:r>
              <a:rPr lang="ru-RU" sz="2400" dirty="0" err="1"/>
              <a:t>пристосування</a:t>
            </a:r>
            <a:r>
              <a:rPr lang="ru-RU" sz="2400" dirty="0"/>
              <a:t> для </a:t>
            </a:r>
            <a:r>
              <a:rPr lang="ru-RU" sz="2400" dirty="0" err="1"/>
              <a:t>життя</a:t>
            </a:r>
            <a:r>
              <a:rPr lang="ru-RU" sz="2400" dirty="0"/>
              <a:t> у </a:t>
            </a:r>
            <a:r>
              <a:rPr lang="ru-RU" sz="2400" dirty="0" err="1"/>
              <a:t>воді</a:t>
            </a:r>
            <a:r>
              <a:rPr lang="ru-RU" sz="2400" dirty="0"/>
              <a:t>. </a:t>
            </a:r>
          </a:p>
        </p:txBody>
      </p:sp>
      <p:pic>
        <p:nvPicPr>
          <p:cNvPr id="10242" name="Picture 2" descr="C:\Users\User\Desktop\гризуни\i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7811">
            <a:off x="6933754" y="907395"/>
            <a:ext cx="20764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User\Desktop\гризуни\2F5F355A-6B9B-4E50-8D30-AB2C3E403CC3_mw800_mh600_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8548">
            <a:off x="4435208" y="3031050"/>
            <a:ext cx="4386064" cy="291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User\Desktop\гризуни\i (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4749">
            <a:off x="658850" y="3156724"/>
            <a:ext cx="3384376" cy="231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65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гризуни\Tpuv6K1nHy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10" y="785486"/>
            <a:ext cx="7620000" cy="503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58775" y="4526516"/>
            <a:ext cx="47525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dirty="0" smtClean="0"/>
              <a:t>Дякую за увагу!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8473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564904"/>
            <a:ext cx="7560840" cy="3888432"/>
          </a:xfrm>
        </p:spPr>
        <p:txBody>
          <a:bodyPr>
            <a:noAutofit/>
          </a:bodyPr>
          <a:lstStyle/>
          <a:p>
            <a:r>
              <a:rPr lang="ru-RU" sz="2400" dirty="0" err="1">
                <a:solidFill>
                  <a:schemeClr val="tx1"/>
                </a:solidFill>
              </a:rPr>
              <a:t>Гризуни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найбільш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численний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серед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ссавців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загін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тварин</a:t>
            </a:r>
            <a:r>
              <a:rPr lang="ru-RU" sz="2400" dirty="0">
                <a:solidFill>
                  <a:schemeClr val="tx1"/>
                </a:solidFill>
              </a:rPr>
              <a:t> - </a:t>
            </a:r>
            <a:r>
              <a:rPr lang="ru-RU" sz="2400" dirty="0" err="1">
                <a:solidFill>
                  <a:schemeClr val="tx1"/>
                </a:solidFill>
              </a:rPr>
              <a:t>близько</a:t>
            </a:r>
            <a:r>
              <a:rPr lang="ru-RU" sz="2400" dirty="0">
                <a:solidFill>
                  <a:schemeClr val="tx1"/>
                </a:solidFill>
              </a:rPr>
              <a:t> 1600 </a:t>
            </a:r>
            <a:r>
              <a:rPr lang="ru-RU" sz="2400" dirty="0" err="1">
                <a:solidFill>
                  <a:schemeClr val="tx1"/>
                </a:solidFill>
              </a:rPr>
              <a:t>видів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  <a:r>
              <a:rPr lang="ru-RU" sz="2400" dirty="0" err="1">
                <a:solidFill>
                  <a:schemeClr val="tx1"/>
                </a:solidFill>
              </a:rPr>
              <a:t>Розділяються</a:t>
            </a:r>
            <a:r>
              <a:rPr lang="ru-RU" sz="2400" dirty="0">
                <a:solidFill>
                  <a:schemeClr val="tx1"/>
                </a:solidFill>
              </a:rPr>
              <a:t> на 32 </a:t>
            </a:r>
            <a:r>
              <a:rPr lang="ru-RU" sz="2400" dirty="0" err="1">
                <a:solidFill>
                  <a:schemeClr val="tx1"/>
                </a:solidFill>
              </a:rPr>
              <a:t>сімейства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поширені</a:t>
            </a:r>
            <a:r>
              <a:rPr lang="ru-RU" sz="2400" dirty="0">
                <a:solidFill>
                  <a:schemeClr val="tx1"/>
                </a:solidFill>
              </a:rPr>
              <a:t> по </a:t>
            </a:r>
            <a:r>
              <a:rPr lang="ru-RU" sz="2400" dirty="0" err="1">
                <a:solidFill>
                  <a:schemeClr val="tx1"/>
                </a:solidFill>
              </a:rPr>
              <a:t>всій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земній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кулі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2050" name="Picture 2" descr="C:\Users\User\Desktop\гризуни\griz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3943">
            <a:off x="1919809" y="824211"/>
            <a:ext cx="2076450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гризуни\бббббббббб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0364">
            <a:off x="5593272" y="908720"/>
            <a:ext cx="2232248" cy="268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03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гризуни\250px-Pika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7214">
            <a:off x="5076056" y="2492896"/>
            <a:ext cx="3175000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гризуни\i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5442">
            <a:off x="1403648" y="3933056"/>
            <a:ext cx="2827867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03648" y="105273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                  </a:t>
            </a:r>
            <a:r>
              <a:rPr lang="ru-RU" dirty="0" err="1" smtClean="0"/>
              <a:t>Біологічна</a:t>
            </a:r>
            <a:r>
              <a:rPr lang="ru-RU" dirty="0" smtClean="0"/>
              <a:t> </a:t>
            </a:r>
            <a:r>
              <a:rPr lang="ru-RU" dirty="0" err="1"/>
              <a:t>класифікація</a:t>
            </a:r>
            <a:endParaRPr lang="ru-RU" dirty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Царство:Тварини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en-US" dirty="0" err="1"/>
              <a:t>Metazoa</a:t>
            </a:r>
            <a:r>
              <a:rPr lang="en-US" dirty="0"/>
              <a:t>)</a:t>
            </a:r>
          </a:p>
          <a:p>
            <a:r>
              <a:rPr lang="ru-RU" dirty="0" err="1" smtClean="0"/>
              <a:t>Тип:Хордові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en-US" dirty="0" err="1"/>
              <a:t>Chordata</a:t>
            </a:r>
            <a:r>
              <a:rPr lang="en-US" dirty="0"/>
              <a:t>)</a:t>
            </a:r>
          </a:p>
          <a:p>
            <a:r>
              <a:rPr lang="ru-RU" dirty="0" err="1" smtClean="0"/>
              <a:t>Клас:Ссавці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en-US" dirty="0"/>
              <a:t>Mammalia)</a:t>
            </a:r>
          </a:p>
          <a:p>
            <a:r>
              <a:rPr lang="ru-RU" dirty="0" err="1"/>
              <a:t>Підклас</a:t>
            </a:r>
            <a:r>
              <a:rPr lang="ru-RU" dirty="0"/>
              <a:t>:	</a:t>
            </a:r>
            <a:r>
              <a:rPr lang="ru-RU" dirty="0" err="1"/>
              <a:t>Плацентарні</a:t>
            </a:r>
            <a:r>
              <a:rPr lang="ru-RU" dirty="0"/>
              <a:t> (</a:t>
            </a:r>
            <a:r>
              <a:rPr lang="en-US" dirty="0" err="1"/>
              <a:t>Eutheria</a:t>
            </a:r>
            <a:r>
              <a:rPr lang="en-US" dirty="0"/>
              <a:t>)</a:t>
            </a:r>
          </a:p>
          <a:p>
            <a:r>
              <a:rPr lang="ru-RU" dirty="0" err="1"/>
              <a:t>Надряд</a:t>
            </a:r>
            <a:r>
              <a:rPr lang="ru-RU" dirty="0"/>
              <a:t>:	</a:t>
            </a:r>
            <a:r>
              <a:rPr lang="ru-RU" dirty="0" err="1"/>
              <a:t>Гризуни</a:t>
            </a:r>
            <a:r>
              <a:rPr lang="ru-RU" dirty="0"/>
              <a:t> (</a:t>
            </a:r>
            <a:r>
              <a:rPr lang="en-US" dirty="0" err="1"/>
              <a:t>Glires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2856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620688"/>
            <a:ext cx="7715200" cy="595384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400" dirty="0" err="1" smtClean="0"/>
              <a:t>Гризуни</a:t>
            </a:r>
            <a:r>
              <a:rPr lang="ru-RU" sz="2400" dirty="0" smtClean="0"/>
              <a:t> </a:t>
            </a:r>
            <a:r>
              <a:rPr lang="ru-RU" sz="2400" dirty="0" err="1"/>
              <a:t>п</a:t>
            </a:r>
            <a:r>
              <a:rPr lang="ru-RU" sz="2400" dirty="0" err="1" smtClean="0"/>
              <a:t>ристосовані</a:t>
            </a:r>
            <a:r>
              <a:rPr lang="ru-RU" sz="2400" dirty="0" smtClean="0"/>
              <a:t> </a:t>
            </a:r>
            <a:r>
              <a:rPr lang="ru-RU" sz="2400" dirty="0"/>
              <a:t>до </a:t>
            </a:r>
            <a:r>
              <a:rPr lang="ru-RU" sz="2400" dirty="0" err="1"/>
              <a:t>деревного</a:t>
            </a:r>
            <a:r>
              <a:rPr lang="ru-RU" sz="2400" dirty="0"/>
              <a:t>, наземному і </a:t>
            </a:r>
            <a:r>
              <a:rPr lang="ru-RU" sz="2400" dirty="0" err="1"/>
              <a:t>підземному</a:t>
            </a:r>
            <a:r>
              <a:rPr lang="ru-RU" sz="2400" dirty="0"/>
              <a:t>, </a:t>
            </a:r>
            <a:r>
              <a:rPr lang="ru-RU" sz="2400" dirty="0" err="1"/>
              <a:t>навколоводних</a:t>
            </a:r>
            <a:r>
              <a:rPr lang="ru-RU" sz="2400" dirty="0"/>
              <a:t> способу </a:t>
            </a:r>
            <a:r>
              <a:rPr lang="ru-RU" sz="2400" dirty="0" err="1"/>
              <a:t>життя</a:t>
            </a:r>
            <a:r>
              <a:rPr lang="ru-RU" sz="2400" dirty="0"/>
              <a:t>. </a:t>
            </a:r>
            <a:r>
              <a:rPr lang="ru-RU" sz="2400" dirty="0" err="1"/>
              <a:t>Багато</a:t>
            </a:r>
            <a:r>
              <a:rPr lang="ru-RU" sz="2400" dirty="0"/>
              <a:t> </a:t>
            </a:r>
            <a:r>
              <a:rPr lang="ru-RU" sz="2400" dirty="0" err="1"/>
              <a:t>активні</a:t>
            </a:r>
            <a:r>
              <a:rPr lang="ru-RU" sz="2400" dirty="0"/>
              <a:t> вдень, але </a:t>
            </a:r>
            <a:r>
              <a:rPr lang="ru-RU" sz="2400" dirty="0" err="1"/>
              <a:t>частіше</a:t>
            </a:r>
            <a:r>
              <a:rPr lang="ru-RU" sz="2400" dirty="0"/>
              <a:t> </a:t>
            </a:r>
            <a:r>
              <a:rPr lang="ru-RU" sz="2400" dirty="0" err="1"/>
              <a:t>виходять</a:t>
            </a:r>
            <a:r>
              <a:rPr lang="ru-RU" sz="2400" dirty="0"/>
              <a:t> з </a:t>
            </a:r>
            <a:r>
              <a:rPr lang="ru-RU" sz="2400" dirty="0" err="1"/>
              <a:t>укриттів</a:t>
            </a:r>
            <a:r>
              <a:rPr lang="ru-RU" sz="2400" dirty="0"/>
              <a:t> в </a:t>
            </a:r>
            <a:r>
              <a:rPr lang="ru-RU" sz="2400" dirty="0" err="1"/>
              <a:t>сутінки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вночі</a:t>
            </a:r>
            <a:r>
              <a:rPr lang="ru-RU" sz="2400" dirty="0"/>
              <a:t>. </a:t>
            </a:r>
            <a:r>
              <a:rPr lang="ru-RU" sz="2400" dirty="0" err="1"/>
              <a:t>Розміри</a:t>
            </a:r>
            <a:r>
              <a:rPr lang="ru-RU" sz="2400" dirty="0"/>
              <a:t> </a:t>
            </a:r>
            <a:r>
              <a:rPr lang="ru-RU" sz="2400" dirty="0" err="1"/>
              <a:t>тіла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декількох</a:t>
            </a:r>
            <a:r>
              <a:rPr lang="ru-RU" sz="2400" dirty="0"/>
              <a:t> </a:t>
            </a:r>
            <a:r>
              <a:rPr lang="ru-RU" sz="2400" dirty="0" err="1"/>
              <a:t>сантиметрів</a:t>
            </a:r>
            <a:r>
              <a:rPr lang="ru-RU" sz="2400" dirty="0"/>
              <a:t> до 1,5 м., у </a:t>
            </a:r>
            <a:r>
              <a:rPr lang="ru-RU" sz="2400" dirty="0" err="1"/>
              <a:t>багатьох</a:t>
            </a:r>
            <a:r>
              <a:rPr lang="ru-RU" sz="2400" dirty="0"/>
              <a:t> </a:t>
            </a:r>
            <a:r>
              <a:rPr lang="ru-RU" sz="2400" dirty="0" err="1"/>
              <a:t>досить</a:t>
            </a:r>
            <a:r>
              <a:rPr lang="ru-RU" sz="2400" dirty="0"/>
              <a:t> </a:t>
            </a:r>
            <a:r>
              <a:rPr lang="ru-RU" sz="2400" dirty="0" err="1"/>
              <a:t>довгий</a:t>
            </a:r>
            <a:r>
              <a:rPr lang="ru-RU" sz="2400" dirty="0"/>
              <a:t> </a:t>
            </a:r>
            <a:r>
              <a:rPr lang="ru-RU" sz="2400" dirty="0" err="1"/>
              <a:t>хвіст</a:t>
            </a:r>
            <a:r>
              <a:rPr lang="ru-RU" sz="2400" dirty="0"/>
              <a:t>. У </a:t>
            </a:r>
            <a:r>
              <a:rPr lang="ru-RU" sz="2400" dirty="0" err="1"/>
              <a:t>гризунів</a:t>
            </a:r>
            <a:r>
              <a:rPr lang="ru-RU" sz="2400" dirty="0"/>
              <a:t> </a:t>
            </a:r>
            <a:r>
              <a:rPr lang="ru-RU" sz="2400" dirty="0" err="1"/>
              <a:t>зазвичай</a:t>
            </a:r>
            <a:r>
              <a:rPr lang="ru-RU" sz="2400" dirty="0"/>
              <a:t> добре </a:t>
            </a:r>
            <a:r>
              <a:rPr lang="ru-RU" sz="2400" dirty="0" err="1"/>
              <a:t>розвинений</a:t>
            </a:r>
            <a:r>
              <a:rPr lang="ru-RU" sz="2400" dirty="0"/>
              <a:t> </a:t>
            </a:r>
            <a:r>
              <a:rPr lang="ru-RU" sz="2400" dirty="0" err="1"/>
              <a:t>волосяний</a:t>
            </a:r>
            <a:r>
              <a:rPr lang="ru-RU" sz="2400" dirty="0"/>
              <a:t> </a:t>
            </a:r>
            <a:r>
              <a:rPr lang="ru-RU" sz="2400" dirty="0" err="1" smtClean="0"/>
              <a:t>покрив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5123" name="Picture 3" descr="C:\Users\User\Desktop\гризуни\griz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3676">
            <a:off x="4727768" y="3602968"/>
            <a:ext cx="3935268" cy="273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41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5753"/>
            <a:ext cx="7920880" cy="6097864"/>
          </a:xfrm>
        </p:spPr>
        <p:txBody>
          <a:bodyPr>
            <a:normAutofit fontScale="55000" lnSpcReduction="20000"/>
          </a:bodyPr>
          <a:lstStyle/>
          <a:p>
            <a:pPr marL="109728" indent="0">
              <a:buNone/>
            </a:pPr>
            <a:r>
              <a:rPr lang="ru-RU" sz="4400" b="1" dirty="0" err="1"/>
              <a:t>Основні</a:t>
            </a:r>
            <a:r>
              <a:rPr lang="ru-RU" sz="4400" b="1" dirty="0"/>
              <a:t> </a:t>
            </a:r>
            <a:r>
              <a:rPr lang="ru-RU" sz="4400" b="1" dirty="0" err="1"/>
              <a:t>дані</a:t>
            </a:r>
            <a:r>
              <a:rPr lang="ru-RU" sz="4400" b="1" dirty="0"/>
              <a:t>:</a:t>
            </a:r>
            <a:r>
              <a:rPr lang="ru-RU" sz="4400" dirty="0"/>
              <a:t> </a:t>
            </a:r>
            <a:br>
              <a:rPr lang="ru-RU" sz="4400" dirty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>                  </a:t>
            </a:r>
            <a:r>
              <a:rPr lang="ru-RU" sz="4400" u="sng" dirty="0" err="1" smtClean="0"/>
              <a:t>Зуби</a:t>
            </a:r>
            <a:r>
              <a:rPr lang="ru-RU" sz="4400" u="sng" dirty="0" smtClean="0"/>
              <a:t> </a:t>
            </a:r>
            <a:r>
              <a:rPr lang="ru-RU" sz="4400" u="sng" dirty="0"/>
              <a:t>та </a:t>
            </a:r>
            <a:r>
              <a:rPr lang="ru-RU" sz="4400" u="sng" dirty="0" err="1"/>
              <a:t>жувальні</a:t>
            </a:r>
            <a:r>
              <a:rPr lang="ru-RU" sz="4400" u="sng" dirty="0"/>
              <a:t> </a:t>
            </a:r>
            <a:r>
              <a:rPr lang="ru-RU" sz="4400" u="sng" dirty="0" err="1"/>
              <a:t>м'язи</a:t>
            </a:r>
            <a:r>
              <a:rPr lang="ru-RU" sz="4400" dirty="0"/>
              <a:t> </a:t>
            </a:r>
            <a:br>
              <a:rPr lang="ru-RU" sz="4400" dirty="0"/>
            </a:br>
            <a:r>
              <a:rPr lang="ru-RU" sz="4400" dirty="0" smtClean="0"/>
              <a:t> </a:t>
            </a:r>
            <a:r>
              <a:rPr lang="ru-RU" sz="5000" dirty="0"/>
              <a:t/>
            </a:r>
            <a:br>
              <a:rPr lang="ru-RU" sz="5000" dirty="0"/>
            </a:br>
            <a:r>
              <a:rPr lang="ru-RU" sz="5000" dirty="0"/>
              <a:t>   </a:t>
            </a:r>
            <a:r>
              <a:rPr lang="ru-RU" sz="4400" dirty="0" err="1"/>
              <a:t>Латинська</a:t>
            </a:r>
            <a:r>
              <a:rPr lang="ru-RU" sz="4400" dirty="0"/>
              <a:t> </a:t>
            </a:r>
            <a:r>
              <a:rPr lang="ru-RU" sz="4400" dirty="0" err="1"/>
              <a:t>назва</a:t>
            </a:r>
            <a:r>
              <a:rPr lang="ru-RU" sz="4400" dirty="0"/>
              <a:t> </a:t>
            </a:r>
            <a:r>
              <a:rPr lang="ru-RU" sz="4400" dirty="0" err="1"/>
              <a:t>цього</a:t>
            </a:r>
            <a:r>
              <a:rPr lang="ru-RU" sz="4400" dirty="0"/>
              <a:t> ряду - </a:t>
            </a:r>
            <a:r>
              <a:rPr lang="en-US" sz="4400" i="1" dirty="0" err="1"/>
              <a:t>Rodentia</a:t>
            </a:r>
            <a:r>
              <a:rPr lang="en-US" sz="4400" dirty="0"/>
              <a:t>. </a:t>
            </a:r>
            <a:r>
              <a:rPr lang="ru-RU" sz="4400" dirty="0"/>
              <a:t>Вона походить </a:t>
            </a:r>
            <a:r>
              <a:rPr lang="ru-RU" sz="4400" dirty="0" err="1"/>
              <a:t>від</a:t>
            </a:r>
            <a:r>
              <a:rPr lang="ru-RU" sz="4400" dirty="0"/>
              <a:t> </a:t>
            </a:r>
            <a:r>
              <a:rPr lang="ru-RU" sz="4400" dirty="0" err="1"/>
              <a:t>дієслова</a:t>
            </a:r>
            <a:r>
              <a:rPr lang="ru-RU" sz="4400" dirty="0"/>
              <a:t> „</a:t>
            </a:r>
            <a:r>
              <a:rPr lang="en-US" sz="4400" dirty="0" err="1"/>
              <a:t>rodere</a:t>
            </a:r>
            <a:r>
              <a:rPr lang="en-US" sz="4400" dirty="0"/>
              <a:t>", </a:t>
            </a:r>
            <a:r>
              <a:rPr lang="ru-RU" sz="4400" dirty="0"/>
              <a:t>яке </a:t>
            </a:r>
            <a:r>
              <a:rPr lang="ru-RU" sz="4400" dirty="0" err="1"/>
              <a:t>перекладається</a:t>
            </a:r>
            <a:r>
              <a:rPr lang="ru-RU" sz="4400" dirty="0"/>
              <a:t> як „</a:t>
            </a:r>
            <a:r>
              <a:rPr lang="ru-RU" sz="4400" dirty="0" err="1"/>
              <a:t>гризти</a:t>
            </a:r>
            <a:r>
              <a:rPr lang="ru-RU" sz="4400" dirty="0"/>
              <a:t>". </a:t>
            </a:r>
            <a:r>
              <a:rPr lang="ru-RU" sz="4400" dirty="0" err="1"/>
              <a:t>Усі</a:t>
            </a:r>
            <a:r>
              <a:rPr lang="ru-RU" sz="4400" dirty="0"/>
              <a:t> </a:t>
            </a:r>
            <a:r>
              <a:rPr lang="ru-RU" sz="4400" dirty="0" err="1"/>
              <a:t>гризуни</a:t>
            </a:r>
            <a:r>
              <a:rPr lang="ru-RU" sz="4400" dirty="0"/>
              <a:t> </a:t>
            </a:r>
            <a:r>
              <a:rPr lang="ru-RU" sz="4400" dirty="0" err="1"/>
              <a:t>мають</a:t>
            </a:r>
            <a:r>
              <a:rPr lang="ru-RU" sz="4400" dirty="0"/>
              <a:t> схожу </a:t>
            </a:r>
            <a:r>
              <a:rPr lang="ru-RU" sz="4400" dirty="0" err="1"/>
              <a:t>будову</a:t>
            </a:r>
            <a:r>
              <a:rPr lang="ru-RU" sz="4400" dirty="0"/>
              <a:t> </a:t>
            </a:r>
            <a:r>
              <a:rPr lang="ru-RU" sz="4400" dirty="0" err="1"/>
              <a:t>щелеп</a:t>
            </a:r>
            <a:r>
              <a:rPr lang="ru-RU" sz="4400" dirty="0"/>
              <a:t>. У них </a:t>
            </a:r>
            <a:r>
              <a:rPr lang="ru-RU" sz="4400" dirty="0" err="1"/>
              <a:t>немає</a:t>
            </a:r>
            <a:r>
              <a:rPr lang="ru-RU" sz="4400" dirty="0"/>
              <a:t> </a:t>
            </a:r>
            <a:r>
              <a:rPr lang="ru-RU" sz="4400" dirty="0" err="1"/>
              <a:t>іклів</a:t>
            </a:r>
            <a:r>
              <a:rPr lang="ru-RU" sz="4400" dirty="0"/>
              <a:t>. </a:t>
            </a:r>
            <a:r>
              <a:rPr lang="ru-RU" sz="4400" dirty="0" err="1"/>
              <a:t>Між</a:t>
            </a:r>
            <a:r>
              <a:rPr lang="ru-RU" sz="4400" dirty="0"/>
              <a:t> </a:t>
            </a:r>
            <a:r>
              <a:rPr lang="ru-RU" sz="4400" dirty="0" err="1"/>
              <a:t>різцями</a:t>
            </a:r>
            <a:r>
              <a:rPr lang="ru-RU" sz="4400" dirty="0"/>
              <a:t> й </a:t>
            </a:r>
            <a:r>
              <a:rPr lang="ru-RU" sz="4400" dirty="0" err="1"/>
              <a:t>корінними</a:t>
            </a:r>
            <a:r>
              <a:rPr lang="ru-RU" sz="4400" dirty="0"/>
              <a:t> зубами є великий </a:t>
            </a:r>
            <a:r>
              <a:rPr lang="ru-RU" sz="4400" dirty="0" err="1"/>
              <a:t>простір</a:t>
            </a:r>
            <a:r>
              <a:rPr lang="ru-RU" sz="4400" dirty="0"/>
              <a:t> (</a:t>
            </a:r>
            <a:r>
              <a:rPr lang="ru-RU" sz="4400" dirty="0" err="1"/>
              <a:t>діастема</a:t>
            </a:r>
            <a:r>
              <a:rPr lang="ru-RU" sz="4400" dirty="0"/>
              <a:t>). </a:t>
            </a:r>
            <a:r>
              <a:rPr lang="ru-RU" sz="4400" dirty="0" err="1"/>
              <a:t>Різців</a:t>
            </a:r>
            <a:r>
              <a:rPr lang="ru-RU" sz="4400" dirty="0"/>
              <a:t> у них </a:t>
            </a:r>
            <a:r>
              <a:rPr lang="ru-RU" sz="4400" dirty="0" err="1"/>
              <a:t>всього</a:t>
            </a:r>
            <a:r>
              <a:rPr lang="ru-RU" sz="4400" dirty="0"/>
              <a:t> по одному з кожного боку </a:t>
            </a:r>
            <a:r>
              <a:rPr lang="ru-RU" sz="4400" dirty="0" err="1"/>
              <a:t>верхньої</a:t>
            </a:r>
            <a:r>
              <a:rPr lang="ru-RU" sz="4400" dirty="0"/>
              <a:t> і </a:t>
            </a:r>
            <a:r>
              <a:rPr lang="ru-RU" sz="4400" dirty="0" err="1"/>
              <a:t>нижньої</a:t>
            </a:r>
            <a:r>
              <a:rPr lang="ru-RU" sz="4400" dirty="0"/>
              <a:t> </a:t>
            </a:r>
            <a:r>
              <a:rPr lang="ru-RU" sz="4400" dirty="0" err="1"/>
              <a:t>щелеп</a:t>
            </a:r>
            <a:r>
              <a:rPr lang="ru-RU" sz="4400" dirty="0"/>
              <a:t>. </a:t>
            </a:r>
            <a:r>
              <a:rPr lang="ru-RU" sz="4400" dirty="0" err="1"/>
              <a:t>Різці</a:t>
            </a:r>
            <a:r>
              <a:rPr lang="ru-RU" sz="4400" dirty="0"/>
              <a:t> не </a:t>
            </a:r>
            <a:r>
              <a:rPr lang="ru-RU" sz="4400" dirty="0" err="1"/>
              <a:t>мають</a:t>
            </a:r>
            <a:r>
              <a:rPr lang="ru-RU" sz="4400" dirty="0"/>
              <a:t> </a:t>
            </a:r>
            <a:r>
              <a:rPr lang="ru-RU" sz="4400" dirty="0" err="1"/>
              <a:t>коріння</a:t>
            </a:r>
            <a:r>
              <a:rPr lang="ru-RU" sz="4400" dirty="0"/>
              <a:t>. Вони </a:t>
            </a:r>
            <a:r>
              <a:rPr lang="ru-RU" sz="4400" dirty="0" err="1"/>
              <a:t>гострі</a:t>
            </a:r>
            <a:r>
              <a:rPr lang="ru-RU" sz="4400" dirty="0"/>
              <a:t>, як бритва. При </a:t>
            </a:r>
            <a:r>
              <a:rPr lang="ru-RU" sz="4400" dirty="0" err="1"/>
              <a:t>розгризанні</a:t>
            </a:r>
            <a:r>
              <a:rPr lang="ru-RU" sz="4400" dirty="0"/>
              <a:t> </a:t>
            </a:r>
            <a:r>
              <a:rPr lang="ru-RU" sz="4400" dirty="0" err="1"/>
              <a:t>твердої</a:t>
            </a:r>
            <a:r>
              <a:rPr lang="ru-RU" sz="4400" dirty="0"/>
              <a:t> </a:t>
            </a:r>
            <a:r>
              <a:rPr lang="ru-RU" sz="4400" dirty="0" err="1"/>
              <a:t>їжі</a:t>
            </a:r>
            <a:r>
              <a:rPr lang="ru-RU" sz="4400" dirty="0"/>
              <a:t> </a:t>
            </a:r>
            <a:r>
              <a:rPr lang="ru-RU" sz="4400" dirty="0" err="1"/>
              <a:t>різці</a:t>
            </a:r>
            <a:r>
              <a:rPr lang="ru-RU" sz="4400" dirty="0"/>
              <a:t> </a:t>
            </a:r>
            <a:r>
              <a:rPr lang="ru-RU" sz="4400" dirty="0" err="1"/>
              <a:t>стираються</a:t>
            </a:r>
            <a:r>
              <a:rPr lang="ru-RU" sz="4400" dirty="0"/>
              <a:t>. </a:t>
            </a:r>
            <a:r>
              <a:rPr lang="ru-RU" sz="4400" dirty="0" err="1"/>
              <a:t>Спереду</a:t>
            </a:r>
            <a:r>
              <a:rPr lang="ru-RU" sz="4400" dirty="0"/>
              <a:t> вони </a:t>
            </a:r>
            <a:r>
              <a:rPr lang="ru-RU" sz="4400" dirty="0" err="1"/>
              <a:t>вкриті</a:t>
            </a:r>
            <a:r>
              <a:rPr lang="ru-RU" sz="4400" dirty="0"/>
              <a:t> </a:t>
            </a:r>
            <a:r>
              <a:rPr lang="ru-RU" sz="4400" dirty="0" err="1"/>
              <a:t>винятково</a:t>
            </a:r>
            <a:r>
              <a:rPr lang="ru-RU" sz="4400" dirty="0"/>
              <a:t> твердим шаром </a:t>
            </a:r>
            <a:r>
              <a:rPr lang="ru-RU" sz="4400" dirty="0" err="1"/>
              <a:t>емалі</a:t>
            </a:r>
            <a:r>
              <a:rPr lang="ru-RU" sz="4400" dirty="0"/>
              <a:t>, а </a:t>
            </a:r>
            <a:r>
              <a:rPr lang="ru-RU" sz="4400" dirty="0" err="1"/>
              <a:t>їх</a:t>
            </a:r>
            <a:r>
              <a:rPr lang="ru-RU" sz="4400" dirty="0"/>
              <a:t> </a:t>
            </a:r>
            <a:r>
              <a:rPr lang="ru-RU" sz="4400" dirty="0" err="1"/>
              <a:t>задня</a:t>
            </a:r>
            <a:r>
              <a:rPr lang="ru-RU" sz="4400" dirty="0"/>
              <a:t> </a:t>
            </a:r>
            <a:r>
              <a:rPr lang="ru-RU" sz="4400" dirty="0" err="1"/>
              <a:t>частина</a:t>
            </a:r>
            <a:r>
              <a:rPr lang="ru-RU" sz="4400" dirty="0"/>
              <a:t> </a:t>
            </a:r>
            <a:r>
              <a:rPr lang="ru-RU" sz="4400" dirty="0" err="1"/>
              <a:t>складається</a:t>
            </a:r>
            <a:r>
              <a:rPr lang="ru-RU" sz="4400" dirty="0"/>
              <a:t> з </a:t>
            </a:r>
            <a:r>
              <a:rPr lang="ru-RU" sz="4400" dirty="0" err="1"/>
              <a:t>м'якого</a:t>
            </a:r>
            <a:r>
              <a:rPr lang="ru-RU" sz="4400" dirty="0"/>
              <a:t> дентину. </a:t>
            </a:r>
            <a:r>
              <a:rPr lang="ru-RU" sz="4400" dirty="0" err="1"/>
              <a:t>Завдяки</a:t>
            </a:r>
            <a:r>
              <a:rPr lang="ru-RU" sz="4400" dirty="0"/>
              <a:t> </a:t>
            </a:r>
            <a:r>
              <a:rPr lang="ru-RU" sz="4400" dirty="0" err="1"/>
              <a:t>цій</a:t>
            </a:r>
            <a:r>
              <a:rPr lang="ru-RU" sz="4400" dirty="0"/>
              <a:t> </a:t>
            </a:r>
            <a:r>
              <a:rPr lang="ru-RU" sz="4400" dirty="0" err="1"/>
              <a:t>особливості</a:t>
            </a:r>
            <a:r>
              <a:rPr lang="ru-RU" sz="4400" dirty="0"/>
              <a:t> </a:t>
            </a:r>
            <a:r>
              <a:rPr lang="ru-RU" sz="4400" dirty="0" err="1"/>
              <a:t>зуби</a:t>
            </a:r>
            <a:r>
              <a:rPr lang="ru-RU" sz="4400" dirty="0"/>
              <a:t> </a:t>
            </a:r>
            <a:r>
              <a:rPr lang="ru-RU" sz="4400" dirty="0" err="1"/>
              <a:t>гризунів</a:t>
            </a:r>
            <a:r>
              <a:rPr lang="ru-RU" sz="4400" dirty="0"/>
              <a:t> </a:t>
            </a:r>
            <a:r>
              <a:rPr lang="ru-RU" sz="4400" dirty="0" err="1"/>
              <a:t>самозаточуються</a:t>
            </a:r>
            <a:r>
              <a:rPr lang="ru-RU" sz="4400" dirty="0"/>
              <a:t> і </a:t>
            </a:r>
            <a:r>
              <a:rPr lang="ru-RU" sz="4400" dirty="0" err="1"/>
              <a:t>мають</a:t>
            </a:r>
            <a:r>
              <a:rPr lang="ru-RU" sz="4400" dirty="0"/>
              <a:t> </a:t>
            </a:r>
            <a:r>
              <a:rPr lang="ru-RU" sz="4400" dirty="0" err="1"/>
              <a:t>характерний</a:t>
            </a:r>
            <a:r>
              <a:rPr lang="ru-RU" sz="4400" dirty="0"/>
              <a:t> вид долота. </a:t>
            </a:r>
          </a:p>
        </p:txBody>
      </p:sp>
    </p:spTree>
    <p:extLst>
      <p:ext uri="{BB962C8B-B14F-4D97-AF65-F5344CB8AC3E}">
        <p14:creationId xmlns:p14="http://schemas.microsoft.com/office/powerpoint/2010/main" val="265768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56267" y="764704"/>
            <a:ext cx="6231467" cy="4270141"/>
          </a:xfrm>
        </p:spPr>
        <p:txBody>
          <a:bodyPr/>
          <a:lstStyle/>
          <a:p>
            <a:r>
              <a:rPr lang="ru-RU" sz="2400" dirty="0" err="1">
                <a:solidFill>
                  <a:schemeClr val="tx1"/>
                </a:solidFill>
              </a:rPr>
              <a:t>Різці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ростуть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протягом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усього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життя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тварин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які</a:t>
            </a:r>
            <a:r>
              <a:rPr lang="ru-RU" sz="2400" dirty="0">
                <a:solidFill>
                  <a:schemeClr val="tx1"/>
                </a:solidFill>
              </a:rPr>
              <a:t>, у свою </a:t>
            </a:r>
            <a:r>
              <a:rPr lang="ru-RU" sz="2400" dirty="0" err="1">
                <a:solidFill>
                  <a:schemeClr val="tx1"/>
                </a:solidFill>
              </a:rPr>
              <a:t>чергу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повинні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гризти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тверді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предмети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</a:rPr>
              <a:t>щоб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сточувати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твердий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верхній</a:t>
            </a:r>
            <a:r>
              <a:rPr lang="ru-RU" sz="2400" dirty="0">
                <a:solidFill>
                  <a:schemeClr val="tx1"/>
                </a:solidFill>
              </a:rPr>
              <a:t> шар </a:t>
            </a:r>
            <a:r>
              <a:rPr lang="ru-RU" sz="2400" dirty="0" err="1">
                <a:solidFill>
                  <a:schemeClr val="tx1"/>
                </a:solidFill>
              </a:rPr>
              <a:t>зубів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  <a:r>
              <a:rPr lang="ru-RU" sz="2400" dirty="0" err="1" smtClean="0">
                <a:solidFill>
                  <a:schemeClr val="tx1"/>
                </a:solidFill>
              </a:rPr>
              <a:t>Усього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у </a:t>
            </a:r>
            <a:r>
              <a:rPr lang="ru-RU" sz="2400" dirty="0" err="1">
                <a:solidFill>
                  <a:schemeClr val="tx1"/>
                </a:solidFill>
              </a:rPr>
              <a:t>гризунів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може</a:t>
            </a:r>
            <a:r>
              <a:rPr lang="ru-RU" sz="2400" dirty="0">
                <a:solidFill>
                  <a:schemeClr val="tx1"/>
                </a:solidFill>
              </a:rPr>
              <a:t> бути </a:t>
            </a:r>
            <a:r>
              <a:rPr lang="ru-RU" sz="2400" dirty="0" err="1">
                <a:solidFill>
                  <a:schemeClr val="tx1"/>
                </a:solidFill>
              </a:rPr>
              <a:t>від</a:t>
            </a:r>
            <a:r>
              <a:rPr lang="ru-RU" sz="2400" dirty="0">
                <a:solidFill>
                  <a:schemeClr val="tx1"/>
                </a:solidFill>
              </a:rPr>
              <a:t> 12 до </a:t>
            </a:r>
            <a:r>
              <a:rPr lang="ru-RU" sz="2400" dirty="0" err="1">
                <a:solidFill>
                  <a:schemeClr val="tx1"/>
                </a:solidFill>
              </a:rPr>
              <a:t>трохи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більше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ніж</a:t>
            </a:r>
            <a:r>
              <a:rPr lang="ru-RU" sz="2400" dirty="0">
                <a:solidFill>
                  <a:schemeClr val="tx1"/>
                </a:solidFill>
              </a:rPr>
              <a:t> 20 </a:t>
            </a:r>
            <a:r>
              <a:rPr lang="ru-RU" sz="2400" dirty="0" err="1">
                <a:solidFill>
                  <a:schemeClr val="tx1"/>
                </a:solidFill>
              </a:rPr>
              <a:t>зубів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  <a:r>
              <a:rPr lang="ru-RU" sz="2400" dirty="0" err="1">
                <a:solidFill>
                  <a:schemeClr val="tx1"/>
                </a:solidFill>
              </a:rPr>
              <a:t>Жувальна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поверхня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корінних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зубів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буває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дуже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різноманітна</a:t>
            </a:r>
            <a:r>
              <a:rPr lang="ru-RU" sz="2400" dirty="0">
                <a:solidFill>
                  <a:schemeClr val="tx1"/>
                </a:solidFill>
              </a:rPr>
              <a:t> - </a:t>
            </a:r>
            <a:r>
              <a:rPr lang="ru-RU" sz="2400" dirty="0" err="1">
                <a:solidFill>
                  <a:schemeClr val="tx1"/>
                </a:solidFill>
              </a:rPr>
              <a:t>від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горбкуватої</a:t>
            </a:r>
            <a:r>
              <a:rPr lang="ru-RU" sz="2400" dirty="0">
                <a:solidFill>
                  <a:schemeClr val="tx1"/>
                </a:solidFill>
              </a:rPr>
              <a:t> до </a:t>
            </a:r>
            <a:r>
              <a:rPr lang="ru-RU" sz="2400" dirty="0" err="1">
                <a:solidFill>
                  <a:schemeClr val="tx1"/>
                </a:solidFill>
              </a:rPr>
              <a:t>гребінчастої</a:t>
            </a:r>
            <a:r>
              <a:rPr lang="ru-RU" sz="2400" dirty="0">
                <a:solidFill>
                  <a:schemeClr val="tx1"/>
                </a:solidFill>
              </a:rPr>
              <a:t>. Губи </a:t>
            </a:r>
            <a:r>
              <a:rPr lang="ru-RU" sz="2400" dirty="0" err="1">
                <a:solidFill>
                  <a:schemeClr val="tx1"/>
                </a:solidFill>
              </a:rPr>
              <a:t>відіграють</a:t>
            </a:r>
            <a:r>
              <a:rPr lang="ru-RU" sz="2400" dirty="0">
                <a:solidFill>
                  <a:schemeClr val="tx1"/>
                </a:solidFill>
              </a:rPr>
              <a:t> роль „</a:t>
            </a:r>
            <a:r>
              <a:rPr lang="ru-RU" sz="2400" dirty="0" err="1">
                <a:solidFill>
                  <a:schemeClr val="tx1"/>
                </a:solidFill>
              </a:rPr>
              <a:t>брами</a:t>
            </a:r>
            <a:r>
              <a:rPr lang="ru-RU" sz="2400" dirty="0">
                <a:solidFill>
                  <a:schemeClr val="tx1"/>
                </a:solidFill>
              </a:rPr>
              <a:t>" для </a:t>
            </a:r>
            <a:r>
              <a:rPr lang="ru-RU" sz="2400" dirty="0" err="1">
                <a:solidFill>
                  <a:schemeClr val="tx1"/>
                </a:solidFill>
              </a:rPr>
              <a:t>захисту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від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потрапляння</a:t>
            </a:r>
            <a:r>
              <a:rPr lang="ru-RU" sz="2400" dirty="0">
                <a:solidFill>
                  <a:schemeClr val="tx1"/>
                </a:solidFill>
              </a:rPr>
              <a:t> у рот </a:t>
            </a:r>
            <a:r>
              <a:rPr lang="ru-RU" sz="2400" dirty="0" err="1">
                <a:solidFill>
                  <a:schemeClr val="tx1"/>
                </a:solidFill>
              </a:rPr>
              <a:t>непотрібних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частинок</a:t>
            </a:r>
            <a:r>
              <a:rPr lang="ru-RU" sz="2400" dirty="0">
                <a:solidFill>
                  <a:schemeClr val="tx1"/>
                </a:solidFill>
              </a:rPr>
              <a:t>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911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93571"/>
            <a:ext cx="7931224" cy="602585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400" dirty="0" smtClean="0"/>
              <a:t>  </a:t>
            </a:r>
            <a:r>
              <a:rPr lang="ru-RU" sz="2400" dirty="0" err="1" smtClean="0"/>
              <a:t>Жувальні</a:t>
            </a:r>
            <a:r>
              <a:rPr lang="ru-RU" sz="2400" dirty="0" smtClean="0"/>
              <a:t> </a:t>
            </a:r>
            <a:r>
              <a:rPr lang="ru-RU" sz="2400" dirty="0" err="1"/>
              <a:t>м'язи</a:t>
            </a:r>
            <a:r>
              <a:rPr lang="ru-RU" sz="2400" dirty="0"/>
              <a:t> 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Для </a:t>
            </a:r>
            <a:r>
              <a:rPr lang="ru-RU" sz="2400" dirty="0" err="1" smtClean="0"/>
              <a:t>гризунів</a:t>
            </a:r>
            <a:r>
              <a:rPr lang="ru-RU" sz="2400" dirty="0" smtClean="0"/>
              <a:t> </a:t>
            </a:r>
            <a:r>
              <a:rPr lang="ru-RU" sz="2400" dirty="0" err="1" smtClean="0"/>
              <a:t>важливими</a:t>
            </a:r>
            <a:r>
              <a:rPr lang="ru-RU" sz="2400" dirty="0" smtClean="0"/>
              <a:t> є </a:t>
            </a:r>
            <a:r>
              <a:rPr lang="ru-RU" sz="2400" dirty="0" err="1" smtClean="0"/>
              <a:t>м'язи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знаходяться</a:t>
            </a:r>
            <a:r>
              <a:rPr lang="ru-RU" sz="2400" dirty="0" smtClean="0"/>
              <a:t> за </a:t>
            </a:r>
            <a:r>
              <a:rPr lang="ru-RU" sz="2400" dirty="0" err="1" smtClean="0"/>
              <a:t>щоками</a:t>
            </a:r>
            <a:r>
              <a:rPr lang="ru-RU" sz="2400" dirty="0" smtClean="0"/>
              <a:t> </a:t>
            </a:r>
            <a:r>
              <a:rPr lang="ru-RU" sz="2400" dirty="0" err="1" smtClean="0"/>
              <a:t>зовні</a:t>
            </a:r>
            <a:r>
              <a:rPr lang="ru-RU" sz="2400" dirty="0" smtClean="0"/>
              <a:t> </a:t>
            </a:r>
            <a:r>
              <a:rPr lang="ru-RU" sz="2400" dirty="0" err="1" smtClean="0"/>
              <a:t>щелепи</a:t>
            </a:r>
            <a:r>
              <a:rPr lang="ru-RU" sz="2400" dirty="0" smtClean="0"/>
              <a:t>. </a:t>
            </a:r>
            <a:r>
              <a:rPr lang="ru-RU" sz="2400" dirty="0" err="1" smtClean="0"/>
              <a:t>Ці</a:t>
            </a:r>
            <a:r>
              <a:rPr lang="ru-RU" sz="2400" dirty="0" smtClean="0"/>
              <a:t> </a:t>
            </a:r>
            <a:r>
              <a:rPr lang="ru-RU" sz="2400" dirty="0" err="1" smtClean="0"/>
              <a:t>м'язи</a:t>
            </a:r>
            <a:r>
              <a:rPr lang="ru-RU" sz="2400" dirty="0" smtClean="0"/>
              <a:t> не </a:t>
            </a:r>
            <a:r>
              <a:rPr lang="ru-RU" sz="2400" dirty="0" err="1" smtClean="0"/>
              <a:t>тільки</a:t>
            </a:r>
            <a:r>
              <a:rPr lang="ru-RU" sz="2400" dirty="0" smtClean="0"/>
              <a:t> </a:t>
            </a:r>
            <a:r>
              <a:rPr lang="ru-RU" sz="2400" dirty="0" err="1" smtClean="0"/>
              <a:t>замикають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щелепи</a:t>
            </a:r>
            <a:r>
              <a:rPr lang="ru-RU" sz="2400" dirty="0" smtClean="0"/>
              <a:t>, але й </a:t>
            </a:r>
            <a:r>
              <a:rPr lang="ru-RU" sz="2400" dirty="0" err="1" smtClean="0"/>
              <a:t>дозволяють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висовувати</a:t>
            </a:r>
            <a:r>
              <a:rPr lang="ru-RU" sz="2400" dirty="0" smtClean="0"/>
              <a:t> вперед </a:t>
            </a:r>
            <a:r>
              <a:rPr lang="ru-RU" sz="2400" dirty="0" err="1" smtClean="0"/>
              <a:t>нижню</a:t>
            </a:r>
            <a:r>
              <a:rPr lang="ru-RU" sz="2400" dirty="0" smtClean="0"/>
              <a:t> </a:t>
            </a:r>
            <a:r>
              <a:rPr lang="ru-RU" sz="2400" dirty="0" err="1" smtClean="0"/>
              <a:t>щелепу</a:t>
            </a:r>
            <a:r>
              <a:rPr lang="ru-RU" sz="2400" dirty="0" smtClean="0"/>
              <a:t>. </a:t>
            </a:r>
            <a:r>
              <a:rPr lang="ru-RU" sz="2400" dirty="0" err="1" smtClean="0"/>
              <a:t>Різний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розвиток</a:t>
            </a:r>
            <a:r>
              <a:rPr lang="ru-RU" sz="2400" dirty="0" smtClean="0"/>
              <a:t> і </a:t>
            </a:r>
            <a:r>
              <a:rPr lang="ru-RU" sz="2400" dirty="0" err="1" smtClean="0"/>
              <a:t>функції</a:t>
            </a:r>
            <a:r>
              <a:rPr lang="ru-RU" sz="2400" dirty="0" smtClean="0"/>
              <a:t> </a:t>
            </a:r>
            <a:r>
              <a:rPr lang="ru-RU" sz="2400" dirty="0" err="1" smtClean="0"/>
              <a:t>цих</a:t>
            </a:r>
            <a:r>
              <a:rPr lang="ru-RU" sz="2400" dirty="0" smtClean="0"/>
              <a:t> </a:t>
            </a:r>
            <a:r>
              <a:rPr lang="ru-RU" sz="2400" dirty="0" err="1" smtClean="0"/>
              <a:t>м'язів</a:t>
            </a:r>
            <a:r>
              <a:rPr lang="ru-RU" sz="2400" dirty="0" smtClean="0"/>
              <a:t> привели до </a:t>
            </a:r>
            <a:r>
              <a:rPr lang="ru-RU" sz="2400" dirty="0" err="1" smtClean="0"/>
              <a:t>розділення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гризунів</a:t>
            </a:r>
            <a:r>
              <a:rPr lang="ru-RU" sz="2400" dirty="0" smtClean="0"/>
              <a:t> на три </a:t>
            </a:r>
            <a:r>
              <a:rPr lang="ru-RU" sz="2400" dirty="0" err="1" smtClean="0"/>
              <a:t>найважливіші</a:t>
            </a:r>
            <a:r>
              <a:rPr lang="ru-RU" sz="2400" dirty="0" smtClean="0"/>
              <a:t> </a:t>
            </a:r>
            <a:r>
              <a:rPr lang="ru-RU" sz="2400" dirty="0" err="1" smtClean="0"/>
              <a:t>групи</a:t>
            </a:r>
            <a:r>
              <a:rPr lang="ru-RU" sz="2400" dirty="0" smtClean="0"/>
              <a:t> (</a:t>
            </a:r>
            <a:r>
              <a:rPr lang="ru-RU" sz="2400" dirty="0" err="1" smtClean="0"/>
              <a:t>інші</a:t>
            </a:r>
            <a:r>
              <a:rPr lang="ru-RU" sz="2400" dirty="0" smtClean="0"/>
              <a:t> </a:t>
            </a:r>
            <a:r>
              <a:rPr lang="ru-RU" sz="2400" dirty="0" err="1" smtClean="0"/>
              <a:t>вчені</a:t>
            </a:r>
            <a:r>
              <a:rPr lang="ru-RU" sz="2400" dirty="0" smtClean="0"/>
              <a:t> </a:t>
            </a:r>
            <a:r>
              <a:rPr lang="ru-RU" sz="2400" dirty="0" err="1" smtClean="0"/>
              <a:t>виділяють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більше</a:t>
            </a:r>
            <a:r>
              <a:rPr lang="ru-RU" sz="2400" dirty="0" smtClean="0"/>
              <a:t> </a:t>
            </a:r>
            <a:r>
              <a:rPr lang="ru-RU" sz="2400" dirty="0" err="1" smtClean="0"/>
              <a:t>груп</a:t>
            </a:r>
            <a:r>
              <a:rPr lang="ru-RU" sz="2400" dirty="0" smtClean="0"/>
              <a:t>). </a:t>
            </a:r>
            <a:r>
              <a:rPr lang="ru-RU" sz="2400" dirty="0" err="1" smtClean="0"/>
              <a:t>Найбільш</a:t>
            </a:r>
            <a:r>
              <a:rPr lang="ru-RU" sz="2400" dirty="0" smtClean="0"/>
              <a:t> </a:t>
            </a:r>
            <a:r>
              <a:rPr lang="ru-RU" sz="2400" dirty="0" err="1" smtClean="0"/>
              <a:t>поширена</a:t>
            </a:r>
            <a:r>
              <a:rPr lang="ru-RU" sz="2400" dirty="0" smtClean="0"/>
              <a:t> з них -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мишоподібні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змогли</a:t>
            </a:r>
            <a:r>
              <a:rPr lang="ru-RU" sz="2400" dirty="0" smtClean="0"/>
              <a:t> </a:t>
            </a:r>
            <a:r>
              <a:rPr lang="ru-RU" sz="2400" dirty="0" err="1" smtClean="0"/>
              <a:t>пристосуватися</a:t>
            </a:r>
            <a:r>
              <a:rPr lang="ru-RU" sz="2400" dirty="0" smtClean="0"/>
              <a:t> до </a:t>
            </a:r>
            <a:r>
              <a:rPr lang="ru-RU" sz="2400" dirty="0" err="1" smtClean="0"/>
              <a:t>різної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їжі</a:t>
            </a:r>
            <a:r>
              <a:rPr lang="ru-RU" sz="2400" dirty="0" smtClean="0"/>
              <a:t> і </a:t>
            </a:r>
            <a:r>
              <a:rPr lang="ru-RU" sz="2400" dirty="0" err="1" smtClean="0"/>
              <a:t>найнеймовірніших</a:t>
            </a:r>
            <a:r>
              <a:rPr lang="ru-RU" sz="2400" dirty="0" smtClean="0"/>
              <a:t> умов </a:t>
            </a:r>
            <a:r>
              <a:rPr lang="ru-RU" sz="2400" dirty="0" err="1" smtClean="0"/>
              <a:t>життя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4098" name="Picture 2" descr="C:\Users\User\Desktop\гризуни\griz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4495">
            <a:off x="4819911" y="4226954"/>
            <a:ext cx="3088423" cy="225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09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76672"/>
            <a:ext cx="7632848" cy="5688632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ru-RU" u="sng" dirty="0" err="1" smtClean="0"/>
              <a:t>Поширення</a:t>
            </a:r>
            <a:r>
              <a:rPr lang="ru-RU" u="sng" dirty="0" smtClean="0"/>
              <a:t> </a:t>
            </a:r>
            <a:r>
              <a:rPr lang="ru-RU" u="sng" dirty="0" err="1"/>
              <a:t>гризунів</a:t>
            </a:r>
            <a:r>
              <a:rPr lang="ru-RU" u="sng" dirty="0"/>
              <a:t> </a:t>
            </a:r>
            <a:r>
              <a:rPr lang="ru-RU" u="sng" dirty="0" smtClean="0"/>
              <a:t>:</a:t>
            </a:r>
            <a:endParaRPr lang="ru-RU" u="sng" dirty="0"/>
          </a:p>
          <a:p>
            <a:endParaRPr lang="ru-RU" dirty="0"/>
          </a:p>
          <a:p>
            <a:pPr marL="109728" indent="0">
              <a:buNone/>
            </a:pPr>
            <a:r>
              <a:rPr lang="ru-RU" dirty="0"/>
              <a:t>   </a:t>
            </a:r>
            <a:r>
              <a:rPr lang="ru-RU" sz="2600" dirty="0" err="1"/>
              <a:t>Велике</a:t>
            </a:r>
            <a:r>
              <a:rPr lang="ru-RU" sz="2600" dirty="0"/>
              <a:t> </a:t>
            </a:r>
            <a:r>
              <a:rPr lang="ru-RU" sz="2600" dirty="0" err="1"/>
              <a:t>поширення</a:t>
            </a:r>
            <a:r>
              <a:rPr lang="ru-RU" sz="2600" dirty="0"/>
              <a:t> </a:t>
            </a:r>
            <a:r>
              <a:rPr lang="ru-RU" sz="2600" dirty="0" err="1"/>
              <a:t>гризунів</a:t>
            </a:r>
            <a:r>
              <a:rPr lang="ru-RU" sz="2600" dirty="0"/>
              <a:t> </a:t>
            </a:r>
            <a:r>
              <a:rPr lang="ru-RU" sz="2600" dirty="0" err="1"/>
              <a:t>пов'язане</a:t>
            </a:r>
            <a:r>
              <a:rPr lang="ru-RU" sz="2600" dirty="0"/>
              <a:t> з </a:t>
            </a:r>
            <a:r>
              <a:rPr lang="ru-RU" sz="2600" dirty="0" err="1"/>
              <a:t>тим</a:t>
            </a:r>
            <a:r>
              <a:rPr lang="ru-RU" sz="2600" dirty="0"/>
              <a:t>, </a:t>
            </a:r>
            <a:r>
              <a:rPr lang="ru-RU" sz="2600" dirty="0" err="1"/>
              <a:t>що</a:t>
            </a:r>
            <a:r>
              <a:rPr lang="ru-RU" sz="2600" dirty="0"/>
              <a:t> </a:t>
            </a:r>
            <a:r>
              <a:rPr lang="ru-RU" sz="2600" dirty="0" err="1"/>
              <a:t>ці</a:t>
            </a:r>
            <a:r>
              <a:rPr lang="ru-RU" sz="2600" dirty="0"/>
              <a:t> </a:t>
            </a:r>
            <a:r>
              <a:rPr lang="ru-RU" sz="2600" dirty="0" err="1"/>
              <a:t>тварини</a:t>
            </a:r>
            <a:r>
              <a:rPr lang="ru-RU" sz="2600" dirty="0"/>
              <a:t> </a:t>
            </a:r>
            <a:r>
              <a:rPr lang="ru-RU" sz="2600" dirty="0" err="1"/>
              <a:t>дуже</a:t>
            </a:r>
            <a:r>
              <a:rPr lang="ru-RU" sz="2600" dirty="0"/>
              <a:t> </a:t>
            </a:r>
            <a:r>
              <a:rPr lang="ru-RU" sz="2600" dirty="0" err="1"/>
              <a:t>плодовиті</a:t>
            </a:r>
            <a:r>
              <a:rPr lang="ru-RU" sz="2600" dirty="0"/>
              <a:t>. </a:t>
            </a:r>
            <a:r>
              <a:rPr lang="ru-RU" sz="2600" dirty="0" err="1"/>
              <a:t>Багато</a:t>
            </a:r>
            <a:r>
              <a:rPr lang="ru-RU" sz="2600" dirty="0"/>
              <a:t> з них </a:t>
            </a:r>
            <a:r>
              <a:rPr lang="ru-RU" sz="2600" dirty="0" err="1"/>
              <a:t>можуть</a:t>
            </a:r>
            <a:r>
              <a:rPr lang="ru-RU" sz="2600" dirty="0"/>
              <a:t> </a:t>
            </a:r>
            <a:r>
              <a:rPr lang="ru-RU" sz="2600" dirty="0" err="1"/>
              <a:t>мати</a:t>
            </a:r>
            <a:r>
              <a:rPr lang="ru-RU" sz="2600" dirty="0"/>
              <a:t> </a:t>
            </a:r>
            <a:r>
              <a:rPr lang="ru-RU" sz="2600" dirty="0" err="1"/>
              <a:t>декілька</a:t>
            </a:r>
            <a:r>
              <a:rPr lang="ru-RU" sz="2600" dirty="0"/>
              <a:t> </a:t>
            </a:r>
            <a:r>
              <a:rPr lang="ru-RU" sz="2600" dirty="0" err="1"/>
              <a:t>приплодів</a:t>
            </a:r>
            <a:r>
              <a:rPr lang="ru-RU" sz="2600" dirty="0"/>
              <a:t> на </a:t>
            </a:r>
            <a:r>
              <a:rPr lang="ru-RU" sz="2600" dirty="0" err="1"/>
              <a:t>рік</a:t>
            </a:r>
            <a:r>
              <a:rPr lang="ru-RU" sz="2600" dirty="0"/>
              <a:t>, і в кожному вони </a:t>
            </a:r>
            <a:r>
              <a:rPr lang="ru-RU" sz="2600" dirty="0" err="1"/>
              <a:t>приводять</a:t>
            </a:r>
            <a:r>
              <a:rPr lang="ru-RU" sz="2600" dirty="0"/>
              <a:t> </a:t>
            </a:r>
            <a:r>
              <a:rPr lang="ru-RU" sz="2600" dirty="0" err="1"/>
              <a:t>велику</a:t>
            </a:r>
            <a:r>
              <a:rPr lang="ru-RU" sz="2600" dirty="0"/>
              <a:t> </a:t>
            </a:r>
            <a:r>
              <a:rPr lang="ru-RU" sz="2600" dirty="0" err="1"/>
              <a:t>кількість</a:t>
            </a:r>
            <a:r>
              <a:rPr lang="ru-RU" sz="2600" dirty="0"/>
              <a:t> </a:t>
            </a:r>
            <a:r>
              <a:rPr lang="ru-RU" sz="2600" dirty="0" err="1"/>
              <a:t>дитинчат</a:t>
            </a:r>
            <a:r>
              <a:rPr lang="ru-RU" sz="2600" dirty="0"/>
              <a:t>. </a:t>
            </a:r>
            <a:r>
              <a:rPr lang="ru-RU" sz="2600" dirty="0" err="1"/>
              <a:t>Існує</a:t>
            </a:r>
            <a:r>
              <a:rPr lang="ru-RU" sz="2600" dirty="0"/>
              <a:t> </a:t>
            </a:r>
            <a:r>
              <a:rPr lang="ru-RU" sz="2600" dirty="0" err="1"/>
              <a:t>своєрідна</a:t>
            </a:r>
            <a:r>
              <a:rPr lang="ru-RU" sz="2600" dirty="0"/>
              <a:t> </a:t>
            </a:r>
            <a:r>
              <a:rPr lang="ru-RU" sz="2600" dirty="0" err="1"/>
              <a:t>саморегуляція</a:t>
            </a:r>
            <a:r>
              <a:rPr lang="ru-RU" sz="2600" dirty="0"/>
              <a:t> </a:t>
            </a:r>
            <a:r>
              <a:rPr lang="ru-RU" sz="2600" dirty="0" err="1"/>
              <a:t>їхньої</a:t>
            </a:r>
            <a:r>
              <a:rPr lang="ru-RU" sz="2600" dirty="0"/>
              <a:t> </a:t>
            </a:r>
            <a:r>
              <a:rPr lang="ru-RU" sz="2600" dirty="0" err="1"/>
              <a:t>народжуваності</a:t>
            </a:r>
            <a:r>
              <a:rPr lang="ru-RU" sz="2600" dirty="0"/>
              <a:t>. </a:t>
            </a:r>
            <a:r>
              <a:rPr lang="ru-RU" sz="2600" dirty="0" err="1"/>
              <a:t>Гризуни</a:t>
            </a:r>
            <a:r>
              <a:rPr lang="ru-RU" sz="2600" dirty="0"/>
              <a:t> </a:t>
            </a:r>
            <a:r>
              <a:rPr lang="ru-RU" sz="2600" dirty="0" err="1"/>
              <a:t>пристосувалися</a:t>
            </a:r>
            <a:r>
              <a:rPr lang="ru-RU" sz="2600" dirty="0"/>
              <a:t> до </a:t>
            </a:r>
            <a:r>
              <a:rPr lang="ru-RU" sz="2600" dirty="0" err="1"/>
              <a:t>різноманітної</a:t>
            </a:r>
            <a:r>
              <a:rPr lang="ru-RU" sz="2600" dirty="0"/>
              <a:t> </a:t>
            </a:r>
            <a:r>
              <a:rPr lang="ru-RU" sz="2600" dirty="0" err="1"/>
              <a:t>їжі</a:t>
            </a:r>
            <a:r>
              <a:rPr lang="ru-RU" sz="2600" dirty="0"/>
              <a:t>. </a:t>
            </a:r>
            <a:r>
              <a:rPr lang="ru-RU" sz="2600" dirty="0" err="1"/>
              <a:t>Полівка</a:t>
            </a:r>
            <a:r>
              <a:rPr lang="ru-RU" sz="2600" dirty="0"/>
              <a:t> </a:t>
            </a:r>
            <a:r>
              <a:rPr lang="ru-RU" sz="2600" dirty="0" err="1"/>
              <a:t>протягом</a:t>
            </a:r>
            <a:r>
              <a:rPr lang="ru-RU" sz="2600" dirty="0"/>
              <a:t> року могла б </a:t>
            </a:r>
            <a:r>
              <a:rPr lang="ru-RU" sz="2600" dirty="0" err="1"/>
              <a:t>мати</a:t>
            </a:r>
            <a:r>
              <a:rPr lang="ru-RU" sz="2600" dirty="0"/>
              <a:t> до 13 </a:t>
            </a:r>
            <a:r>
              <a:rPr lang="ru-RU" sz="2600" dirty="0" err="1"/>
              <a:t>приплодів</a:t>
            </a:r>
            <a:r>
              <a:rPr lang="ru-RU" sz="2600" dirty="0"/>
              <a:t> по 8 </a:t>
            </a:r>
            <a:r>
              <a:rPr lang="ru-RU" sz="2600" dirty="0" err="1"/>
              <a:t>дитинчат</a:t>
            </a:r>
            <a:r>
              <a:rPr lang="ru-RU" sz="2600" dirty="0"/>
              <a:t> в кожному. </a:t>
            </a:r>
            <a:r>
              <a:rPr lang="ru-RU" sz="2600" dirty="0" err="1"/>
              <a:t>Зазвичай</a:t>
            </a:r>
            <a:r>
              <a:rPr lang="ru-RU" sz="2600" dirty="0"/>
              <a:t> </a:t>
            </a:r>
            <a:r>
              <a:rPr lang="ru-RU" sz="2600" dirty="0" err="1"/>
              <a:t>гризуни</a:t>
            </a:r>
            <a:r>
              <a:rPr lang="ru-RU" sz="2600" dirty="0"/>
              <a:t> - </a:t>
            </a:r>
            <a:r>
              <a:rPr lang="ru-RU" sz="2600" dirty="0" err="1"/>
              <a:t>рослиноїдні</a:t>
            </a:r>
            <a:r>
              <a:rPr lang="ru-RU" sz="2600" dirty="0"/>
              <a:t> </a:t>
            </a:r>
            <a:r>
              <a:rPr lang="ru-RU" sz="2600" dirty="0" err="1"/>
              <a:t>тварини</a:t>
            </a:r>
            <a:r>
              <a:rPr lang="ru-RU" sz="2600" dirty="0"/>
              <a:t>, </a:t>
            </a:r>
            <a:r>
              <a:rPr lang="ru-RU" sz="2600" dirty="0" err="1"/>
              <a:t>проте</a:t>
            </a:r>
            <a:r>
              <a:rPr lang="ru-RU" sz="2600" dirty="0"/>
              <a:t> </a:t>
            </a:r>
            <a:r>
              <a:rPr lang="ru-RU" sz="2600" dirty="0" err="1"/>
              <a:t>під</a:t>
            </a:r>
            <a:r>
              <a:rPr lang="ru-RU" sz="2600" dirty="0"/>
              <a:t> </a:t>
            </a:r>
            <a:r>
              <a:rPr lang="ru-RU" sz="2600" dirty="0" err="1"/>
              <a:t>впливом</a:t>
            </a:r>
            <a:r>
              <a:rPr lang="ru-RU" sz="2600" dirty="0"/>
              <a:t> умов </a:t>
            </a:r>
            <a:r>
              <a:rPr lang="ru-RU" sz="2600" dirty="0" err="1"/>
              <a:t>багато</a:t>
            </a:r>
            <a:r>
              <a:rPr lang="ru-RU" sz="2600" dirty="0"/>
              <a:t> </a:t>
            </a:r>
            <a:r>
              <a:rPr lang="ru-RU" sz="2600" dirty="0" err="1"/>
              <a:t>хякі</a:t>
            </a:r>
            <a:r>
              <a:rPr lang="ru-RU" sz="2600" dirty="0"/>
              <a:t> з них стали практично </a:t>
            </a:r>
            <a:r>
              <a:rPr lang="ru-RU" sz="2600" dirty="0" err="1"/>
              <a:t>всеїдними</a:t>
            </a:r>
            <a:r>
              <a:rPr lang="ru-RU" sz="2600" dirty="0"/>
              <a:t>. </a:t>
            </a: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>   </a:t>
            </a:r>
            <a:r>
              <a:rPr lang="ru-RU" sz="2600" dirty="0"/>
              <a:t>На </a:t>
            </a:r>
            <a:r>
              <a:rPr lang="ru-RU" sz="2600" dirty="0" err="1"/>
              <a:t>відміну</a:t>
            </a:r>
            <a:r>
              <a:rPr lang="ru-RU" sz="2600" dirty="0"/>
              <a:t> </a:t>
            </a:r>
            <a:r>
              <a:rPr lang="ru-RU" sz="2600" dirty="0" err="1"/>
              <a:t>від</a:t>
            </a:r>
            <a:r>
              <a:rPr lang="ru-RU" sz="2600" dirty="0"/>
              <a:t> </a:t>
            </a:r>
            <a:r>
              <a:rPr lang="ru-RU" sz="2600" dirty="0" err="1"/>
              <a:t>дитинчат</a:t>
            </a:r>
            <a:r>
              <a:rPr lang="ru-RU" sz="2600" dirty="0"/>
              <a:t> </a:t>
            </a:r>
            <a:r>
              <a:rPr lang="ru-RU" sz="2600" dirty="0" err="1"/>
              <a:t>інших</a:t>
            </a:r>
            <a:r>
              <a:rPr lang="ru-RU" sz="2600" dirty="0"/>
              <a:t> </a:t>
            </a:r>
            <a:r>
              <a:rPr lang="ru-RU" sz="2600" dirty="0" err="1"/>
              <a:t>мишей</a:t>
            </a:r>
            <a:r>
              <a:rPr lang="ru-RU" sz="2600" dirty="0"/>
              <a:t>, </a:t>
            </a:r>
            <a:r>
              <a:rPr lang="ru-RU" sz="2600" dirty="0" err="1"/>
              <a:t>новонароджені</a:t>
            </a:r>
            <a:r>
              <a:rPr lang="ru-RU" sz="2600" dirty="0"/>
              <a:t> </a:t>
            </a:r>
            <a:r>
              <a:rPr lang="ru-RU" sz="2600" dirty="0" err="1"/>
              <a:t>дитинчата</a:t>
            </a:r>
            <a:r>
              <a:rPr lang="ru-RU" sz="2600" dirty="0"/>
              <a:t> </a:t>
            </a:r>
            <a:r>
              <a:rPr lang="ru-RU" sz="2600" dirty="0" err="1"/>
              <a:t>голчатої</a:t>
            </a:r>
            <a:r>
              <a:rPr lang="ru-RU" sz="2600" dirty="0"/>
              <a:t> </a:t>
            </a:r>
            <a:r>
              <a:rPr lang="ru-RU" sz="2600" dirty="0" err="1"/>
              <a:t>миші</a:t>
            </a:r>
            <a:r>
              <a:rPr lang="ru-RU" sz="2600" dirty="0"/>
              <a:t> </a:t>
            </a:r>
            <a:r>
              <a:rPr lang="ru-RU" sz="2600" dirty="0" err="1"/>
              <a:t>хоча</a:t>
            </a:r>
            <a:r>
              <a:rPr lang="ru-RU" sz="2600" dirty="0"/>
              <a:t> б </a:t>
            </a:r>
            <a:r>
              <a:rPr lang="ru-RU" sz="2600" dirty="0" err="1"/>
              <a:t>частково</a:t>
            </a:r>
            <a:r>
              <a:rPr lang="ru-RU" sz="2600" dirty="0"/>
              <a:t> </a:t>
            </a:r>
            <a:r>
              <a:rPr lang="ru-RU" sz="2600" dirty="0" err="1"/>
              <a:t>покриті</a:t>
            </a:r>
            <a:r>
              <a:rPr lang="ru-RU" sz="2600" dirty="0"/>
              <a:t> шерстю. Вони </a:t>
            </a:r>
            <a:r>
              <a:rPr lang="ru-RU" sz="2600" dirty="0" err="1"/>
              <a:t>починають</a:t>
            </a:r>
            <a:r>
              <a:rPr lang="ru-RU" sz="2600" dirty="0"/>
              <a:t> </a:t>
            </a:r>
            <a:r>
              <a:rPr lang="ru-RU" sz="2600" dirty="0" err="1"/>
              <a:t>бігати</a:t>
            </a:r>
            <a:r>
              <a:rPr lang="ru-RU" sz="2600" dirty="0"/>
              <a:t> через З </a:t>
            </a:r>
            <a:r>
              <a:rPr lang="ru-RU" sz="2600" dirty="0" err="1"/>
              <a:t>дні</a:t>
            </a:r>
            <a:r>
              <a:rPr lang="ru-RU" sz="2600" dirty="0"/>
              <a:t> </a:t>
            </a:r>
            <a:r>
              <a:rPr lang="ru-RU" sz="2600" dirty="0" err="1"/>
              <a:t>після</a:t>
            </a:r>
            <a:r>
              <a:rPr lang="ru-RU" sz="2600" dirty="0"/>
              <a:t> </a:t>
            </a:r>
            <a:r>
              <a:rPr lang="ru-RU" sz="2600" dirty="0" err="1"/>
              <a:t>появи</a:t>
            </a:r>
            <a:r>
              <a:rPr lang="ru-RU" sz="2600" dirty="0"/>
              <a:t> на </a:t>
            </a:r>
            <a:r>
              <a:rPr lang="ru-RU" sz="2600" dirty="0" err="1"/>
              <a:t>світ</a:t>
            </a:r>
            <a:r>
              <a:rPr lang="ru-RU" sz="2600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520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/>
          <a:lstStyle/>
          <a:p>
            <a:r>
              <a:rPr lang="uk-UA" dirty="0" smtClean="0">
                <a:solidFill>
                  <a:schemeClr val="accent1"/>
                </a:solidFill>
              </a:rPr>
              <a:t>Чи тобі відомо,що…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24744"/>
            <a:ext cx="7797552" cy="5017744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endParaRPr lang="ru-RU" dirty="0"/>
          </a:p>
          <a:p>
            <a:r>
              <a:rPr lang="ru-RU" dirty="0"/>
              <a:t>Для </a:t>
            </a:r>
            <a:r>
              <a:rPr lang="ru-RU" dirty="0" err="1"/>
              <a:t>щурів</a:t>
            </a:r>
            <a:r>
              <a:rPr lang="ru-RU" dirty="0"/>
              <a:t> не є </a:t>
            </a:r>
            <a:r>
              <a:rPr lang="ru-RU" dirty="0" err="1"/>
              <a:t>перешкодою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цегляна</a:t>
            </a:r>
            <a:r>
              <a:rPr lang="ru-RU" dirty="0"/>
              <a:t> </a:t>
            </a:r>
            <a:r>
              <a:rPr lang="ru-RU" dirty="0" err="1"/>
              <a:t>стіна</a:t>
            </a:r>
            <a:r>
              <a:rPr lang="ru-RU" dirty="0"/>
              <a:t>. </a:t>
            </a:r>
            <a:r>
              <a:rPr lang="ru-RU" dirty="0" err="1"/>
              <a:t>Різці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гризунів</a:t>
            </a:r>
            <a:r>
              <a:rPr lang="ru-RU" dirty="0"/>
              <a:t> </a:t>
            </a:r>
            <a:r>
              <a:rPr lang="ru-RU" dirty="0" err="1"/>
              <a:t>спроможні</a:t>
            </a:r>
            <a:r>
              <a:rPr lang="ru-RU" dirty="0"/>
              <a:t> </a:t>
            </a:r>
            <a:r>
              <a:rPr lang="ru-RU" dirty="0" err="1"/>
              <a:t>здавити</a:t>
            </a:r>
            <a:r>
              <a:rPr lang="ru-RU" dirty="0"/>
              <a:t> предмет з силою </a:t>
            </a:r>
            <a:r>
              <a:rPr lang="ru-RU" dirty="0" err="1"/>
              <a:t>приблизно</a:t>
            </a:r>
            <a:r>
              <a:rPr lang="ru-RU" dirty="0"/>
              <a:t> 1680 кг на 1 см2.</a:t>
            </a:r>
          </a:p>
          <a:p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катастрофічного</a:t>
            </a:r>
            <a:r>
              <a:rPr lang="ru-RU" dirty="0"/>
              <a:t>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чисельності</a:t>
            </a:r>
            <a:r>
              <a:rPr lang="ru-RU" dirty="0"/>
              <a:t> </a:t>
            </a:r>
            <a:r>
              <a:rPr lang="ru-RU" dirty="0" err="1"/>
              <a:t>хатніх</a:t>
            </a:r>
            <a:r>
              <a:rPr lang="ru-RU" dirty="0"/>
              <a:t> </a:t>
            </a:r>
            <a:r>
              <a:rPr lang="ru-RU" dirty="0" err="1"/>
              <a:t>мишей</a:t>
            </a:r>
            <a:r>
              <a:rPr lang="ru-RU" dirty="0"/>
              <a:t> в </a:t>
            </a:r>
            <a:r>
              <a:rPr lang="ru-RU" dirty="0" err="1"/>
              <a:t>Центральній</a:t>
            </a:r>
            <a:r>
              <a:rPr lang="ru-RU" dirty="0"/>
              <a:t> </a:t>
            </a:r>
            <a:r>
              <a:rPr lang="ru-RU" dirty="0" err="1"/>
              <a:t>Каліфорнії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мало </a:t>
            </a:r>
            <a:r>
              <a:rPr lang="ru-RU" dirty="0" err="1"/>
              <a:t>місце</a:t>
            </a:r>
            <a:r>
              <a:rPr lang="ru-RU" dirty="0"/>
              <a:t> в 1926 </a:t>
            </a:r>
            <a:r>
              <a:rPr lang="ru-RU" dirty="0" err="1"/>
              <a:t>році</a:t>
            </a:r>
            <a:r>
              <a:rPr lang="ru-RU" dirty="0"/>
              <a:t>, за </a:t>
            </a:r>
            <a:r>
              <a:rPr lang="ru-RU" dirty="0" err="1"/>
              <a:t>підрахунками</a:t>
            </a:r>
            <a:r>
              <a:rPr lang="ru-RU" dirty="0"/>
              <a:t> </a:t>
            </a:r>
            <a:r>
              <a:rPr lang="ru-RU" dirty="0" err="1"/>
              <a:t>дослідників</a:t>
            </a:r>
            <a:r>
              <a:rPr lang="ru-RU" dirty="0"/>
              <a:t>, на 1 м2 припадало </a:t>
            </a:r>
            <a:r>
              <a:rPr lang="ru-RU" dirty="0" err="1"/>
              <a:t>близько</a:t>
            </a:r>
            <a:r>
              <a:rPr lang="ru-RU" dirty="0"/>
              <a:t> 20 </a:t>
            </a:r>
            <a:r>
              <a:rPr lang="ru-RU" dirty="0" err="1"/>
              <a:t>гризунів</a:t>
            </a:r>
            <a:r>
              <a:rPr lang="ru-RU" dirty="0"/>
              <a:t>.</a:t>
            </a:r>
          </a:p>
          <a:p>
            <a:r>
              <a:rPr lang="ru-RU" dirty="0" err="1"/>
              <a:t>Патагонська</a:t>
            </a:r>
            <a:r>
              <a:rPr lang="ru-RU" dirty="0"/>
              <a:t> </a:t>
            </a:r>
            <a:r>
              <a:rPr lang="ru-RU" dirty="0" err="1"/>
              <a:t>мара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пробігти</a:t>
            </a:r>
            <a:r>
              <a:rPr lang="ru-RU" dirty="0"/>
              <a:t> </a:t>
            </a:r>
            <a:r>
              <a:rPr lang="ru-RU" dirty="0" err="1"/>
              <a:t>велику</a:t>
            </a:r>
            <a:r>
              <a:rPr lang="ru-RU" dirty="0"/>
              <a:t> </a:t>
            </a:r>
            <a:r>
              <a:rPr lang="ru-RU" dirty="0" err="1"/>
              <a:t>відстань</a:t>
            </a:r>
            <a:r>
              <a:rPr lang="ru-RU" dirty="0"/>
              <a:t>. Максимальна </a:t>
            </a:r>
            <a:r>
              <a:rPr lang="ru-RU" dirty="0" err="1"/>
              <a:t>швидкість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 </a:t>
            </a:r>
            <a:r>
              <a:rPr lang="ru-RU" dirty="0" err="1"/>
              <a:t>гризуна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виду </a:t>
            </a:r>
            <a:r>
              <a:rPr lang="ru-RU" dirty="0" err="1"/>
              <a:t>складає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45 км/год.</a:t>
            </a:r>
          </a:p>
          <a:p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представники</a:t>
            </a:r>
            <a:r>
              <a:rPr lang="ru-RU" dirty="0"/>
              <a:t> </a:t>
            </a:r>
            <a:r>
              <a:rPr lang="ru-RU" dirty="0" err="1"/>
              <a:t>родини</a:t>
            </a:r>
            <a:r>
              <a:rPr lang="ru-RU" dirty="0"/>
              <a:t> </a:t>
            </a:r>
            <a:r>
              <a:rPr lang="ru-RU" dirty="0" err="1"/>
              <a:t>сліпакових</a:t>
            </a:r>
            <a:r>
              <a:rPr lang="ru-RU" dirty="0"/>
              <a:t> (</a:t>
            </a:r>
            <a:r>
              <a:rPr lang="en-US" dirty="0" err="1"/>
              <a:t>Spalacidae</a:t>
            </a:r>
            <a:r>
              <a:rPr lang="en-US" dirty="0"/>
              <a:t>)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місяця</a:t>
            </a:r>
            <a:r>
              <a:rPr lang="ru-RU" dirty="0"/>
              <a:t> </a:t>
            </a:r>
            <a:r>
              <a:rPr lang="ru-RU" dirty="0" err="1"/>
              <a:t>перекопують</a:t>
            </a:r>
            <a:r>
              <a:rPr lang="ru-RU" dirty="0"/>
              <a:t> до 500 кг </a:t>
            </a:r>
            <a:r>
              <a:rPr lang="ru-RU" dirty="0" err="1"/>
              <a:t>землі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589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143</TotalTime>
  <Words>544</Words>
  <Application>Microsoft Office PowerPoint</Application>
  <PresentationFormat>Экран (4:3)</PresentationFormat>
  <Paragraphs>41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Кнопка</vt:lpstr>
      <vt:lpstr> Ряд  Гризуни</vt:lpstr>
      <vt:lpstr>Гризуни найбільш численний серед ссавців загін тварин - близько 1600 видів. Розділяються на 32 сімейства, поширені по всій земній кулі.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Чи тобі відомо,що…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Ряд   Гризуни</dc:title>
  <dc:creator>NataCR7</dc:creator>
  <cp:lastModifiedBy>User</cp:lastModifiedBy>
  <cp:revision>13</cp:revision>
  <dcterms:created xsi:type="dcterms:W3CDTF">2013-04-03T18:21:47Z</dcterms:created>
  <dcterms:modified xsi:type="dcterms:W3CDTF">2013-04-09T14:37:15Z</dcterms:modified>
</cp:coreProperties>
</file>