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3" d="100"/>
          <a:sy n="93" d="100"/>
        </p:scale>
        <p:origin x="-51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9" y="-19018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2379364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Птахи Львівщини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4509119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1843" y="214290"/>
            <a:ext cx="75621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Вівчарий-зелений</a:t>
            </a:r>
            <a:endParaRPr lang="uk-UA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286124"/>
            <a:ext cx="82153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10 см</a:t>
            </a:r>
            <a:b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15 до 21 см</a:t>
            </a:r>
            <a:b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8 г</a:t>
            </a:r>
          </a:p>
          <a:p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Зверху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сірувато-зелений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над оком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брова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"; низ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покривних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перах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білувата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смужка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іноді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непомітна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основ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світліший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сірувато-бурі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Администратор\Desktop\Файли\#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3929090" cy="2617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1272" y="2857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Гоголь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85926"/>
            <a:ext cx="87154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42 – 50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65 – 80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550 – 1250 г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Ниркова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качка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середньої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заокругленою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головою, коротким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контрасто-чорним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статевий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диморфізм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зеленим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металічним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полиском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середина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першорядні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шия, спина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другорядних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першорядні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жовтогарячі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райдужна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оболонка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самки,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період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Доросла самка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бурувато-сіра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голова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шоколадно-коричневі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нашийник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вузькі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груди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іноді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самки,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нашийника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Администратор\Desktop\Файли\#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857232"/>
            <a:ext cx="3071834" cy="197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Нерозень</a:t>
            </a:r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 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357430"/>
            <a:ext cx="90011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46 – 56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84 – 95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470 – 1300 г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крижня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Виражений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статевий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диморфізм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рисками, низ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спереду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боках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світліші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бурувато-сірі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хвилястою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строкатістю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боки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тонкою темною поперечною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смугастістю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груди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поперек,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«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одного краю,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посередині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ближче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другорядних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другорядних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іржасто-каштанові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схожий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1266" name="Picture 2" descr="C:\Users\Администратор\Desktop\Файли\#1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467299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1272" y="28572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Грак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83582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44 – 46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81 – 99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330 – 600 г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Досить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великий птах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компактної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статури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при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цьому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витягнутої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блискуче-чорне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фіолетовим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відливом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загострений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шкіра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гола,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оперена,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відрізняє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ворони.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Статевий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диморфізм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</a:p>
          <a:p>
            <a:endParaRPr lang="ru-RU" dirty="0"/>
          </a:p>
        </p:txBody>
      </p:sp>
      <p:pic>
        <p:nvPicPr>
          <p:cNvPr id="12290" name="Picture 2" descr="C:\Users\Администратор\Desktop\Файли\#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571612"/>
            <a:ext cx="3969279" cy="2656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52" y="285728"/>
            <a:ext cx="749071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Горобець-польовий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071810"/>
            <a:ext cx="87868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Польови́й горобе́ць (лат. </a:t>
            </a:r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Passer </a:t>
            </a:r>
            <a:r>
              <a:rPr lang="en-US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montanus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- </a:t>
            </a:r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широко поширений птах родини горобцевих, близький родич мешканця міст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хатнього горобця. На відміну від останнього, в меншій мірі залежний від людини. Зустрічається на околицях населених пунктів, в покинутих селищах і поблизу від посівів зернових культур, садів і виноградників. У дикій природі поширений у світлих лісах, чагарниках і степу. Дещо менший за хатнього горобця, відрізняється від нього в першу чергу коричневим капелюшком на голові, виразними чорними плямами на білих щоках, значно меншим за розміром чорним «нагрудником» на горлі і комірцем білого пір'я з боків шиї.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C:\Users\Администратор\Desktop\Файли\#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36"/>
            <a:ext cx="2586034" cy="163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14546" y="2857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Ластівка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4338" name="Picture 2" descr="C:\Users\Администратор\Desktop\Файли\#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714356"/>
            <a:ext cx="2786082" cy="1950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44" y="2703016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Hirundo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 —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родини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ластівкових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Hirundinidae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Найпоширеніший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 —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сільська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(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Hirundo</a:t>
            </a:r>
            <a:r>
              <a:rPr lang="en-US" sz="2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rustica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найсимпатичніших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перелітних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Вона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роздвоєний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вирізом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тонкі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повітрі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пташка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здійснює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запаморочливі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акробатичні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трюки.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яскраве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блискуче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черевце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легко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впізнати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яскравому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блискучому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синьо-сталевому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фіолетовим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відливом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характерній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хвоста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глибоким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розрізом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хвостовим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пір'ям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боків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Влітку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заглянувши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хліва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майже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побачити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приліплене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схоже на чашу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цієї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пташки.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Восени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спостерігати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ластівками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збираються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зграї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перед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відльотом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зимування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2857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Лелека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00372"/>
            <a:ext cx="90011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Чорногуз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птах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розміром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80 до 100 см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200—220 см та вагою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2,5 до 4,5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кілограмів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винятком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пір'їн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забарвлення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Коли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то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пір'їни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звідки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походить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—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чорногуз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та ноги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чорногуза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червонясті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лелеки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найчастіше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гніздяться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стовпах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електропередач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Ciconia</a:t>
            </a:r>
            <a:r>
              <a:rPr lang="en-US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ciconia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Лелека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польоті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Голос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слабкий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Птахи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спілкуються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Клацаннями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вітають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один одного,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звуками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захищають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гніздо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конкурентів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Поведінці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чорногуза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властивий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ритуал,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супроводжується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спільним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клацанням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 descr="C:\Users\Администратор\Desktop\Файли\#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2777277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32" y="271462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Дякую за увагу!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Каменярка</a:t>
            </a:r>
            <a:endParaRPr lang="ru-RU" sz="6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179796"/>
            <a:ext cx="821537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38 - 45 см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63 - 69 см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0,5 - 0,7 кг</a:t>
            </a:r>
          </a:p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самець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синювато-чорний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хвоста;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потилиці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темно-синє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";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сірувато-бурий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видовжені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загострені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ноги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схожий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зверху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темніший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зберігає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темно-синє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Доросла самка темно-бура,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плямами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очима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покривних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низ грудей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білуваті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"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 схожий на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самку,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світліший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 descr="C:\Users\Администратор\Desktop\Файли\#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3278177" cy="2183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Гуска гірська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357430"/>
            <a:ext cx="8001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70 - 85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142 - 167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2,0 - 3,2 кг</a:t>
            </a: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голова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двома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чорно-бурими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поперечними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тім’ї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потилиці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шия темно-бура,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боках;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першорядні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другорядні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ноги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птахів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поперечних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потилиця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цілком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темно-бура.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Файли\#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142984"/>
            <a:ext cx="3476606" cy="2310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1429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Чирянка-квоктун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79687"/>
            <a:ext cx="82867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36 – 40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60 – 66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500 - 600 г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око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охоплює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вниз через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йде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з'єднується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підборіддям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зелена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видовжені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рудуватими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поздовжніми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спина, поперек,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дрібними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поперечними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смужками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боках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спереду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цятками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груди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окреслене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боках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бурувато-оливкові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дзеркальце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обмежене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спереду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ззаду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темно -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бурувато-оливкові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схожий на самку,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темніший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рисок. Доросла самка темно - бура,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бурою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облямівкою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над оком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нечітка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білувата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брова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невеликі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рудувате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 схожий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самку.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Файли\#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071546"/>
            <a:ext cx="2593678" cy="1763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Морянка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428868"/>
            <a:ext cx="85010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40 – 47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73 – 79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Вага – 500 – 1000 г </a:t>
            </a: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горло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шия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навколо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ока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бурувато-сіра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нею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спина, поперек,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світло-сірі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груди, черево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центральна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видовжена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посередині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—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блакитно-сірі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голова, горло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шия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перед оком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за оком —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плечові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рудою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облямівкою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Администратор\Desktop\Файли\#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286148" cy="2240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860" y="357166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Синьга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3071810"/>
            <a:ext cx="84296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45 - 54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79 — 90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1,2 - 1,4 кг</a:t>
            </a: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суцільно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окрім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дещо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широкий, плоский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помітний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наріст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Зимове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самки темно-коричневого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Голова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сіро-коричневого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половина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лиця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сіро-біла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без наросту.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Колір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лап в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статей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темно-бурого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довгий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загострений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часто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трохи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піднятий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плаванні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C:\Users\Администратор\Desktop\Файли\#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386062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8794" y="214290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Гуска білоока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2571744"/>
            <a:ext cx="8286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65 - 78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130 - 165 см</a:t>
            </a:r>
            <a:b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1,4 - 3,3 кг</a:t>
            </a: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птаха голова, шия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лобі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груди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сірувато-бурі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грудях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поперечні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задня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черева,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верхівкою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рожевий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жовтогарячі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молодого птаха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білої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лобі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також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грудях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череві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6" name="Picture 2" descr="C:\Users\Администратор\Desktop\Файли\#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3429024" cy="2476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0298" y="28572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Пуночка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2214554"/>
            <a:ext cx="850112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16 – 17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32 – 38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35 – 45 г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спина, поперек,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крильце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першорядні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двох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крайніх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пар,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жовтувато-бура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 бура,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поцяткована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низ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боках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бурувате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самки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спина, поперек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чорно-бурі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строкатістю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низ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плямами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боках вола;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першорядні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самця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бурого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боках вола. У молодого птаха 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горло, груди, черево, боки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білуваті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C:\Users\Администратор\Desktop\Файли\#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264849" cy="18764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" y="0"/>
            <a:ext cx="9144971" cy="687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28572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</a:rPr>
              <a:t>Вівсянка-ремез</a:t>
            </a:r>
            <a:endParaRPr lang="uk-UA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28802"/>
            <a:ext cx="88582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Опис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Довжина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15 см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Розмах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Вага – 16 - 21 г</a:t>
            </a:r>
          </a:p>
          <a:p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Самець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вбранні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лоб,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тім'я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спереду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боках,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вуздечку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тім'я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ззаду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потилицю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"брови", горло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знизу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окреслюють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шия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нього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спина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рудувато-бурі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темною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строкатістю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покривних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смужки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утворені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верхівками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поперек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надхвістя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боки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поздовжніми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смугами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решта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низу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махові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пера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світлою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облямівкою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хвіст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крайніх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стернових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барва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дзьоб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ноги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жовтувато-бурі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озашлюбному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каштановий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кольори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нижній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частині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тулуба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замінені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бурим.</a:t>
            </a:r>
          </a:p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самки в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шлюбному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крім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білуватої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смуги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тім’ї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потилиці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темно-бурий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рудувато-бурі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 шия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руді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така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самець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ru-RU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Молодий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птах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подібний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позашлюбному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оперенні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Администратор\Desktop\Файли\#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2643206" cy="1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2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119</Words>
  <Application>Microsoft Office PowerPoint</Application>
  <PresentationFormat>Экран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BEST</cp:lastModifiedBy>
  <cp:revision>11</cp:revision>
  <dcterms:created xsi:type="dcterms:W3CDTF">2014-03-25T13:52:09Z</dcterms:created>
  <dcterms:modified xsi:type="dcterms:W3CDTF">2015-02-22T17:05:28Z</dcterms:modified>
</cp:coreProperties>
</file>